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31"/>
  </p:notesMasterIdLst>
  <p:sldIdLst>
    <p:sldId id="372" r:id="rId2"/>
    <p:sldId id="385" r:id="rId3"/>
    <p:sldId id="387" r:id="rId4"/>
    <p:sldId id="386" r:id="rId5"/>
    <p:sldId id="388" r:id="rId6"/>
    <p:sldId id="389" r:id="rId7"/>
    <p:sldId id="390" r:id="rId8"/>
    <p:sldId id="391" r:id="rId9"/>
    <p:sldId id="392" r:id="rId10"/>
    <p:sldId id="404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2" r:id="rId20"/>
    <p:sldId id="401" r:id="rId21"/>
    <p:sldId id="405" r:id="rId22"/>
    <p:sldId id="412" r:id="rId23"/>
    <p:sldId id="409" r:id="rId24"/>
    <p:sldId id="410" r:id="rId25"/>
    <p:sldId id="411" r:id="rId26"/>
    <p:sldId id="406" r:id="rId27"/>
    <p:sldId id="407" r:id="rId28"/>
    <p:sldId id="408" r:id="rId29"/>
    <p:sldId id="413" r:id="rId30"/>
  </p:sldIdLst>
  <p:sldSz cx="9144000" cy="6858000" type="screen4x3"/>
  <p:notesSz cx="6731000" cy="98552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BB8045"/>
    <a:srgbClr val="CE8F32"/>
    <a:srgbClr val="5757D7"/>
    <a:srgbClr val="8888E0"/>
    <a:srgbClr val="8686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123" d="100"/>
          <a:sy n="123" d="100"/>
        </p:scale>
        <p:origin x="-1284" y="-102"/>
      </p:cViewPr>
      <p:guideLst>
        <p:guide orient="horz" pos="216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11F4A-4BD9-47FE-86FD-5DA7C01B11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E471B2-41F0-4333-9485-85A53377356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Documentation projects (wiki &amp; books)</a:t>
          </a:r>
          <a:endParaRPr lang="en-US" dirty="0"/>
        </a:p>
      </dgm:t>
    </dgm:pt>
    <dgm:pt modelId="{3FD260FB-2632-4A58-8636-33F66E0A2D13}" type="parTrans" cxnId="{67AF75F9-C00F-4D38-8A65-CD8EEA3FE4FE}">
      <dgm:prSet/>
      <dgm:spPr/>
      <dgm:t>
        <a:bodyPr/>
        <a:lstStyle/>
        <a:p>
          <a:endParaRPr lang="en-US"/>
        </a:p>
      </dgm:t>
    </dgm:pt>
    <dgm:pt modelId="{4C61B489-2E1F-4C8B-8790-79F64329C403}" type="sibTrans" cxnId="{67AF75F9-C00F-4D38-8A65-CD8EEA3FE4FE}">
      <dgm:prSet/>
      <dgm:spPr/>
      <dgm:t>
        <a:bodyPr/>
        <a:lstStyle/>
        <a:p>
          <a:endParaRPr lang="en-US"/>
        </a:p>
      </dgm:t>
    </dgm:pt>
    <dgm:pt modelId="{2A062DB1-7BD2-41A0-8DFC-C32E24AB90CE}">
      <dgm:prSet phldrT="[Text]"/>
      <dgm:spPr/>
      <dgm:t>
        <a:bodyPr/>
        <a:lstStyle/>
        <a:p>
          <a:r>
            <a:rPr lang="en-US" dirty="0" smtClean="0"/>
            <a:t>Top 10, Code review, Testing, Building, Legal, …</a:t>
          </a:r>
          <a:endParaRPr lang="en-US" dirty="0"/>
        </a:p>
      </dgm:t>
    </dgm:pt>
    <dgm:pt modelId="{B379E153-6C30-4961-A3EC-6ABF6C14C946}" type="parTrans" cxnId="{5C871CFA-5CDB-42C9-9FDD-4DCA0DC87E20}">
      <dgm:prSet/>
      <dgm:spPr/>
      <dgm:t>
        <a:bodyPr/>
        <a:lstStyle/>
        <a:p>
          <a:endParaRPr lang="en-US"/>
        </a:p>
      </dgm:t>
    </dgm:pt>
    <dgm:pt modelId="{C335DF55-1052-4000-A2FF-A86A0CA1E3E0}" type="sibTrans" cxnId="{5C871CFA-5CDB-42C9-9FDD-4DCA0DC87E20}">
      <dgm:prSet/>
      <dgm:spPr/>
      <dgm:t>
        <a:bodyPr/>
        <a:lstStyle/>
        <a:p>
          <a:endParaRPr lang="en-US"/>
        </a:p>
      </dgm:t>
    </dgm:pt>
    <dgm:pt modelId="{58D521FC-AB6C-4CD4-A133-BA3338A4956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Code projects</a:t>
          </a:r>
          <a:endParaRPr lang="en-US" dirty="0"/>
        </a:p>
      </dgm:t>
    </dgm:pt>
    <dgm:pt modelId="{E00FA520-0CD8-426D-9428-74FF797CD168}" type="parTrans" cxnId="{2C32DEAC-36B3-440F-90BC-5351A880092F}">
      <dgm:prSet/>
      <dgm:spPr/>
    </dgm:pt>
    <dgm:pt modelId="{39CFC26C-749F-4205-A5F1-E77B7E1DC0E1}" type="sibTrans" cxnId="{2C32DEAC-36B3-440F-90BC-5351A880092F}">
      <dgm:prSet/>
      <dgm:spPr/>
    </dgm:pt>
    <dgm:pt modelId="{95993BE5-F4E0-4748-9160-DB23BA118AA5}">
      <dgm:prSet phldrT="[Text]"/>
      <dgm:spPr/>
      <dgm:t>
        <a:bodyPr/>
        <a:lstStyle/>
        <a:p>
          <a:r>
            <a:rPr lang="en-US" dirty="0" smtClean="0"/>
            <a:t>Defensive, offensive (testing) tools, Education, processes, …</a:t>
          </a:r>
          <a:endParaRPr lang="en-US" dirty="0"/>
        </a:p>
      </dgm:t>
    </dgm:pt>
    <dgm:pt modelId="{CA6A0151-ADA4-4FBD-94B5-90DBDFE3E458}" type="parTrans" cxnId="{28EAA3DA-7E60-451D-859E-AA27187A27D5}">
      <dgm:prSet/>
      <dgm:spPr/>
    </dgm:pt>
    <dgm:pt modelId="{F0FC926B-4756-40D5-BCE7-A4C099AA18A1}" type="sibTrans" cxnId="{28EAA3DA-7E60-451D-859E-AA27187A27D5}">
      <dgm:prSet/>
      <dgm:spPr/>
    </dgm:pt>
    <dgm:pt modelId="{3431380A-9FCD-4162-ABFB-1ACADBBD436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Chapters</a:t>
          </a:r>
          <a:endParaRPr lang="en-US" dirty="0"/>
        </a:p>
      </dgm:t>
    </dgm:pt>
    <dgm:pt modelId="{7F4CD4D7-83B4-4985-A0B6-B310B2521531}" type="parTrans" cxnId="{853F8303-A20F-4ACE-B6E6-2B72524952FF}">
      <dgm:prSet/>
      <dgm:spPr/>
    </dgm:pt>
    <dgm:pt modelId="{466574CC-B1AA-4B00-BC2E-63D1AF258566}" type="sibTrans" cxnId="{853F8303-A20F-4ACE-B6E6-2B72524952FF}">
      <dgm:prSet/>
      <dgm:spPr/>
    </dgm:pt>
    <dgm:pt modelId="{6DCB80CE-6803-478A-8988-80C022336A58}">
      <dgm:prSet phldrT="[Text]"/>
      <dgm:spPr>
        <a:noFill/>
      </dgm:spPr>
      <dgm:t>
        <a:bodyPr/>
        <a:lstStyle/>
        <a:p>
          <a:r>
            <a:rPr lang="en-US" dirty="0" smtClean="0"/>
            <a:t>Major and minor events around the world</a:t>
          </a:r>
          <a:endParaRPr lang="en-US" dirty="0"/>
        </a:p>
      </dgm:t>
    </dgm:pt>
    <dgm:pt modelId="{E8591FDA-E895-4520-9DD0-DC44F2C87A49}" type="parTrans" cxnId="{A12A973F-6640-480E-AFA3-70F3C11CB734}">
      <dgm:prSet/>
      <dgm:spPr/>
    </dgm:pt>
    <dgm:pt modelId="{84AAC9A2-31F7-4B92-92B8-05D315D63D98}" type="sibTrans" cxnId="{A12A973F-6640-480E-AFA3-70F3C11CB734}">
      <dgm:prSet/>
      <dgm:spPr/>
    </dgm:pt>
    <dgm:pt modelId="{8CD1EBF6-3F3F-472B-B813-BCB6DD9AE66D}">
      <dgm:prSet phldrT="[Text]"/>
      <dgm:spPr/>
      <dgm:t>
        <a:bodyPr/>
        <a:lstStyle/>
        <a:p>
          <a:r>
            <a:rPr lang="en-US" dirty="0" smtClean="0"/>
            <a:t>Over 130 chapters worldwide and growing</a:t>
          </a:r>
          <a:endParaRPr lang="en-US" dirty="0"/>
        </a:p>
      </dgm:t>
    </dgm:pt>
    <dgm:pt modelId="{F0FC6CFC-5AF5-4F3B-8171-598EBD9C720A}" type="parTrans" cxnId="{8124D78C-5828-40A0-9846-B1768EAFF47E}">
      <dgm:prSet/>
      <dgm:spPr/>
    </dgm:pt>
    <dgm:pt modelId="{DAB0E9D6-C564-4276-B96C-69D139FE99D5}" type="sibTrans" cxnId="{8124D78C-5828-40A0-9846-B1768EAFF47E}">
      <dgm:prSet/>
      <dgm:spPr/>
    </dgm:pt>
    <dgm:pt modelId="{61D1FBEA-FAAE-4DB5-823E-46C32D7F7F9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A787E7ED-B6F0-494A-84D6-8CE25851B589}" type="parTrans" cxnId="{DC56D858-C4E8-45F7-98A3-C1A5CD6CF400}">
      <dgm:prSet/>
      <dgm:spPr/>
    </dgm:pt>
    <dgm:pt modelId="{99A38E80-3859-425A-B3E0-BB6A9A21A4D6}" type="sibTrans" cxnId="{DC56D858-C4E8-45F7-98A3-C1A5CD6CF400}">
      <dgm:prSet/>
      <dgm:spPr/>
    </dgm:pt>
    <dgm:pt modelId="{163D99B7-F346-4266-9309-8CA09A29FB59}" type="pres">
      <dgm:prSet presAssocID="{5F811F4A-4BD9-47FE-86FD-5DA7C01B11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128AF049-9957-4CFB-8FD9-984C36BD4CCB}" type="pres">
      <dgm:prSet presAssocID="{6DE471B2-41F0-4333-9485-85A53377356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234E9CE3-7869-4719-A084-A184A7A31945}" type="pres">
      <dgm:prSet presAssocID="{6DE471B2-41F0-4333-9485-85A533773565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8704F-0B13-4E06-97E7-37DA087DB749}" type="pres">
      <dgm:prSet presAssocID="{58D521FC-AB6C-4CD4-A133-BA3338A4956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B2A9B-8B1B-4D5F-BFF0-7EDCB5AB064E}" type="pres">
      <dgm:prSet presAssocID="{58D521FC-AB6C-4CD4-A133-BA3338A4956B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2E4B1-DC74-4AB0-9AC6-FC0C5DD1F72E}" type="pres">
      <dgm:prSet presAssocID="{3431380A-9FCD-4162-ABFB-1ACADBBD436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FE570145-AA19-4388-B9CC-05C35DFB7D9A}" type="pres">
      <dgm:prSet presAssocID="{3431380A-9FCD-4162-ABFB-1ACADBBD4360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C748B-035B-4144-91F4-4177100AE0C6}" type="pres">
      <dgm:prSet presAssocID="{61D1FBEA-FAAE-4DB5-823E-46C32D7F7F9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2E19C-E1E4-4C3D-8A29-E76957BF0248}" type="pres">
      <dgm:prSet presAssocID="{61D1FBEA-FAAE-4DB5-823E-46C32D7F7F98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</dgm:ptLst>
  <dgm:cxnLst>
    <dgm:cxn modelId="{853F8303-A20F-4ACE-B6E6-2B72524952FF}" srcId="{5F811F4A-4BD9-47FE-86FD-5DA7C01B112C}" destId="{3431380A-9FCD-4162-ABFB-1ACADBBD4360}" srcOrd="2" destOrd="0" parTransId="{7F4CD4D7-83B4-4985-A0B6-B310B2521531}" sibTransId="{466574CC-B1AA-4B00-BC2E-63D1AF258566}"/>
    <dgm:cxn modelId="{3B8994E7-4E26-459D-87E0-FFF692B8BCFA}" type="presOf" srcId="{95993BE5-F4E0-4748-9160-DB23BA118AA5}" destId="{F20B2A9B-8B1B-4D5F-BFF0-7EDCB5AB064E}" srcOrd="0" destOrd="0" presId="urn:microsoft.com/office/officeart/2005/8/layout/vList2"/>
    <dgm:cxn modelId="{DB3146FA-DA04-4091-8A5A-DCCFB22B52EE}" type="presOf" srcId="{2A062DB1-7BD2-41A0-8DFC-C32E24AB90CE}" destId="{234E9CE3-7869-4719-A084-A184A7A31945}" srcOrd="0" destOrd="0" presId="urn:microsoft.com/office/officeart/2005/8/layout/vList2"/>
    <dgm:cxn modelId="{28EAA3DA-7E60-451D-859E-AA27187A27D5}" srcId="{58D521FC-AB6C-4CD4-A133-BA3338A4956B}" destId="{95993BE5-F4E0-4748-9160-DB23BA118AA5}" srcOrd="0" destOrd="0" parTransId="{CA6A0151-ADA4-4FBD-94B5-90DBDFE3E458}" sibTransId="{F0FC926B-4756-40D5-BCE7-A4C099AA18A1}"/>
    <dgm:cxn modelId="{7AFAAE3A-C214-4D9D-A5E0-F1D7BED52975}" type="presOf" srcId="{5F811F4A-4BD9-47FE-86FD-5DA7C01B112C}" destId="{163D99B7-F346-4266-9309-8CA09A29FB59}" srcOrd="0" destOrd="0" presId="urn:microsoft.com/office/officeart/2005/8/layout/vList2"/>
    <dgm:cxn modelId="{5C871CFA-5CDB-42C9-9FDD-4DCA0DC87E20}" srcId="{6DE471B2-41F0-4333-9485-85A533773565}" destId="{2A062DB1-7BD2-41A0-8DFC-C32E24AB90CE}" srcOrd="0" destOrd="0" parTransId="{B379E153-6C30-4961-A3EC-6ABF6C14C946}" sibTransId="{C335DF55-1052-4000-A2FF-A86A0CA1E3E0}"/>
    <dgm:cxn modelId="{7673CDE9-0A33-49F6-8F94-C78EB58D926A}" type="presOf" srcId="{61D1FBEA-FAAE-4DB5-823E-46C32D7F7F98}" destId="{4D0C748B-035B-4144-91F4-4177100AE0C6}" srcOrd="0" destOrd="0" presId="urn:microsoft.com/office/officeart/2005/8/layout/vList2"/>
    <dgm:cxn modelId="{4500FF1A-071A-4130-A259-04B319B11868}" type="presOf" srcId="{6DE471B2-41F0-4333-9485-85A533773565}" destId="{128AF049-9957-4CFB-8FD9-984C36BD4CCB}" srcOrd="0" destOrd="0" presId="urn:microsoft.com/office/officeart/2005/8/layout/vList2"/>
    <dgm:cxn modelId="{67AF75F9-C00F-4D38-8A65-CD8EEA3FE4FE}" srcId="{5F811F4A-4BD9-47FE-86FD-5DA7C01B112C}" destId="{6DE471B2-41F0-4333-9485-85A533773565}" srcOrd="0" destOrd="0" parTransId="{3FD260FB-2632-4A58-8636-33F66E0A2D13}" sibTransId="{4C61B489-2E1F-4C8B-8790-79F64329C403}"/>
    <dgm:cxn modelId="{9FE99FCE-8344-4B8D-9260-A9ED5EEB2E51}" type="presOf" srcId="{6DCB80CE-6803-478A-8988-80C022336A58}" destId="{4BB2E19C-E1E4-4C3D-8A29-E76957BF0248}" srcOrd="0" destOrd="0" presId="urn:microsoft.com/office/officeart/2005/8/layout/vList2"/>
    <dgm:cxn modelId="{8124D78C-5828-40A0-9846-B1768EAFF47E}" srcId="{3431380A-9FCD-4162-ABFB-1ACADBBD4360}" destId="{8CD1EBF6-3F3F-472B-B813-BCB6DD9AE66D}" srcOrd="0" destOrd="0" parTransId="{F0FC6CFC-5AF5-4F3B-8171-598EBD9C720A}" sibTransId="{DAB0E9D6-C564-4276-B96C-69D139FE99D5}"/>
    <dgm:cxn modelId="{2C32DEAC-36B3-440F-90BC-5351A880092F}" srcId="{5F811F4A-4BD9-47FE-86FD-5DA7C01B112C}" destId="{58D521FC-AB6C-4CD4-A133-BA3338A4956B}" srcOrd="1" destOrd="0" parTransId="{E00FA520-0CD8-426D-9428-74FF797CD168}" sibTransId="{39CFC26C-749F-4205-A5F1-E77B7E1DC0E1}"/>
    <dgm:cxn modelId="{C03022EA-170E-4B6E-B6F6-7BF23A56FBF3}" type="presOf" srcId="{3431380A-9FCD-4162-ABFB-1ACADBBD4360}" destId="{B9C2E4B1-DC74-4AB0-9AC6-FC0C5DD1F72E}" srcOrd="0" destOrd="0" presId="urn:microsoft.com/office/officeart/2005/8/layout/vList2"/>
    <dgm:cxn modelId="{EAD05949-4172-4DB2-AA42-ED1C13C609A6}" type="presOf" srcId="{58D521FC-AB6C-4CD4-A133-BA3338A4956B}" destId="{88F8704F-0B13-4E06-97E7-37DA087DB749}" srcOrd="0" destOrd="0" presId="urn:microsoft.com/office/officeart/2005/8/layout/vList2"/>
    <dgm:cxn modelId="{A12A973F-6640-480E-AFA3-70F3C11CB734}" srcId="{61D1FBEA-FAAE-4DB5-823E-46C32D7F7F98}" destId="{6DCB80CE-6803-478A-8988-80C022336A58}" srcOrd="0" destOrd="0" parTransId="{E8591FDA-E895-4520-9DD0-DC44F2C87A49}" sibTransId="{84AAC9A2-31F7-4B92-92B8-05D315D63D98}"/>
    <dgm:cxn modelId="{DC56D858-C4E8-45F7-98A3-C1A5CD6CF400}" srcId="{5F811F4A-4BD9-47FE-86FD-5DA7C01B112C}" destId="{61D1FBEA-FAAE-4DB5-823E-46C32D7F7F98}" srcOrd="3" destOrd="0" parTransId="{A787E7ED-B6F0-494A-84D6-8CE25851B589}" sibTransId="{99A38E80-3859-425A-B3E0-BB6A9A21A4D6}"/>
    <dgm:cxn modelId="{DF7FEAA0-43AE-45DD-A335-20E775D91249}" type="presOf" srcId="{8CD1EBF6-3F3F-472B-B813-BCB6DD9AE66D}" destId="{FE570145-AA19-4388-B9CC-05C35DFB7D9A}" srcOrd="0" destOrd="0" presId="urn:microsoft.com/office/officeart/2005/8/layout/vList2"/>
    <dgm:cxn modelId="{77A56764-F2F8-40EB-B9C9-C44923248FA4}" type="presParOf" srcId="{163D99B7-F346-4266-9309-8CA09A29FB59}" destId="{128AF049-9957-4CFB-8FD9-984C36BD4CCB}" srcOrd="0" destOrd="0" presId="urn:microsoft.com/office/officeart/2005/8/layout/vList2"/>
    <dgm:cxn modelId="{710829E6-E0DD-434F-8192-B510FB232022}" type="presParOf" srcId="{163D99B7-F346-4266-9309-8CA09A29FB59}" destId="{234E9CE3-7869-4719-A084-A184A7A31945}" srcOrd="1" destOrd="0" presId="urn:microsoft.com/office/officeart/2005/8/layout/vList2"/>
    <dgm:cxn modelId="{A06616D0-59B0-4E57-8EA5-88CD65273EE9}" type="presParOf" srcId="{163D99B7-F346-4266-9309-8CA09A29FB59}" destId="{88F8704F-0B13-4E06-97E7-37DA087DB749}" srcOrd="2" destOrd="0" presId="urn:microsoft.com/office/officeart/2005/8/layout/vList2"/>
    <dgm:cxn modelId="{E4D6E87E-3811-4CD5-A759-3F32A6D590B8}" type="presParOf" srcId="{163D99B7-F346-4266-9309-8CA09A29FB59}" destId="{F20B2A9B-8B1B-4D5F-BFF0-7EDCB5AB064E}" srcOrd="3" destOrd="0" presId="urn:microsoft.com/office/officeart/2005/8/layout/vList2"/>
    <dgm:cxn modelId="{723F7EDD-C13F-41CB-842D-F9D89A158491}" type="presParOf" srcId="{163D99B7-F346-4266-9309-8CA09A29FB59}" destId="{B9C2E4B1-DC74-4AB0-9AC6-FC0C5DD1F72E}" srcOrd="4" destOrd="0" presId="urn:microsoft.com/office/officeart/2005/8/layout/vList2"/>
    <dgm:cxn modelId="{16E7D384-3AEF-43DB-9155-0979A1404F20}" type="presParOf" srcId="{163D99B7-F346-4266-9309-8CA09A29FB59}" destId="{FE570145-AA19-4388-B9CC-05C35DFB7D9A}" srcOrd="5" destOrd="0" presId="urn:microsoft.com/office/officeart/2005/8/layout/vList2"/>
    <dgm:cxn modelId="{30CEA904-5FAD-48B6-9E85-F68452448719}" type="presParOf" srcId="{163D99B7-F346-4266-9309-8CA09A29FB59}" destId="{4D0C748B-035B-4144-91F4-4177100AE0C6}" srcOrd="6" destOrd="0" presId="urn:microsoft.com/office/officeart/2005/8/layout/vList2"/>
    <dgm:cxn modelId="{8A87BA34-CDA0-4761-A96D-6D68EA8BF2D4}" type="presParOf" srcId="{163D99B7-F346-4266-9309-8CA09A29FB59}" destId="{4BB2E19C-E1E4-4C3D-8A29-E76957BF0248}" srcOrd="7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82DEDC-9068-45C1-B7F6-A99C0874467C}" type="doc">
      <dgm:prSet loTypeId="urn:microsoft.com/office/officeart/2005/8/layout/hierarchy4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A245CDB-A4CC-4199-AECB-6901E56E8E46}">
      <dgm:prSet phldrT="[Text]" custT="1"/>
      <dgm:spPr>
        <a:solidFill>
          <a:srgbClr val="659A2A"/>
        </a:solidFill>
      </dgm:spPr>
      <dgm:t>
        <a:bodyPr/>
        <a:lstStyle/>
        <a:p>
          <a:r>
            <a:rPr lang="en-US" sz="2400" b="1" dirty="0" smtClean="0"/>
            <a:t>Custom Enterprise Web Application</a:t>
          </a:r>
          <a:endParaRPr lang="en-US" sz="2400" b="1" dirty="0"/>
        </a:p>
      </dgm:t>
    </dgm:pt>
    <dgm:pt modelId="{7EB04A94-2209-4CF5-A713-CCBB160D3930}" type="par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11F169A-0CB9-48C0-B69A-4451E700F836}" type="sib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15BFA12-3E27-42AC-BF96-CFD5284DFCD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Authenticator</a:t>
          </a:r>
          <a:endParaRPr lang="en-US" b="1" dirty="0"/>
        </a:p>
      </dgm:t>
    </dgm:pt>
    <dgm:pt modelId="{5E1FC6EE-D18A-4A00-B4A2-F883630B05D5}" type="par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4AA2EE3-DB9C-45D6-ACC2-2E48977A2797}" type="sib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4E7D08-880A-400C-BA20-3B667022FD34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User</a:t>
          </a:r>
          <a:endParaRPr lang="en-US" b="1" dirty="0"/>
        </a:p>
      </dgm:t>
    </dgm:pt>
    <dgm:pt modelId="{D9AB2B17-773B-4C16-B3D6-BB0EE14F150F}" type="par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FBF7DEC-8C31-4149-BBF2-6E0ABC809E13}" type="sib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767E1ED-1E1B-4B46-B813-FA19FBF8337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AccessController</a:t>
          </a:r>
          <a:endParaRPr lang="en-US" b="1" dirty="0"/>
        </a:p>
      </dgm:t>
    </dgm:pt>
    <dgm:pt modelId="{50973A03-FF97-417F-ABCF-39BF49CC7821}" type="par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E442838-4B8A-4AFE-9526-D09B68534943}" type="sib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75A6E7C-DEB5-41B6-B6EA-9864FEF7DAFC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AccessReferenceMap</a:t>
          </a:r>
          <a:endParaRPr lang="en-US" b="1" dirty="0"/>
        </a:p>
      </dgm:t>
    </dgm:pt>
    <dgm:pt modelId="{16846935-2905-43EA-9F5D-8975EA56DDEB}" type="par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82CDB7E-779E-4AE5-AD5A-7AD1FDDDB8CD}" type="sib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CF48BD0-D5F1-4B6F-8858-AF8418D6911D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Validator</a:t>
          </a:r>
          <a:endParaRPr lang="en-US" b="1" dirty="0"/>
        </a:p>
      </dgm:t>
    </dgm:pt>
    <dgm:pt modelId="{2FB7C4B9-6DAC-4AC3-919B-FEA23A8EA9EF}" type="par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ED67663-10E4-4AA4-BE17-6931FE196688}" type="sib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C63D56C-24BB-41C1-B380-8365321B5833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Encoder</a:t>
          </a:r>
          <a:endParaRPr lang="en-US" b="1" dirty="0"/>
        </a:p>
      </dgm:t>
    </dgm:pt>
    <dgm:pt modelId="{107AEE38-BDD6-4766-984F-BFB74FAE9707}" type="par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4CC2A8-3F17-41F8-8096-CFF2A44E41E9}" type="sib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FE1027-6E85-41C8-9A4C-E420DCBC52A7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HTTPUtilities</a:t>
          </a:r>
          <a:endParaRPr lang="en-US" b="1" dirty="0"/>
        </a:p>
      </dgm:t>
    </dgm:pt>
    <dgm:pt modelId="{F207EFD8-D533-43C4-87F1-D6A3ADE62B83}" type="par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3858E58-4122-42DC-9867-732D6D01710F}" type="sib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5CCDD8B-FC74-4449-A6C4-AE1EE95D10FB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Encryptor</a:t>
          </a:r>
          <a:endParaRPr lang="en-US" b="1" dirty="0"/>
        </a:p>
      </dgm:t>
    </dgm:pt>
    <dgm:pt modelId="{05D17C0D-84AD-49BF-B370-44FE2124E299}" type="par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305D0CA-6C1D-4CC7-8102-C8936A6411C0}" type="sib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D04F8E-BF58-4724-A086-E9FA378F94A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EncryptedProperties</a:t>
          </a:r>
          <a:endParaRPr lang="en-US" b="1" dirty="0"/>
        </a:p>
      </dgm:t>
    </dgm:pt>
    <dgm:pt modelId="{E158F2CD-2C13-4D0E-8A0B-0947BFC49B39}" type="par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3678F31-B60E-4973-AD91-803211A79E49}" type="sib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0295E24-C12C-44E8-A1AA-81E139E8C686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Randomizer</a:t>
          </a:r>
          <a:endParaRPr lang="en-US" b="1" dirty="0"/>
        </a:p>
      </dgm:t>
    </dgm:pt>
    <dgm:pt modelId="{7A5B7810-9249-4C8A-9BBF-10F254A4B485}" type="par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8938B07-AA6A-4BCA-8EF1-015571AE360F}" type="sib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62263B-AC40-4C2E-AF55-E373E63BA1B5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Logger</a:t>
          </a:r>
          <a:endParaRPr lang="en-US" b="1" dirty="0"/>
        </a:p>
      </dgm:t>
    </dgm:pt>
    <dgm:pt modelId="{8D4C8D3D-BE30-49F2-9520-4CDF78540225}" type="par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1E98E4E-AC97-4B6C-8D26-86529E65ECAE}" type="sib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CC54787-A8A5-4ED0-9C44-DCA661B7E70A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IntrusionDetector</a:t>
          </a:r>
          <a:endParaRPr lang="en-US" b="1" dirty="0"/>
        </a:p>
      </dgm:t>
    </dgm:pt>
    <dgm:pt modelId="{639EC182-C11A-4029-8B93-7E0FAB5768A6}" type="par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BDBB7BE-0A92-47EC-A9C5-C6EE7E76A9ED}" type="sib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95CFFFC-7BAB-471D-AD57-E8B1AD48F67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2400" b="1" dirty="0" smtClean="0"/>
            <a:t>Enterprise Security API</a:t>
          </a:r>
          <a:endParaRPr lang="en-US" sz="2400" b="1" dirty="0"/>
        </a:p>
      </dgm:t>
    </dgm:pt>
    <dgm:pt modelId="{E6497C19-BF58-485E-BCF6-FE1E89D14420}" type="parTrans" cxnId="{D13628B0-D068-43BE-8DB4-D2D51E90EC39}">
      <dgm:prSet/>
      <dgm:spPr/>
      <dgm:t>
        <a:bodyPr/>
        <a:lstStyle/>
        <a:p>
          <a:endParaRPr lang="en-US"/>
        </a:p>
      </dgm:t>
    </dgm:pt>
    <dgm:pt modelId="{0F55AB7D-2025-4D24-A81B-1FF586E20B02}" type="sibTrans" cxnId="{D13628B0-D068-43BE-8DB4-D2D51E90EC39}">
      <dgm:prSet/>
      <dgm:spPr/>
      <dgm:t>
        <a:bodyPr/>
        <a:lstStyle/>
        <a:p>
          <a:endParaRPr lang="en-US"/>
        </a:p>
      </dgm:t>
    </dgm:pt>
    <dgm:pt modelId="{E1B40A93-19AB-49DF-A670-4FA216E99E9E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Exception Handling</a:t>
          </a:r>
          <a:endParaRPr lang="en-US" b="1" dirty="0"/>
        </a:p>
      </dgm:t>
    </dgm:pt>
    <dgm:pt modelId="{EE75EC45-B608-4415-98C5-B3379DE171BD}" type="parTrans" cxnId="{5DFDB74A-F18A-411B-9095-7FC06B28A86E}">
      <dgm:prSet/>
      <dgm:spPr/>
      <dgm:t>
        <a:bodyPr/>
        <a:lstStyle/>
        <a:p>
          <a:endParaRPr lang="en-US"/>
        </a:p>
      </dgm:t>
    </dgm:pt>
    <dgm:pt modelId="{89EE1E44-96F7-4122-B1C4-E354B53F37F6}" type="sibTrans" cxnId="{5DFDB74A-F18A-411B-9095-7FC06B28A86E}">
      <dgm:prSet/>
      <dgm:spPr/>
      <dgm:t>
        <a:bodyPr/>
        <a:lstStyle/>
        <a:p>
          <a:endParaRPr lang="en-US"/>
        </a:p>
      </dgm:t>
    </dgm:pt>
    <dgm:pt modelId="{A0902E7D-F490-4471-BBF9-8AE9A1718076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SecurityConfiguration</a:t>
          </a:r>
          <a:endParaRPr lang="en-US" b="1" dirty="0"/>
        </a:p>
      </dgm:t>
    </dgm:pt>
    <dgm:pt modelId="{AAF9A447-C050-4CCC-97A7-A32F74160BB6}" type="parTrans" cxnId="{185BE467-E63B-4408-A1D3-EDFE3DBA812A}">
      <dgm:prSet/>
      <dgm:spPr/>
      <dgm:t>
        <a:bodyPr/>
        <a:lstStyle/>
        <a:p>
          <a:endParaRPr lang="en-US"/>
        </a:p>
      </dgm:t>
    </dgm:pt>
    <dgm:pt modelId="{0B8DCFF7-FE61-4AA2-935A-FEECACC54769}" type="sibTrans" cxnId="{185BE467-E63B-4408-A1D3-EDFE3DBA812A}">
      <dgm:prSet/>
      <dgm:spPr/>
      <dgm:t>
        <a:bodyPr/>
        <a:lstStyle/>
        <a:p>
          <a:endParaRPr lang="en-US"/>
        </a:p>
      </dgm:t>
    </dgm:pt>
    <dgm:pt modelId="{82A7DFC0-2659-4EB1-AE8C-10B820A79A75}" type="pres">
      <dgm:prSet presAssocID="{5E82DEDC-9068-45C1-B7F6-A99C087446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8559F7-1EF3-459C-B796-F5DB45EF90A4}" type="pres">
      <dgm:prSet presAssocID="{5A245CDB-A4CC-4199-AECB-6901E56E8E46}" presName="vertOne" presStyleCnt="0"/>
      <dgm:spPr/>
    </dgm:pt>
    <dgm:pt modelId="{CC5E8D77-A450-48C2-8A88-CD223B4541FB}" type="pres">
      <dgm:prSet presAssocID="{5A245CDB-A4CC-4199-AECB-6901E56E8E46}" presName="txOne" presStyleLbl="node0" presStyleIdx="0" presStyleCnt="1" custScaleY="31751" custLinFactY="6969" custLinFactNeighborX="-2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40078-9FD2-4274-A421-2162FD130B0B}" type="pres">
      <dgm:prSet presAssocID="{5A245CDB-A4CC-4199-AECB-6901E56E8E46}" presName="parTransOne" presStyleCnt="0"/>
      <dgm:spPr/>
    </dgm:pt>
    <dgm:pt modelId="{75ADFA90-4484-4A3C-9C5F-E3BF0AC3E36C}" type="pres">
      <dgm:prSet presAssocID="{5A245CDB-A4CC-4199-AECB-6901E56E8E46}" presName="horzOne" presStyleCnt="0"/>
      <dgm:spPr/>
    </dgm:pt>
    <dgm:pt modelId="{E2A21602-BD6A-46CB-BE10-DB6C89C42D43}" type="pres">
      <dgm:prSet presAssocID="{C95CFFFC-7BAB-471D-AD57-E8B1AD48F67F}" presName="vertTwo" presStyleCnt="0"/>
      <dgm:spPr/>
    </dgm:pt>
    <dgm:pt modelId="{B2BCDAB2-FFE4-478F-8E30-EC5D46553CCE}" type="pres">
      <dgm:prSet presAssocID="{C95CFFFC-7BAB-471D-AD57-E8B1AD48F67F}" presName="txTwo" presStyleLbl="node2" presStyleIdx="0" presStyleCnt="1" custScaleY="29585" custLinFactNeighborX="-125" custLinFactNeighborY="85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370E9B-187B-41B4-B0AC-EFEA393F3DE9}" type="pres">
      <dgm:prSet presAssocID="{C95CFFFC-7BAB-471D-AD57-E8B1AD48F67F}" presName="parTransTwo" presStyleCnt="0"/>
      <dgm:spPr/>
    </dgm:pt>
    <dgm:pt modelId="{DA6BEDEE-3EDD-4447-B2AB-BF47A2AF54FE}" type="pres">
      <dgm:prSet presAssocID="{C95CFFFC-7BAB-471D-AD57-E8B1AD48F67F}" presName="horzTwo" presStyleCnt="0"/>
      <dgm:spPr/>
    </dgm:pt>
    <dgm:pt modelId="{891E7E58-0617-4C1D-A966-8CCB2E80CEAE}" type="pres">
      <dgm:prSet presAssocID="{115BFA12-3E27-42AC-BF96-CFD5284DFCD9}" presName="vertThree" presStyleCnt="0"/>
      <dgm:spPr/>
    </dgm:pt>
    <dgm:pt modelId="{1310CA2D-92B0-429D-9BF5-B01897562CFE}" type="pres">
      <dgm:prSet presAssocID="{115BFA12-3E27-42AC-BF96-CFD5284DFCD9}" presName="txThree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93C169-FBA8-4EE3-BBBE-84AF0A0469C0}" type="pres">
      <dgm:prSet presAssocID="{115BFA12-3E27-42AC-BF96-CFD5284DFCD9}" presName="horzThree" presStyleCnt="0"/>
      <dgm:spPr/>
    </dgm:pt>
    <dgm:pt modelId="{7296D6AF-E084-4F1C-BF24-82802F78C234}" type="pres">
      <dgm:prSet presAssocID="{04AA2EE3-DB9C-45D6-ACC2-2E48977A2797}" presName="sibSpaceThree" presStyleCnt="0"/>
      <dgm:spPr/>
    </dgm:pt>
    <dgm:pt modelId="{CA2CC81A-AEA7-4046-9D40-EC3EF7162CEA}" type="pres">
      <dgm:prSet presAssocID="{174E7D08-880A-400C-BA20-3B667022FD34}" presName="vertThree" presStyleCnt="0"/>
      <dgm:spPr/>
    </dgm:pt>
    <dgm:pt modelId="{1E148C46-ACC1-4792-B37F-63750643FA1A}" type="pres">
      <dgm:prSet presAssocID="{174E7D08-880A-400C-BA20-3B667022FD34}" presName="txThree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DBC6A-2AE2-4D6A-908F-3CC6836A5D55}" type="pres">
      <dgm:prSet presAssocID="{174E7D08-880A-400C-BA20-3B667022FD34}" presName="horzThree" presStyleCnt="0"/>
      <dgm:spPr/>
    </dgm:pt>
    <dgm:pt modelId="{E6769709-020F-41BC-A77A-CCE480F15E5D}" type="pres">
      <dgm:prSet presAssocID="{BFBF7DEC-8C31-4149-BBF2-6E0ABC809E13}" presName="sibSpaceThree" presStyleCnt="0"/>
      <dgm:spPr/>
    </dgm:pt>
    <dgm:pt modelId="{89572285-C7BE-462D-A32C-D39037B5E44D}" type="pres">
      <dgm:prSet presAssocID="{D767E1ED-1E1B-4B46-B813-FA19FBF83379}" presName="vertThree" presStyleCnt="0"/>
      <dgm:spPr/>
    </dgm:pt>
    <dgm:pt modelId="{B7224589-3D84-4F26-B38F-F65CF9D69FE3}" type="pres">
      <dgm:prSet presAssocID="{D767E1ED-1E1B-4B46-B813-FA19FBF83379}" presName="txThree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B5DD3-ACD5-47D0-993A-7E868CB88D6D}" type="pres">
      <dgm:prSet presAssocID="{D767E1ED-1E1B-4B46-B813-FA19FBF83379}" presName="horzThree" presStyleCnt="0"/>
      <dgm:spPr/>
    </dgm:pt>
    <dgm:pt modelId="{CC643B64-5317-469D-B516-2284DF5298F6}" type="pres">
      <dgm:prSet presAssocID="{AE442838-4B8A-4AFE-9526-D09B68534943}" presName="sibSpaceThree" presStyleCnt="0"/>
      <dgm:spPr/>
    </dgm:pt>
    <dgm:pt modelId="{8D8C4BC4-07B2-4F8A-A1EE-F0332A95BF5B}" type="pres">
      <dgm:prSet presAssocID="{675A6E7C-DEB5-41B6-B6EA-9864FEF7DAFC}" presName="vertThree" presStyleCnt="0"/>
      <dgm:spPr/>
    </dgm:pt>
    <dgm:pt modelId="{DA047933-D13A-4FC2-82C0-447337779992}" type="pres">
      <dgm:prSet presAssocID="{675A6E7C-DEB5-41B6-B6EA-9864FEF7DAFC}" presName="txThree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0978C-B354-4C23-849B-171F24B4DDB5}" type="pres">
      <dgm:prSet presAssocID="{675A6E7C-DEB5-41B6-B6EA-9864FEF7DAFC}" presName="horzThree" presStyleCnt="0"/>
      <dgm:spPr/>
    </dgm:pt>
    <dgm:pt modelId="{36068045-1CA2-439F-89CA-D94572F571D0}" type="pres">
      <dgm:prSet presAssocID="{A82CDB7E-779E-4AE5-AD5A-7AD1FDDDB8CD}" presName="sibSpaceThree" presStyleCnt="0"/>
      <dgm:spPr/>
    </dgm:pt>
    <dgm:pt modelId="{0482124A-8118-4E8C-83A1-1E48273C2D6A}" type="pres">
      <dgm:prSet presAssocID="{0CF48BD0-D5F1-4B6F-8858-AF8418D6911D}" presName="vertThree" presStyleCnt="0"/>
      <dgm:spPr/>
    </dgm:pt>
    <dgm:pt modelId="{EAEDB256-52C4-4E72-98E0-BF8BEF9CBF16}" type="pres">
      <dgm:prSet presAssocID="{0CF48BD0-D5F1-4B6F-8858-AF8418D6911D}" presName="txThree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C0DC8-DC01-4A16-A90F-6D36788E2A7F}" type="pres">
      <dgm:prSet presAssocID="{0CF48BD0-D5F1-4B6F-8858-AF8418D6911D}" presName="horzThree" presStyleCnt="0"/>
      <dgm:spPr/>
    </dgm:pt>
    <dgm:pt modelId="{319944BE-03A2-47E0-9AE3-A1C518E83D72}" type="pres">
      <dgm:prSet presAssocID="{0ED67663-10E4-4AA4-BE17-6931FE196688}" presName="sibSpaceThree" presStyleCnt="0"/>
      <dgm:spPr/>
    </dgm:pt>
    <dgm:pt modelId="{958228B8-E7E2-4D25-8064-68ED274E9C05}" type="pres">
      <dgm:prSet presAssocID="{5C63D56C-24BB-41C1-B380-8365321B5833}" presName="vertThree" presStyleCnt="0"/>
      <dgm:spPr/>
    </dgm:pt>
    <dgm:pt modelId="{897B20DD-66A0-4F0F-A77B-FBF79348313E}" type="pres">
      <dgm:prSet presAssocID="{5C63D56C-24BB-41C1-B380-8365321B5833}" presName="txThree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42C1C-9E05-4E02-A87C-6B8F5CCEF242}" type="pres">
      <dgm:prSet presAssocID="{5C63D56C-24BB-41C1-B380-8365321B5833}" presName="horzThree" presStyleCnt="0"/>
      <dgm:spPr/>
    </dgm:pt>
    <dgm:pt modelId="{D333826E-67F9-4B90-890E-ACE28596BABA}" type="pres">
      <dgm:prSet presAssocID="{544CC2A8-3F17-41F8-8096-CFF2A44E41E9}" presName="sibSpaceThree" presStyleCnt="0"/>
      <dgm:spPr/>
    </dgm:pt>
    <dgm:pt modelId="{9011DCAA-7DD2-456C-A869-CB23CFE248E8}" type="pres">
      <dgm:prSet presAssocID="{B2FE1027-6E85-41C8-9A4C-E420DCBC52A7}" presName="vertThree" presStyleCnt="0"/>
      <dgm:spPr/>
    </dgm:pt>
    <dgm:pt modelId="{C5167C67-47E1-40A4-BEBE-FE2E97251587}" type="pres">
      <dgm:prSet presAssocID="{B2FE1027-6E85-41C8-9A4C-E420DCBC52A7}" presName="txThree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FCB68-B352-4FE1-B58A-D1DF84CFC078}" type="pres">
      <dgm:prSet presAssocID="{B2FE1027-6E85-41C8-9A4C-E420DCBC52A7}" presName="horzThree" presStyleCnt="0"/>
      <dgm:spPr/>
    </dgm:pt>
    <dgm:pt modelId="{01184F96-ED4F-4C19-ADC1-08C167C47F02}" type="pres">
      <dgm:prSet presAssocID="{33858E58-4122-42DC-9867-732D6D01710F}" presName="sibSpaceThree" presStyleCnt="0"/>
      <dgm:spPr/>
    </dgm:pt>
    <dgm:pt modelId="{A8BA5F79-D231-405C-9CFF-2A44CC22205B}" type="pres">
      <dgm:prSet presAssocID="{B5CCDD8B-FC74-4449-A6C4-AE1EE95D10FB}" presName="vertThree" presStyleCnt="0"/>
      <dgm:spPr/>
    </dgm:pt>
    <dgm:pt modelId="{B16DC942-FBD3-493D-8BB5-1546DB4F6A46}" type="pres">
      <dgm:prSet presAssocID="{B5CCDD8B-FC74-4449-A6C4-AE1EE95D10FB}" presName="txThree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CCBFF-47BA-4B7B-9506-C34BAF3A5086}" type="pres">
      <dgm:prSet presAssocID="{B5CCDD8B-FC74-4449-A6C4-AE1EE95D10FB}" presName="horzThree" presStyleCnt="0"/>
      <dgm:spPr/>
    </dgm:pt>
    <dgm:pt modelId="{31EA1DDD-705A-4ECA-B118-F43165897157}" type="pres">
      <dgm:prSet presAssocID="{1305D0CA-6C1D-4CC7-8102-C8936A6411C0}" presName="sibSpaceThree" presStyleCnt="0"/>
      <dgm:spPr/>
    </dgm:pt>
    <dgm:pt modelId="{A3A0AAF3-E6AC-44B5-996B-63CD39F4B9A1}" type="pres">
      <dgm:prSet presAssocID="{71D04F8E-BF58-4724-A086-E9FA378F94A9}" presName="vertThree" presStyleCnt="0"/>
      <dgm:spPr/>
    </dgm:pt>
    <dgm:pt modelId="{1E59F0C6-1250-4508-985F-398145FC6B04}" type="pres">
      <dgm:prSet presAssocID="{71D04F8E-BF58-4724-A086-E9FA378F94A9}" presName="txThree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B9953-AD3B-4073-AA4D-43AE92FDFD28}" type="pres">
      <dgm:prSet presAssocID="{71D04F8E-BF58-4724-A086-E9FA378F94A9}" presName="horzThree" presStyleCnt="0"/>
      <dgm:spPr/>
    </dgm:pt>
    <dgm:pt modelId="{157299A9-0BC8-4807-863D-2B3E14D0412D}" type="pres">
      <dgm:prSet presAssocID="{43678F31-B60E-4973-AD91-803211A79E49}" presName="sibSpaceThree" presStyleCnt="0"/>
      <dgm:spPr/>
    </dgm:pt>
    <dgm:pt modelId="{AF908929-6902-44DA-AAE5-B42BCE93ED35}" type="pres">
      <dgm:prSet presAssocID="{B0295E24-C12C-44E8-A1AA-81E139E8C686}" presName="vertThree" presStyleCnt="0"/>
      <dgm:spPr/>
    </dgm:pt>
    <dgm:pt modelId="{DF50857C-7BAD-4B02-A4D8-124ED847A302}" type="pres">
      <dgm:prSet presAssocID="{B0295E24-C12C-44E8-A1AA-81E139E8C686}" presName="txThree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1D93DF-1750-40CF-AC07-9E32DC61E98B}" type="pres">
      <dgm:prSet presAssocID="{B0295E24-C12C-44E8-A1AA-81E139E8C686}" presName="horzThree" presStyleCnt="0"/>
      <dgm:spPr/>
    </dgm:pt>
    <dgm:pt modelId="{C716C8AE-3A6F-4822-9D81-12E0BB5594A1}" type="pres">
      <dgm:prSet presAssocID="{08938B07-AA6A-4BCA-8EF1-015571AE360F}" presName="sibSpaceThree" presStyleCnt="0"/>
      <dgm:spPr/>
    </dgm:pt>
    <dgm:pt modelId="{3CF73C25-2EC9-422F-B7FE-AAA1AA19A37D}" type="pres">
      <dgm:prSet presAssocID="{E1B40A93-19AB-49DF-A670-4FA216E99E9E}" presName="vertThree" presStyleCnt="0"/>
      <dgm:spPr/>
    </dgm:pt>
    <dgm:pt modelId="{AC7CE723-C373-48E7-9DB5-D9191F379A86}" type="pres">
      <dgm:prSet presAssocID="{E1B40A93-19AB-49DF-A670-4FA216E99E9E}" presName="txThree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3B802D-C772-4C29-B0FA-4E7A9A2487E4}" type="pres">
      <dgm:prSet presAssocID="{E1B40A93-19AB-49DF-A670-4FA216E99E9E}" presName="horzThree" presStyleCnt="0"/>
      <dgm:spPr/>
    </dgm:pt>
    <dgm:pt modelId="{DB8213A0-DC53-4648-92BC-6D846E7D6193}" type="pres">
      <dgm:prSet presAssocID="{89EE1E44-96F7-4122-B1C4-E354B53F37F6}" presName="sibSpaceThree" presStyleCnt="0"/>
      <dgm:spPr/>
    </dgm:pt>
    <dgm:pt modelId="{3396783D-7BAA-4357-B513-9BAE5E1B7880}" type="pres">
      <dgm:prSet presAssocID="{CF62263B-AC40-4C2E-AF55-E373E63BA1B5}" presName="vertThree" presStyleCnt="0"/>
      <dgm:spPr/>
    </dgm:pt>
    <dgm:pt modelId="{46E4D9A1-3176-43A4-85E6-FC1242530567}" type="pres">
      <dgm:prSet presAssocID="{CF62263B-AC40-4C2E-AF55-E373E63BA1B5}" presName="txThre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1A7A7-C310-4CCA-BAD0-417F1A46B4CB}" type="pres">
      <dgm:prSet presAssocID="{CF62263B-AC40-4C2E-AF55-E373E63BA1B5}" presName="horzThree" presStyleCnt="0"/>
      <dgm:spPr/>
    </dgm:pt>
    <dgm:pt modelId="{C5236776-77CC-4E06-84A5-C512CEFF0B1B}" type="pres">
      <dgm:prSet presAssocID="{E1E98E4E-AC97-4B6C-8D26-86529E65ECAE}" presName="sibSpaceThree" presStyleCnt="0"/>
      <dgm:spPr/>
    </dgm:pt>
    <dgm:pt modelId="{87631E57-4A2D-4C4C-96FF-2B3166F591AB}" type="pres">
      <dgm:prSet presAssocID="{FCC54787-A8A5-4ED0-9C44-DCA661B7E70A}" presName="vertThree" presStyleCnt="0"/>
      <dgm:spPr/>
    </dgm:pt>
    <dgm:pt modelId="{641D1ABE-D6AD-4DF0-B338-9F9A3F75D0CE}" type="pres">
      <dgm:prSet presAssocID="{FCC54787-A8A5-4ED0-9C44-DCA661B7E70A}" presName="txThre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4B37D-9C27-4F9C-A260-28D3C5720AAD}" type="pres">
      <dgm:prSet presAssocID="{FCC54787-A8A5-4ED0-9C44-DCA661B7E70A}" presName="horzThree" presStyleCnt="0"/>
      <dgm:spPr/>
    </dgm:pt>
    <dgm:pt modelId="{10EC4C2B-4422-4E2E-8F4E-0601F27776E0}" type="pres">
      <dgm:prSet presAssocID="{CBDBB7BE-0A92-47EC-A9C5-C6EE7E76A9ED}" presName="sibSpaceThree" presStyleCnt="0"/>
      <dgm:spPr/>
    </dgm:pt>
    <dgm:pt modelId="{379DF506-BB49-4C2F-9F37-9F79EE47FDC2}" type="pres">
      <dgm:prSet presAssocID="{A0902E7D-F490-4471-BBF9-8AE9A1718076}" presName="vertThree" presStyleCnt="0"/>
      <dgm:spPr/>
    </dgm:pt>
    <dgm:pt modelId="{8A6F70EB-27B4-498A-8E23-E74FEB0DE387}" type="pres">
      <dgm:prSet presAssocID="{A0902E7D-F490-4471-BBF9-8AE9A1718076}" presName="txThre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3A616-A115-487A-B5D0-9ECBC43DF298}" type="pres">
      <dgm:prSet presAssocID="{A0902E7D-F490-4471-BBF9-8AE9A1718076}" presName="horzThree" presStyleCnt="0"/>
      <dgm:spPr/>
    </dgm:pt>
  </dgm:ptLst>
  <dgm:cxnLst>
    <dgm:cxn modelId="{E660F4D5-134A-49AB-9AB9-E3CEA538805E}" type="presOf" srcId="{A0902E7D-F490-4471-BBF9-8AE9A1718076}" destId="{8A6F70EB-27B4-498A-8E23-E74FEB0DE387}" srcOrd="0" destOrd="0" presId="urn:microsoft.com/office/officeart/2005/8/layout/hierarchy4"/>
    <dgm:cxn modelId="{A99D3657-DBF6-46E4-B40F-F90172C9C3C9}" srcId="{C95CFFFC-7BAB-471D-AD57-E8B1AD48F67F}" destId="{FCC54787-A8A5-4ED0-9C44-DCA661B7E70A}" srcOrd="12" destOrd="0" parTransId="{639EC182-C11A-4029-8B93-7E0FAB5768A6}" sibTransId="{CBDBB7BE-0A92-47EC-A9C5-C6EE7E76A9ED}"/>
    <dgm:cxn modelId="{02EB1F93-240E-48E6-8939-16242E1448EF}" type="presOf" srcId="{D767E1ED-1E1B-4B46-B813-FA19FBF83379}" destId="{B7224589-3D84-4F26-B38F-F65CF9D69FE3}" srcOrd="0" destOrd="0" presId="urn:microsoft.com/office/officeart/2005/8/layout/hierarchy4"/>
    <dgm:cxn modelId="{135B7EEB-901D-4DB7-8A88-99CBB572B3A7}" type="presOf" srcId="{0CF48BD0-D5F1-4B6F-8858-AF8418D6911D}" destId="{EAEDB256-52C4-4E72-98E0-BF8BEF9CBF16}" srcOrd="0" destOrd="0" presId="urn:microsoft.com/office/officeart/2005/8/layout/hierarchy4"/>
    <dgm:cxn modelId="{D49C8A82-7903-4F20-A28B-3F40DAF6C6DC}" srcId="{C95CFFFC-7BAB-471D-AD57-E8B1AD48F67F}" destId="{B0295E24-C12C-44E8-A1AA-81E139E8C686}" srcOrd="9" destOrd="0" parTransId="{7A5B7810-9249-4C8A-9BBF-10F254A4B485}" sibTransId="{08938B07-AA6A-4BCA-8EF1-015571AE360F}"/>
    <dgm:cxn modelId="{D13628B0-D068-43BE-8DB4-D2D51E90EC39}" srcId="{5A245CDB-A4CC-4199-AECB-6901E56E8E46}" destId="{C95CFFFC-7BAB-471D-AD57-E8B1AD48F67F}" srcOrd="0" destOrd="0" parTransId="{E6497C19-BF58-485E-BCF6-FE1E89D14420}" sibTransId="{0F55AB7D-2025-4D24-A81B-1FF586E20B02}"/>
    <dgm:cxn modelId="{66C44208-6D18-42A4-B54B-9FCE74C1CF97}" type="presOf" srcId="{E1B40A93-19AB-49DF-A670-4FA216E99E9E}" destId="{AC7CE723-C373-48E7-9DB5-D9191F379A86}" srcOrd="0" destOrd="0" presId="urn:microsoft.com/office/officeart/2005/8/layout/hierarchy4"/>
    <dgm:cxn modelId="{385FCF19-75A7-4BFC-B852-C5E947A1C805}" srcId="{5E82DEDC-9068-45C1-B7F6-A99C0874467C}" destId="{5A245CDB-A4CC-4199-AECB-6901E56E8E46}" srcOrd="0" destOrd="0" parTransId="{7EB04A94-2209-4CF5-A713-CCBB160D3930}" sibTransId="{511F169A-0CB9-48C0-B69A-4451E700F836}"/>
    <dgm:cxn modelId="{F31D1798-CC03-4290-B2DE-FE8FFB6C1ABB}" type="presOf" srcId="{5E82DEDC-9068-45C1-B7F6-A99C0874467C}" destId="{82A7DFC0-2659-4EB1-AE8C-10B820A79A75}" srcOrd="0" destOrd="0" presId="urn:microsoft.com/office/officeart/2005/8/layout/hierarchy4"/>
    <dgm:cxn modelId="{34BFEB77-783F-44B4-8ABB-F01626B0B0CE}" srcId="{C95CFFFC-7BAB-471D-AD57-E8B1AD48F67F}" destId="{B2FE1027-6E85-41C8-9A4C-E420DCBC52A7}" srcOrd="6" destOrd="0" parTransId="{F207EFD8-D533-43C4-87F1-D6A3ADE62B83}" sibTransId="{33858E58-4122-42DC-9867-732D6D01710F}"/>
    <dgm:cxn modelId="{CE55D553-186B-4D15-A8BF-E11F5929CAEB}" type="presOf" srcId="{174E7D08-880A-400C-BA20-3B667022FD34}" destId="{1E148C46-ACC1-4792-B37F-63750643FA1A}" srcOrd="0" destOrd="0" presId="urn:microsoft.com/office/officeart/2005/8/layout/hierarchy4"/>
    <dgm:cxn modelId="{5DFDB74A-F18A-411B-9095-7FC06B28A86E}" srcId="{C95CFFFC-7BAB-471D-AD57-E8B1AD48F67F}" destId="{E1B40A93-19AB-49DF-A670-4FA216E99E9E}" srcOrd="10" destOrd="0" parTransId="{EE75EC45-B608-4415-98C5-B3379DE171BD}" sibTransId="{89EE1E44-96F7-4122-B1C4-E354B53F37F6}"/>
    <dgm:cxn modelId="{A9B67050-2B28-46C8-B033-125DCAE2F35A}" type="presOf" srcId="{C95CFFFC-7BAB-471D-AD57-E8B1AD48F67F}" destId="{B2BCDAB2-FFE4-478F-8E30-EC5D46553CCE}" srcOrd="0" destOrd="0" presId="urn:microsoft.com/office/officeart/2005/8/layout/hierarchy4"/>
    <dgm:cxn modelId="{95D4A454-C02B-49B9-BAAF-E254ECB3A69A}" srcId="{C95CFFFC-7BAB-471D-AD57-E8B1AD48F67F}" destId="{B5CCDD8B-FC74-4449-A6C4-AE1EE95D10FB}" srcOrd="7" destOrd="0" parTransId="{05D17C0D-84AD-49BF-B370-44FE2124E299}" sibTransId="{1305D0CA-6C1D-4CC7-8102-C8936A6411C0}"/>
    <dgm:cxn modelId="{808A55CE-9F24-40DF-BE99-A4D372E0D9C6}" type="presOf" srcId="{115BFA12-3E27-42AC-BF96-CFD5284DFCD9}" destId="{1310CA2D-92B0-429D-9BF5-B01897562CFE}" srcOrd="0" destOrd="0" presId="urn:microsoft.com/office/officeart/2005/8/layout/hierarchy4"/>
    <dgm:cxn modelId="{4290E6C2-D883-4D45-A872-6D188193E7BF}" type="presOf" srcId="{FCC54787-A8A5-4ED0-9C44-DCA661B7E70A}" destId="{641D1ABE-D6AD-4DF0-B338-9F9A3F75D0CE}" srcOrd="0" destOrd="0" presId="urn:microsoft.com/office/officeart/2005/8/layout/hierarchy4"/>
    <dgm:cxn modelId="{B96BDD8C-394D-4452-A4B4-FFDC63B246C8}" type="presOf" srcId="{675A6E7C-DEB5-41B6-B6EA-9864FEF7DAFC}" destId="{DA047933-D13A-4FC2-82C0-447337779992}" srcOrd="0" destOrd="0" presId="urn:microsoft.com/office/officeart/2005/8/layout/hierarchy4"/>
    <dgm:cxn modelId="{553F1B01-BEBA-452E-8131-10CC8F234C4D}" srcId="{C95CFFFC-7BAB-471D-AD57-E8B1AD48F67F}" destId="{0CF48BD0-D5F1-4B6F-8858-AF8418D6911D}" srcOrd="4" destOrd="0" parTransId="{2FB7C4B9-6DAC-4AC3-919B-FEA23A8EA9EF}" sibTransId="{0ED67663-10E4-4AA4-BE17-6931FE196688}"/>
    <dgm:cxn modelId="{575E15D2-3ED7-434D-9540-E0569951D8F7}" type="presOf" srcId="{71D04F8E-BF58-4724-A086-E9FA378F94A9}" destId="{1E59F0C6-1250-4508-985F-398145FC6B04}" srcOrd="0" destOrd="0" presId="urn:microsoft.com/office/officeart/2005/8/layout/hierarchy4"/>
    <dgm:cxn modelId="{185BE467-E63B-4408-A1D3-EDFE3DBA812A}" srcId="{C95CFFFC-7BAB-471D-AD57-E8B1AD48F67F}" destId="{A0902E7D-F490-4471-BBF9-8AE9A1718076}" srcOrd="13" destOrd="0" parTransId="{AAF9A447-C050-4CCC-97A7-A32F74160BB6}" sibTransId="{0B8DCFF7-FE61-4AA2-935A-FEECACC54769}"/>
    <dgm:cxn modelId="{F1965135-D79D-4308-8485-F37F651297F2}" srcId="{C95CFFFC-7BAB-471D-AD57-E8B1AD48F67F}" destId="{5C63D56C-24BB-41C1-B380-8365321B5833}" srcOrd="5" destOrd="0" parTransId="{107AEE38-BDD6-4766-984F-BFB74FAE9707}" sibTransId="{544CC2A8-3F17-41F8-8096-CFF2A44E41E9}"/>
    <dgm:cxn modelId="{6DC500A6-DBB4-4159-8443-5C1EA77A0A0D}" srcId="{C95CFFFC-7BAB-471D-AD57-E8B1AD48F67F}" destId="{174E7D08-880A-400C-BA20-3B667022FD34}" srcOrd="1" destOrd="0" parTransId="{D9AB2B17-773B-4C16-B3D6-BB0EE14F150F}" sibTransId="{BFBF7DEC-8C31-4149-BBF2-6E0ABC809E13}"/>
    <dgm:cxn modelId="{289819E4-1300-4D3B-AD96-2E3D02ADECE8}" srcId="{C95CFFFC-7BAB-471D-AD57-E8B1AD48F67F}" destId="{675A6E7C-DEB5-41B6-B6EA-9864FEF7DAFC}" srcOrd="3" destOrd="0" parTransId="{16846935-2905-43EA-9F5D-8975EA56DDEB}" sibTransId="{A82CDB7E-779E-4AE5-AD5A-7AD1FDDDB8CD}"/>
    <dgm:cxn modelId="{B7344A98-6D4D-4231-B5A0-FB6609892108}" type="presOf" srcId="{CF62263B-AC40-4C2E-AF55-E373E63BA1B5}" destId="{46E4D9A1-3176-43A4-85E6-FC1242530567}" srcOrd="0" destOrd="0" presId="urn:microsoft.com/office/officeart/2005/8/layout/hierarchy4"/>
    <dgm:cxn modelId="{6ABB3417-7D17-42B0-8814-33583256077E}" type="presOf" srcId="{B0295E24-C12C-44E8-A1AA-81E139E8C686}" destId="{DF50857C-7BAD-4B02-A4D8-124ED847A302}" srcOrd="0" destOrd="0" presId="urn:microsoft.com/office/officeart/2005/8/layout/hierarchy4"/>
    <dgm:cxn modelId="{31DD4EDF-CD81-40A6-A760-F0D87EF5C6D1}" type="presOf" srcId="{B5CCDD8B-FC74-4449-A6C4-AE1EE95D10FB}" destId="{B16DC942-FBD3-493D-8BB5-1546DB4F6A46}" srcOrd="0" destOrd="0" presId="urn:microsoft.com/office/officeart/2005/8/layout/hierarchy4"/>
    <dgm:cxn modelId="{7774AA85-A667-403D-9BB6-BD2EFA470E85}" srcId="{C95CFFFC-7BAB-471D-AD57-E8B1AD48F67F}" destId="{D767E1ED-1E1B-4B46-B813-FA19FBF83379}" srcOrd="2" destOrd="0" parTransId="{50973A03-FF97-417F-ABCF-39BF49CC7821}" sibTransId="{AE442838-4B8A-4AFE-9526-D09B68534943}"/>
    <dgm:cxn modelId="{C0D1D1BC-D6F0-47AF-9747-4737139A4C07}" type="presOf" srcId="{5C63D56C-24BB-41C1-B380-8365321B5833}" destId="{897B20DD-66A0-4F0F-A77B-FBF79348313E}" srcOrd="0" destOrd="0" presId="urn:microsoft.com/office/officeart/2005/8/layout/hierarchy4"/>
    <dgm:cxn modelId="{69C4138F-4003-428C-B60C-8317E1A83554}" srcId="{C95CFFFC-7BAB-471D-AD57-E8B1AD48F67F}" destId="{71D04F8E-BF58-4724-A086-E9FA378F94A9}" srcOrd="8" destOrd="0" parTransId="{E158F2CD-2C13-4D0E-8A0B-0947BFC49B39}" sibTransId="{43678F31-B60E-4973-AD91-803211A79E49}"/>
    <dgm:cxn modelId="{F00B46B1-20E0-4CCD-9918-0C9D89A8BCA2}" type="presOf" srcId="{B2FE1027-6E85-41C8-9A4C-E420DCBC52A7}" destId="{C5167C67-47E1-40A4-BEBE-FE2E97251587}" srcOrd="0" destOrd="0" presId="urn:microsoft.com/office/officeart/2005/8/layout/hierarchy4"/>
    <dgm:cxn modelId="{1F5D8F84-B862-4A33-9C12-18EFD69C3C20}" type="presOf" srcId="{5A245CDB-A4CC-4199-AECB-6901E56E8E46}" destId="{CC5E8D77-A450-48C2-8A88-CD223B4541FB}" srcOrd="0" destOrd="0" presId="urn:microsoft.com/office/officeart/2005/8/layout/hierarchy4"/>
    <dgm:cxn modelId="{C03591FC-93F0-46E9-A7FD-0F0EF9F17C91}" srcId="{C95CFFFC-7BAB-471D-AD57-E8B1AD48F67F}" destId="{CF62263B-AC40-4C2E-AF55-E373E63BA1B5}" srcOrd="11" destOrd="0" parTransId="{8D4C8D3D-BE30-49F2-9520-4CDF78540225}" sibTransId="{E1E98E4E-AC97-4B6C-8D26-86529E65ECAE}"/>
    <dgm:cxn modelId="{954B135A-2C9A-4A7F-9EAF-BEF816725647}" srcId="{C95CFFFC-7BAB-471D-AD57-E8B1AD48F67F}" destId="{115BFA12-3E27-42AC-BF96-CFD5284DFCD9}" srcOrd="0" destOrd="0" parTransId="{5E1FC6EE-D18A-4A00-B4A2-F883630B05D5}" sibTransId="{04AA2EE3-DB9C-45D6-ACC2-2E48977A2797}"/>
    <dgm:cxn modelId="{0AE5E68E-0CAD-46E5-943E-71189A9FCB34}" type="presParOf" srcId="{82A7DFC0-2659-4EB1-AE8C-10B820A79A75}" destId="{878559F7-1EF3-459C-B796-F5DB45EF90A4}" srcOrd="0" destOrd="0" presId="urn:microsoft.com/office/officeart/2005/8/layout/hierarchy4"/>
    <dgm:cxn modelId="{87A32D9D-FDA7-4A8E-8BB0-C10996760C3D}" type="presParOf" srcId="{878559F7-1EF3-459C-B796-F5DB45EF90A4}" destId="{CC5E8D77-A450-48C2-8A88-CD223B4541FB}" srcOrd="0" destOrd="0" presId="urn:microsoft.com/office/officeart/2005/8/layout/hierarchy4"/>
    <dgm:cxn modelId="{2B49C783-F1C4-450A-9808-F0D6941E6EB8}" type="presParOf" srcId="{878559F7-1EF3-459C-B796-F5DB45EF90A4}" destId="{3A540078-9FD2-4274-A421-2162FD130B0B}" srcOrd="1" destOrd="0" presId="urn:microsoft.com/office/officeart/2005/8/layout/hierarchy4"/>
    <dgm:cxn modelId="{446B023F-EDBE-47F9-AD67-DE147427A724}" type="presParOf" srcId="{878559F7-1EF3-459C-B796-F5DB45EF90A4}" destId="{75ADFA90-4484-4A3C-9C5F-E3BF0AC3E36C}" srcOrd="2" destOrd="0" presId="urn:microsoft.com/office/officeart/2005/8/layout/hierarchy4"/>
    <dgm:cxn modelId="{C0C2584A-2625-43AF-B6E3-91D022433311}" type="presParOf" srcId="{75ADFA90-4484-4A3C-9C5F-E3BF0AC3E36C}" destId="{E2A21602-BD6A-46CB-BE10-DB6C89C42D43}" srcOrd="0" destOrd="0" presId="urn:microsoft.com/office/officeart/2005/8/layout/hierarchy4"/>
    <dgm:cxn modelId="{C97D79B5-27DC-4111-99AA-2B750F2E7081}" type="presParOf" srcId="{E2A21602-BD6A-46CB-BE10-DB6C89C42D43}" destId="{B2BCDAB2-FFE4-478F-8E30-EC5D46553CCE}" srcOrd="0" destOrd="0" presId="urn:microsoft.com/office/officeart/2005/8/layout/hierarchy4"/>
    <dgm:cxn modelId="{D3E71E1F-A6D6-41C5-801B-A353DA1A2172}" type="presParOf" srcId="{E2A21602-BD6A-46CB-BE10-DB6C89C42D43}" destId="{73370E9B-187B-41B4-B0AC-EFEA393F3DE9}" srcOrd="1" destOrd="0" presId="urn:microsoft.com/office/officeart/2005/8/layout/hierarchy4"/>
    <dgm:cxn modelId="{0C187082-90FE-49B2-AD97-3EA831CED336}" type="presParOf" srcId="{E2A21602-BD6A-46CB-BE10-DB6C89C42D43}" destId="{DA6BEDEE-3EDD-4447-B2AB-BF47A2AF54FE}" srcOrd="2" destOrd="0" presId="urn:microsoft.com/office/officeart/2005/8/layout/hierarchy4"/>
    <dgm:cxn modelId="{BAC69E2A-9983-4DF0-8CA4-8A05A3A397AB}" type="presParOf" srcId="{DA6BEDEE-3EDD-4447-B2AB-BF47A2AF54FE}" destId="{891E7E58-0617-4C1D-A966-8CCB2E80CEAE}" srcOrd="0" destOrd="0" presId="urn:microsoft.com/office/officeart/2005/8/layout/hierarchy4"/>
    <dgm:cxn modelId="{A8714920-DB6E-4C7C-8957-F7381298D4FE}" type="presParOf" srcId="{891E7E58-0617-4C1D-A966-8CCB2E80CEAE}" destId="{1310CA2D-92B0-429D-9BF5-B01897562CFE}" srcOrd="0" destOrd="0" presId="urn:microsoft.com/office/officeart/2005/8/layout/hierarchy4"/>
    <dgm:cxn modelId="{8E7E0718-F2E8-48FD-B516-9F5B0128E566}" type="presParOf" srcId="{891E7E58-0617-4C1D-A966-8CCB2E80CEAE}" destId="{D393C169-FBA8-4EE3-BBBE-84AF0A0469C0}" srcOrd="1" destOrd="0" presId="urn:microsoft.com/office/officeart/2005/8/layout/hierarchy4"/>
    <dgm:cxn modelId="{FD24A068-C142-4C7B-9F71-A9DA13041B8C}" type="presParOf" srcId="{DA6BEDEE-3EDD-4447-B2AB-BF47A2AF54FE}" destId="{7296D6AF-E084-4F1C-BF24-82802F78C234}" srcOrd="1" destOrd="0" presId="urn:microsoft.com/office/officeart/2005/8/layout/hierarchy4"/>
    <dgm:cxn modelId="{F570D7B7-EF3E-45CB-838C-530B1CE214E0}" type="presParOf" srcId="{DA6BEDEE-3EDD-4447-B2AB-BF47A2AF54FE}" destId="{CA2CC81A-AEA7-4046-9D40-EC3EF7162CEA}" srcOrd="2" destOrd="0" presId="urn:microsoft.com/office/officeart/2005/8/layout/hierarchy4"/>
    <dgm:cxn modelId="{F0735930-9405-42B6-BA20-70163F18E5E4}" type="presParOf" srcId="{CA2CC81A-AEA7-4046-9D40-EC3EF7162CEA}" destId="{1E148C46-ACC1-4792-B37F-63750643FA1A}" srcOrd="0" destOrd="0" presId="urn:microsoft.com/office/officeart/2005/8/layout/hierarchy4"/>
    <dgm:cxn modelId="{7969B023-CF25-47C9-AF74-97BD25A6E0B5}" type="presParOf" srcId="{CA2CC81A-AEA7-4046-9D40-EC3EF7162CEA}" destId="{3E9DBC6A-2AE2-4D6A-908F-3CC6836A5D55}" srcOrd="1" destOrd="0" presId="urn:microsoft.com/office/officeart/2005/8/layout/hierarchy4"/>
    <dgm:cxn modelId="{1567E556-CC1A-49B1-BB5E-DB02F0FB5F67}" type="presParOf" srcId="{DA6BEDEE-3EDD-4447-B2AB-BF47A2AF54FE}" destId="{E6769709-020F-41BC-A77A-CCE480F15E5D}" srcOrd="3" destOrd="0" presId="urn:microsoft.com/office/officeart/2005/8/layout/hierarchy4"/>
    <dgm:cxn modelId="{3F7480E0-4D76-4F50-BF5F-820D549C0F6B}" type="presParOf" srcId="{DA6BEDEE-3EDD-4447-B2AB-BF47A2AF54FE}" destId="{89572285-C7BE-462D-A32C-D39037B5E44D}" srcOrd="4" destOrd="0" presId="urn:microsoft.com/office/officeart/2005/8/layout/hierarchy4"/>
    <dgm:cxn modelId="{F89D4D13-DD59-4306-B746-0F64AA777505}" type="presParOf" srcId="{89572285-C7BE-462D-A32C-D39037B5E44D}" destId="{B7224589-3D84-4F26-B38F-F65CF9D69FE3}" srcOrd="0" destOrd="0" presId="urn:microsoft.com/office/officeart/2005/8/layout/hierarchy4"/>
    <dgm:cxn modelId="{950652DD-242F-46CA-ADAB-63462D2B75DC}" type="presParOf" srcId="{89572285-C7BE-462D-A32C-D39037B5E44D}" destId="{626B5DD3-ACD5-47D0-993A-7E868CB88D6D}" srcOrd="1" destOrd="0" presId="urn:microsoft.com/office/officeart/2005/8/layout/hierarchy4"/>
    <dgm:cxn modelId="{B040A7B0-52CF-4D79-AA13-9226F366B7D7}" type="presParOf" srcId="{DA6BEDEE-3EDD-4447-B2AB-BF47A2AF54FE}" destId="{CC643B64-5317-469D-B516-2284DF5298F6}" srcOrd="5" destOrd="0" presId="urn:microsoft.com/office/officeart/2005/8/layout/hierarchy4"/>
    <dgm:cxn modelId="{41DDE5B2-657C-4072-8DEF-7211A4AAFC07}" type="presParOf" srcId="{DA6BEDEE-3EDD-4447-B2AB-BF47A2AF54FE}" destId="{8D8C4BC4-07B2-4F8A-A1EE-F0332A95BF5B}" srcOrd="6" destOrd="0" presId="urn:microsoft.com/office/officeart/2005/8/layout/hierarchy4"/>
    <dgm:cxn modelId="{365C49BE-9DD2-4CAB-B7C2-99D20DF56D08}" type="presParOf" srcId="{8D8C4BC4-07B2-4F8A-A1EE-F0332A95BF5B}" destId="{DA047933-D13A-4FC2-82C0-447337779992}" srcOrd="0" destOrd="0" presId="urn:microsoft.com/office/officeart/2005/8/layout/hierarchy4"/>
    <dgm:cxn modelId="{CDC3952B-FD65-401E-B4A1-64831B18C777}" type="presParOf" srcId="{8D8C4BC4-07B2-4F8A-A1EE-F0332A95BF5B}" destId="{D7A0978C-B354-4C23-849B-171F24B4DDB5}" srcOrd="1" destOrd="0" presId="urn:microsoft.com/office/officeart/2005/8/layout/hierarchy4"/>
    <dgm:cxn modelId="{0DD4A5A5-3085-41DD-A9DF-7ADC5EA5BCCE}" type="presParOf" srcId="{DA6BEDEE-3EDD-4447-B2AB-BF47A2AF54FE}" destId="{36068045-1CA2-439F-89CA-D94572F571D0}" srcOrd="7" destOrd="0" presId="urn:microsoft.com/office/officeart/2005/8/layout/hierarchy4"/>
    <dgm:cxn modelId="{377D20E4-C92D-4A3F-B4E6-AB4F087E3724}" type="presParOf" srcId="{DA6BEDEE-3EDD-4447-B2AB-BF47A2AF54FE}" destId="{0482124A-8118-4E8C-83A1-1E48273C2D6A}" srcOrd="8" destOrd="0" presId="urn:microsoft.com/office/officeart/2005/8/layout/hierarchy4"/>
    <dgm:cxn modelId="{897B9542-F2C2-4E22-BBF3-2A65E5082FBF}" type="presParOf" srcId="{0482124A-8118-4E8C-83A1-1E48273C2D6A}" destId="{EAEDB256-52C4-4E72-98E0-BF8BEF9CBF16}" srcOrd="0" destOrd="0" presId="urn:microsoft.com/office/officeart/2005/8/layout/hierarchy4"/>
    <dgm:cxn modelId="{A3F87041-872D-40A3-955C-50843FB54F5B}" type="presParOf" srcId="{0482124A-8118-4E8C-83A1-1E48273C2D6A}" destId="{E44C0DC8-DC01-4A16-A90F-6D36788E2A7F}" srcOrd="1" destOrd="0" presId="urn:microsoft.com/office/officeart/2005/8/layout/hierarchy4"/>
    <dgm:cxn modelId="{CC646129-746D-493E-A43A-5CCD2F57F513}" type="presParOf" srcId="{DA6BEDEE-3EDD-4447-B2AB-BF47A2AF54FE}" destId="{319944BE-03A2-47E0-9AE3-A1C518E83D72}" srcOrd="9" destOrd="0" presId="urn:microsoft.com/office/officeart/2005/8/layout/hierarchy4"/>
    <dgm:cxn modelId="{A6F5134A-A664-4DA5-8C4D-B7D47C6CF8CA}" type="presParOf" srcId="{DA6BEDEE-3EDD-4447-B2AB-BF47A2AF54FE}" destId="{958228B8-E7E2-4D25-8064-68ED274E9C05}" srcOrd="10" destOrd="0" presId="urn:microsoft.com/office/officeart/2005/8/layout/hierarchy4"/>
    <dgm:cxn modelId="{5030F9C3-54D1-41E1-A522-A6C509572887}" type="presParOf" srcId="{958228B8-E7E2-4D25-8064-68ED274E9C05}" destId="{897B20DD-66A0-4F0F-A77B-FBF79348313E}" srcOrd="0" destOrd="0" presId="urn:microsoft.com/office/officeart/2005/8/layout/hierarchy4"/>
    <dgm:cxn modelId="{080FAE9A-F271-4E09-9803-D60E5BD3D359}" type="presParOf" srcId="{958228B8-E7E2-4D25-8064-68ED274E9C05}" destId="{71742C1C-9E05-4E02-A87C-6B8F5CCEF242}" srcOrd="1" destOrd="0" presId="urn:microsoft.com/office/officeart/2005/8/layout/hierarchy4"/>
    <dgm:cxn modelId="{1059D50D-D013-4143-A33B-2A22EA345C51}" type="presParOf" srcId="{DA6BEDEE-3EDD-4447-B2AB-BF47A2AF54FE}" destId="{D333826E-67F9-4B90-890E-ACE28596BABA}" srcOrd="11" destOrd="0" presId="urn:microsoft.com/office/officeart/2005/8/layout/hierarchy4"/>
    <dgm:cxn modelId="{2A0151F7-F005-434C-A80D-FCD6FD1193E7}" type="presParOf" srcId="{DA6BEDEE-3EDD-4447-B2AB-BF47A2AF54FE}" destId="{9011DCAA-7DD2-456C-A869-CB23CFE248E8}" srcOrd="12" destOrd="0" presId="urn:microsoft.com/office/officeart/2005/8/layout/hierarchy4"/>
    <dgm:cxn modelId="{6E98C15A-E84D-4AA9-B3E7-2A97F0FEE9AD}" type="presParOf" srcId="{9011DCAA-7DD2-456C-A869-CB23CFE248E8}" destId="{C5167C67-47E1-40A4-BEBE-FE2E97251587}" srcOrd="0" destOrd="0" presId="urn:microsoft.com/office/officeart/2005/8/layout/hierarchy4"/>
    <dgm:cxn modelId="{041B38C6-9886-40C9-9C94-6CF3783B75EC}" type="presParOf" srcId="{9011DCAA-7DD2-456C-A869-CB23CFE248E8}" destId="{2ECFCB68-B352-4FE1-B58A-D1DF84CFC078}" srcOrd="1" destOrd="0" presId="urn:microsoft.com/office/officeart/2005/8/layout/hierarchy4"/>
    <dgm:cxn modelId="{E3B02D97-CC51-4454-9E53-E0F37AA69D9B}" type="presParOf" srcId="{DA6BEDEE-3EDD-4447-B2AB-BF47A2AF54FE}" destId="{01184F96-ED4F-4C19-ADC1-08C167C47F02}" srcOrd="13" destOrd="0" presId="urn:microsoft.com/office/officeart/2005/8/layout/hierarchy4"/>
    <dgm:cxn modelId="{F3036E7B-ACE4-4BA9-B68C-C5EFC11A7175}" type="presParOf" srcId="{DA6BEDEE-3EDD-4447-B2AB-BF47A2AF54FE}" destId="{A8BA5F79-D231-405C-9CFF-2A44CC22205B}" srcOrd="14" destOrd="0" presId="urn:microsoft.com/office/officeart/2005/8/layout/hierarchy4"/>
    <dgm:cxn modelId="{402F8413-6147-498B-87FC-A6A0B322FA17}" type="presParOf" srcId="{A8BA5F79-D231-405C-9CFF-2A44CC22205B}" destId="{B16DC942-FBD3-493D-8BB5-1546DB4F6A46}" srcOrd="0" destOrd="0" presId="urn:microsoft.com/office/officeart/2005/8/layout/hierarchy4"/>
    <dgm:cxn modelId="{1F2B977F-755D-45AB-B6FA-9955A0261309}" type="presParOf" srcId="{A8BA5F79-D231-405C-9CFF-2A44CC22205B}" destId="{36ACCBFF-47BA-4B7B-9506-C34BAF3A5086}" srcOrd="1" destOrd="0" presId="urn:microsoft.com/office/officeart/2005/8/layout/hierarchy4"/>
    <dgm:cxn modelId="{F74C488B-126C-4987-A3E6-D926E6C8259E}" type="presParOf" srcId="{DA6BEDEE-3EDD-4447-B2AB-BF47A2AF54FE}" destId="{31EA1DDD-705A-4ECA-B118-F43165897157}" srcOrd="15" destOrd="0" presId="urn:microsoft.com/office/officeart/2005/8/layout/hierarchy4"/>
    <dgm:cxn modelId="{4B6D4E7A-30D9-467E-883C-9C09C83EE08F}" type="presParOf" srcId="{DA6BEDEE-3EDD-4447-B2AB-BF47A2AF54FE}" destId="{A3A0AAF3-E6AC-44B5-996B-63CD39F4B9A1}" srcOrd="16" destOrd="0" presId="urn:microsoft.com/office/officeart/2005/8/layout/hierarchy4"/>
    <dgm:cxn modelId="{EE04E79E-959A-42B3-BA85-84B381AC16CA}" type="presParOf" srcId="{A3A0AAF3-E6AC-44B5-996B-63CD39F4B9A1}" destId="{1E59F0C6-1250-4508-985F-398145FC6B04}" srcOrd="0" destOrd="0" presId="urn:microsoft.com/office/officeart/2005/8/layout/hierarchy4"/>
    <dgm:cxn modelId="{93C01977-F597-49FD-B8A7-A3E0C828CF11}" type="presParOf" srcId="{A3A0AAF3-E6AC-44B5-996B-63CD39F4B9A1}" destId="{F5DB9953-AD3B-4073-AA4D-43AE92FDFD28}" srcOrd="1" destOrd="0" presId="urn:microsoft.com/office/officeart/2005/8/layout/hierarchy4"/>
    <dgm:cxn modelId="{522766D4-0A52-4733-801C-33AAE45167DD}" type="presParOf" srcId="{DA6BEDEE-3EDD-4447-B2AB-BF47A2AF54FE}" destId="{157299A9-0BC8-4807-863D-2B3E14D0412D}" srcOrd="17" destOrd="0" presId="urn:microsoft.com/office/officeart/2005/8/layout/hierarchy4"/>
    <dgm:cxn modelId="{53F1399F-BB32-4841-92CC-6DBAD6A02D27}" type="presParOf" srcId="{DA6BEDEE-3EDD-4447-B2AB-BF47A2AF54FE}" destId="{AF908929-6902-44DA-AAE5-B42BCE93ED35}" srcOrd="18" destOrd="0" presId="urn:microsoft.com/office/officeart/2005/8/layout/hierarchy4"/>
    <dgm:cxn modelId="{70497B8E-31FD-4B29-90F4-EDB8EFD958FD}" type="presParOf" srcId="{AF908929-6902-44DA-AAE5-B42BCE93ED35}" destId="{DF50857C-7BAD-4B02-A4D8-124ED847A302}" srcOrd="0" destOrd="0" presId="urn:microsoft.com/office/officeart/2005/8/layout/hierarchy4"/>
    <dgm:cxn modelId="{CC9A1828-C293-4596-8A95-FC894C82B51A}" type="presParOf" srcId="{AF908929-6902-44DA-AAE5-B42BCE93ED35}" destId="{781D93DF-1750-40CF-AC07-9E32DC61E98B}" srcOrd="1" destOrd="0" presId="urn:microsoft.com/office/officeart/2005/8/layout/hierarchy4"/>
    <dgm:cxn modelId="{11BD47AC-D550-4ABD-93F6-3D53F5CDDFB1}" type="presParOf" srcId="{DA6BEDEE-3EDD-4447-B2AB-BF47A2AF54FE}" destId="{C716C8AE-3A6F-4822-9D81-12E0BB5594A1}" srcOrd="19" destOrd="0" presId="urn:microsoft.com/office/officeart/2005/8/layout/hierarchy4"/>
    <dgm:cxn modelId="{C725F179-5A24-4443-B1C1-500DDEBA736F}" type="presParOf" srcId="{DA6BEDEE-3EDD-4447-B2AB-BF47A2AF54FE}" destId="{3CF73C25-2EC9-422F-B7FE-AAA1AA19A37D}" srcOrd="20" destOrd="0" presId="urn:microsoft.com/office/officeart/2005/8/layout/hierarchy4"/>
    <dgm:cxn modelId="{2E351EEA-097F-4C29-99E2-8E04AF25C3A7}" type="presParOf" srcId="{3CF73C25-2EC9-422F-B7FE-AAA1AA19A37D}" destId="{AC7CE723-C373-48E7-9DB5-D9191F379A86}" srcOrd="0" destOrd="0" presId="urn:microsoft.com/office/officeart/2005/8/layout/hierarchy4"/>
    <dgm:cxn modelId="{A943A3A4-74EA-4E03-9AA5-7CF3136B8224}" type="presParOf" srcId="{3CF73C25-2EC9-422F-B7FE-AAA1AA19A37D}" destId="{0E3B802D-C772-4C29-B0FA-4E7A9A2487E4}" srcOrd="1" destOrd="0" presId="urn:microsoft.com/office/officeart/2005/8/layout/hierarchy4"/>
    <dgm:cxn modelId="{49AF22BF-BA71-4C9D-988A-5C0F71DBFE7F}" type="presParOf" srcId="{DA6BEDEE-3EDD-4447-B2AB-BF47A2AF54FE}" destId="{DB8213A0-DC53-4648-92BC-6D846E7D6193}" srcOrd="21" destOrd="0" presId="urn:microsoft.com/office/officeart/2005/8/layout/hierarchy4"/>
    <dgm:cxn modelId="{E13144DD-B7B5-4277-96F5-6E39C85351E3}" type="presParOf" srcId="{DA6BEDEE-3EDD-4447-B2AB-BF47A2AF54FE}" destId="{3396783D-7BAA-4357-B513-9BAE5E1B7880}" srcOrd="22" destOrd="0" presId="urn:microsoft.com/office/officeart/2005/8/layout/hierarchy4"/>
    <dgm:cxn modelId="{48473B25-D19D-4941-94D3-CBCBB5A05474}" type="presParOf" srcId="{3396783D-7BAA-4357-B513-9BAE5E1B7880}" destId="{46E4D9A1-3176-43A4-85E6-FC1242530567}" srcOrd="0" destOrd="0" presId="urn:microsoft.com/office/officeart/2005/8/layout/hierarchy4"/>
    <dgm:cxn modelId="{4D2A9BD5-221A-4CA5-AF4E-73ED410E8656}" type="presParOf" srcId="{3396783D-7BAA-4357-B513-9BAE5E1B7880}" destId="{EC01A7A7-C310-4CCA-BAD0-417F1A46B4CB}" srcOrd="1" destOrd="0" presId="urn:microsoft.com/office/officeart/2005/8/layout/hierarchy4"/>
    <dgm:cxn modelId="{2EED0E24-584D-4BD4-8AFA-653E77A9762D}" type="presParOf" srcId="{DA6BEDEE-3EDD-4447-B2AB-BF47A2AF54FE}" destId="{C5236776-77CC-4E06-84A5-C512CEFF0B1B}" srcOrd="23" destOrd="0" presId="urn:microsoft.com/office/officeart/2005/8/layout/hierarchy4"/>
    <dgm:cxn modelId="{BD9D15E3-EF5C-48E7-91E4-B8F978BED5E5}" type="presParOf" srcId="{DA6BEDEE-3EDD-4447-B2AB-BF47A2AF54FE}" destId="{87631E57-4A2D-4C4C-96FF-2B3166F591AB}" srcOrd="24" destOrd="0" presId="urn:microsoft.com/office/officeart/2005/8/layout/hierarchy4"/>
    <dgm:cxn modelId="{C4D18A7D-EAD1-45CF-9AB6-B910182AB2BD}" type="presParOf" srcId="{87631E57-4A2D-4C4C-96FF-2B3166F591AB}" destId="{641D1ABE-D6AD-4DF0-B338-9F9A3F75D0CE}" srcOrd="0" destOrd="0" presId="urn:microsoft.com/office/officeart/2005/8/layout/hierarchy4"/>
    <dgm:cxn modelId="{CCAE361D-F5D0-4E49-B19C-4011445B6802}" type="presParOf" srcId="{87631E57-4A2D-4C4C-96FF-2B3166F591AB}" destId="{8D84B37D-9C27-4F9C-A260-28D3C5720AAD}" srcOrd="1" destOrd="0" presId="urn:microsoft.com/office/officeart/2005/8/layout/hierarchy4"/>
    <dgm:cxn modelId="{135A4CB2-0CE9-4EE6-90AF-B337718AEC70}" type="presParOf" srcId="{DA6BEDEE-3EDD-4447-B2AB-BF47A2AF54FE}" destId="{10EC4C2B-4422-4E2E-8F4E-0601F27776E0}" srcOrd="25" destOrd="0" presId="urn:microsoft.com/office/officeart/2005/8/layout/hierarchy4"/>
    <dgm:cxn modelId="{6FA1280A-872E-4E2B-BCA3-185588B7E09B}" type="presParOf" srcId="{DA6BEDEE-3EDD-4447-B2AB-BF47A2AF54FE}" destId="{379DF506-BB49-4C2F-9F37-9F79EE47FDC2}" srcOrd="26" destOrd="0" presId="urn:microsoft.com/office/officeart/2005/8/layout/hierarchy4"/>
    <dgm:cxn modelId="{BE2DF7F5-F853-4B96-9576-03494AF0E89C}" type="presParOf" srcId="{379DF506-BB49-4C2F-9F37-9F79EE47FDC2}" destId="{8A6F70EB-27B4-498A-8E23-E74FEB0DE387}" srcOrd="0" destOrd="0" presId="urn:microsoft.com/office/officeart/2005/8/layout/hierarchy4"/>
    <dgm:cxn modelId="{9A2E5ECD-1C3C-4D81-BDD4-03D7B1AF4B15}" type="presParOf" srcId="{379DF506-BB49-4C2F-9F37-9F79EE47FDC2}" destId="{0ED3A616-A115-487A-B5D0-9ECBC43DF298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2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3175" y="0"/>
            <a:ext cx="2916238" cy="492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-65" charset="0"/>
              </a:defRPr>
            </a:lvl1pPr>
          </a:lstStyle>
          <a:p>
            <a:pPr>
              <a:defRPr/>
            </a:pPr>
            <a:fld id="{103F9AD6-CE11-4E4F-9082-C36CD38AF342}" type="datetime1">
              <a:rPr lang="fr-FR"/>
              <a:pPr>
                <a:defRPr/>
              </a:pPr>
              <a:t>25/04/2009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3100" y="4681538"/>
            <a:ext cx="5384800" cy="44338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16238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3175" y="9361488"/>
            <a:ext cx="2916238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-65" charset="0"/>
              </a:defRPr>
            </a:lvl1pPr>
          </a:lstStyle>
          <a:p>
            <a:pPr>
              <a:defRPr/>
            </a:pPr>
            <a:fld id="{D6959287-9D11-40DE-B9B0-AD294F35829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antonio.fontes@owasp.or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47800" y="762000"/>
            <a:ext cx="7696200" cy="49530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algn="ctr">
              <a:defRPr/>
            </a:pPr>
            <a:endParaRPr lang="en-US">
              <a:latin typeface="Tahoma" pitchFamily="-65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algn="ctr">
              <a:defRPr/>
            </a:pPr>
            <a:endParaRPr lang="en-US">
              <a:latin typeface="Tahoma" pitchFamily="-65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715000"/>
            <a:ext cx="9144000" cy="114935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038600" y="5165725"/>
            <a:ext cx="4191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0" tIns="45711" rIns="91420" bIns="45711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969696"/>
                </a:solidFill>
                <a:latin typeface="Tahoma" pitchFamily="-65" charset="0"/>
              </a:rPr>
              <a:t>Copyright © </a:t>
            </a:r>
            <a:r>
              <a:rPr lang="en-US" sz="1000" dirty="0" smtClean="0">
                <a:solidFill>
                  <a:srgbClr val="969696"/>
                </a:solidFill>
                <a:latin typeface="Tahoma" pitchFamily="-65" charset="0"/>
              </a:rPr>
              <a:t>2009 </a:t>
            </a:r>
            <a:r>
              <a:rPr lang="en-US" sz="1000" dirty="0">
                <a:solidFill>
                  <a:srgbClr val="969696"/>
                </a:solidFill>
                <a:latin typeface="Tahoma" pitchFamily="-65" charset="0"/>
              </a:rPr>
              <a:t>- The OWASP Foundation</a:t>
            </a:r>
          </a:p>
          <a:p>
            <a:pPr>
              <a:defRPr/>
            </a:pPr>
            <a:r>
              <a:rPr lang="en-US" sz="1000" dirty="0">
                <a:solidFill>
                  <a:srgbClr val="969696"/>
                </a:solidFill>
                <a:latin typeface="Tahoma" pitchFamily="-65" charset="0"/>
              </a:rPr>
              <a:t>Permission is granted to copy, distribute and/or modify this document under the terms of the GNU Free Documentation License.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09600"/>
            <a:ext cx="9144000" cy="152400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algn="ctr">
              <a:defRPr/>
            </a:pPr>
            <a:endParaRPr lang="en-US">
              <a:latin typeface="Tahoma" pitchFamily="-65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50" y="755650"/>
            <a:ext cx="1417638" cy="3740150"/>
          </a:xfrm>
          <a:prstGeom prst="rect">
            <a:avLst/>
          </a:prstGeom>
          <a:solidFill>
            <a:srgbClr val="003399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algn="ctr">
              <a:defRPr/>
            </a:pPr>
            <a:endParaRPr lang="en-US">
              <a:latin typeface="Tahoma" pitchFamily="-65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350" y="5302250"/>
            <a:ext cx="1417638" cy="41275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algn="ctr">
              <a:defRPr/>
            </a:pPr>
            <a:endParaRPr lang="en-US">
              <a:latin typeface="Tahoma" pitchFamily="-65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350" y="4845050"/>
            <a:ext cx="1417638" cy="56515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algn="ctr">
              <a:defRPr/>
            </a:pPr>
            <a:endParaRPr lang="en-US">
              <a:latin typeface="Tahoma" pitchFamily="-65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350" y="2667000"/>
            <a:ext cx="1417638" cy="1219200"/>
          </a:xfrm>
          <a:prstGeom prst="rect">
            <a:avLst/>
          </a:prstGeom>
          <a:solidFill>
            <a:srgbClr val="003366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algn="ctr">
              <a:defRPr/>
            </a:pPr>
            <a:endParaRPr lang="en-US">
              <a:latin typeface="Tahoma" pitchFamily="-65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5256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algn="ctr">
              <a:defRPr/>
            </a:pPr>
            <a:endParaRPr lang="en-US">
              <a:latin typeface="Tahoma" pitchFamily="-65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17011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algn="ctr">
              <a:defRPr/>
            </a:pPr>
            <a:endParaRPr lang="en-US">
              <a:latin typeface="Tahoma" pitchFamily="-65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2641600"/>
            <a:ext cx="9144000" cy="2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algn="ctr">
              <a:defRPr/>
            </a:pPr>
            <a:endParaRPr lang="en-US">
              <a:latin typeface="Tahoma" pitchFamily="-65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038600" y="593725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0" tIns="45711" rIns="91420" bIns="45711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EAEAEA"/>
                </a:solidFill>
                <a:latin typeface="Tahoma" pitchFamily="-65" charset="0"/>
              </a:rPr>
              <a:t>The OWASP Foundation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846296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algn="ctr">
              <a:defRPr/>
            </a:pPr>
            <a:endParaRPr lang="en-US">
              <a:latin typeface="Tahoma" pitchFamily="-65" charset="0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2705100" y="2667000"/>
            <a:ext cx="10287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192" y="528"/>
              </a:cxn>
              <a:cxn ang="0">
                <a:pos x="452" y="260"/>
              </a:cxn>
              <a:cxn ang="0">
                <a:pos x="456" y="1"/>
              </a:cxn>
              <a:cxn ang="0">
                <a:pos x="0" y="0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 rot="10800000">
            <a:off x="7385050" y="2667000"/>
            <a:ext cx="10287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192" y="528"/>
              </a:cxn>
              <a:cxn ang="0">
                <a:pos x="452" y="260"/>
              </a:cxn>
              <a:cxn ang="0">
                <a:pos x="456" y="1"/>
              </a:cxn>
              <a:cxn ang="0">
                <a:pos x="0" y="0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452563" y="4386263"/>
            <a:ext cx="4419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0" tIns="45711" rIns="91420" bIns="45711">
            <a:spAutoFit/>
          </a:bodyPr>
          <a:lstStyle/>
          <a:p>
            <a:pPr marL="39688">
              <a:buFont typeface="Webdings" pitchFamily="-65" charset="2"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Antonio FONTES (</a:t>
            </a:r>
            <a:r>
              <a:rPr lang="en-US" sz="1400" u="none" dirty="0" smtClean="0">
                <a:solidFill>
                  <a:srgbClr val="000000"/>
                </a:solidFill>
                <a:hlinkClick r:id="rId2"/>
              </a:rPr>
              <a:t>antonio.fontes@owasp.org</a:t>
            </a:r>
            <a:r>
              <a:rPr lang="en-US" sz="1400" u="none" dirty="0" smtClean="0">
                <a:solidFill>
                  <a:srgbClr val="000000"/>
                </a:solidFill>
              </a:rPr>
              <a:t>)</a:t>
            </a:r>
            <a:r>
              <a:rPr lang="en-US" sz="1400" u="none" baseline="0" dirty="0" smtClean="0">
                <a:solidFill>
                  <a:srgbClr val="000000"/>
                </a:solidFill>
              </a:rPr>
              <a:t> </a:t>
            </a:r>
            <a:r>
              <a:rPr lang="en-US" sz="1400" u="none" dirty="0" smtClean="0">
                <a:solidFill>
                  <a:srgbClr val="000000"/>
                </a:solidFill>
              </a:rPr>
              <a:t> </a:t>
            </a:r>
            <a:endParaRPr lang="en-US" sz="1400" dirty="0">
              <a:solidFill>
                <a:srgbClr val="000000"/>
              </a:solidFill>
            </a:endParaRPr>
          </a:p>
          <a:p>
            <a:pPr marL="39688">
              <a:spcBef>
                <a:spcPts val="100"/>
              </a:spcBef>
              <a:buFont typeface="Webdings" pitchFamily="-65" charset="2"/>
              <a:buNone/>
              <a:defRPr/>
            </a:pPr>
            <a:r>
              <a:rPr lang="en-US" sz="1600" b="1" i="1" dirty="0" smtClean="0">
                <a:solidFill>
                  <a:srgbClr val="000000"/>
                </a:solidFill>
              </a:rPr>
              <a:t>Chapter Leader - Geneva</a:t>
            </a:r>
            <a:endParaRPr lang="en-US" sz="1600" b="1" i="1" dirty="0">
              <a:solidFill>
                <a:srgbClr val="000000"/>
              </a:solidFill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038600" y="6326188"/>
            <a:ext cx="480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0" tIns="45711" rIns="91420" bIns="45711">
            <a:spAutoFit/>
          </a:bodyPr>
          <a:lstStyle/>
          <a:p>
            <a:pPr>
              <a:defRPr/>
            </a:pPr>
            <a:r>
              <a:rPr lang="en-US" sz="1600" u="sng">
                <a:solidFill>
                  <a:srgbClr val="EAEAEA"/>
                </a:solidFill>
                <a:latin typeface="Tahoma" pitchFamily="-65" charset="0"/>
              </a:rPr>
              <a:t>http://www.owasp.org</a:t>
            </a:r>
            <a:r>
              <a:rPr lang="en-US" sz="1600">
                <a:solidFill>
                  <a:srgbClr val="EAEAEA"/>
                </a:solidFill>
                <a:latin typeface="Tahoma" pitchFamily="-65" charset="0"/>
              </a:rPr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76600" y="762000"/>
            <a:ext cx="5867400" cy="19050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pic>
        <p:nvPicPr>
          <p:cNvPr id="81924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28799" y="1000108"/>
            <a:ext cx="1547801" cy="153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3E281-49F6-4E72-905C-E00990F9478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C8C19-3E1F-4622-8762-3CF99120AB6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229600" cy="23383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3786188"/>
            <a:ext cx="8229600" cy="23399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BEE37-234F-4B36-9466-73C3D327A92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graphique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38DCBC-9B08-4DA4-8709-E63C07995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6CB32-1B53-485D-8950-D29C58C6FD1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E792E-3DAB-4993-AE68-0F850DDB9D9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7D041-9DAD-4164-BF6C-E4318897FCA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A76C9-18EE-4D6F-938B-CA36A0E1A7B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6CC06-984B-4E1F-AED6-0FAA270D7AB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5BC44-239F-49ED-9EF8-F78370F74D3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AC2D2-46E6-4F0D-9C42-75CCF3D7E70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085B-E230-418F-880D-A5BC353CF0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1" rIns="91420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6711950"/>
            <a:ext cx="9144000" cy="152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 descr="owasp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077200" y="6248400"/>
            <a:ext cx="381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200" y="6308725"/>
            <a:ext cx="40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969696"/>
                </a:solidFill>
                <a:latin typeface="Tahoma" pitchFamily="-65" charset="0"/>
              </a:defRPr>
            </a:lvl1pPr>
          </a:lstStyle>
          <a:p>
            <a:pPr>
              <a:defRPr/>
            </a:pPr>
            <a:fld id="{E66A4EF3-F8A2-4BBA-BDC5-0A11F3EE9E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572000" y="6270625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0" tIns="45711" rIns="91420" bIns="45711">
            <a:spAutoFit/>
          </a:bodyPr>
          <a:lstStyle/>
          <a:p>
            <a:pPr algn="r">
              <a:defRPr/>
            </a:pPr>
            <a:r>
              <a:rPr lang="en-US" sz="1400" b="1" dirty="0" smtClean="0">
                <a:solidFill>
                  <a:srgbClr val="969696"/>
                </a:solidFill>
                <a:latin typeface="Tahoma" pitchFamily="-65" charset="0"/>
              </a:rPr>
              <a:t>2009 - </a:t>
            </a:r>
            <a:r>
              <a:rPr lang="en-US" sz="1400" b="1" dirty="0" err="1" smtClean="0">
                <a:solidFill>
                  <a:srgbClr val="969696"/>
                </a:solidFill>
                <a:latin typeface="Tahoma" pitchFamily="-65" charset="0"/>
              </a:rPr>
              <a:t>A.Fontes</a:t>
            </a:r>
            <a:r>
              <a:rPr lang="en-US" sz="1400" b="1" dirty="0" smtClean="0">
                <a:solidFill>
                  <a:srgbClr val="969696"/>
                </a:solidFill>
                <a:latin typeface="Tahoma" pitchFamily="-65" charset="0"/>
              </a:rPr>
              <a:t> / OWASP</a:t>
            </a:r>
            <a:endParaRPr lang="en-US" sz="1400" b="1" dirty="0">
              <a:solidFill>
                <a:srgbClr val="969696"/>
              </a:solidFill>
              <a:latin typeface="Tahoma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0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0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0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ebdings" pitchFamily="-65" charset="2"/>
        <a:buChar char="&lt;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ebdings" pitchFamily="-65" charset="2"/>
        <a:buChar char="4"/>
        <a:defRPr sz="24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-65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owasp.org/images/f/f3/WebGoat-Bypass-Access-Control-Lesson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owasp.org/index.php/Image:WebScarab_after_browsing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owasp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images.google.be/imgres?imgurl=http://www.autorisk.com/uslarge.gif&amp;imgrefurl=http://www.autorisk.com/Contractors.htm&amp;h=391&amp;w=360&amp;sz=13&amp;tbnid=8qosV4CPeQ0J:&amp;tbnh=119&amp;tbnw=110&amp;hl=nl&amp;start=13&amp;prev=/images?q=we+want+you&amp;hl=nl&amp;lr=&amp;sa=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www.owasp.org/index.php/Geneva" TargetMode="External"/><Relationship Id="rId7" Type="http://schemas.openxmlformats.org/officeDocument/2006/relationships/hyperlink" Target="http://cssi.unige.ch/" TargetMode="External"/><Relationship Id="rId2" Type="http://schemas.openxmlformats.org/officeDocument/2006/relationships/hyperlink" Target="http://www.owas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www.hec.unige.ch/" TargetMode="External"/><Relationship Id="rId4" Type="http://schemas.openxmlformats.org/officeDocument/2006/relationships/hyperlink" Target="mailto:antonio.fontes@owasp.or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wasp.org/index.php/Image:Germany_2008_Conference_OWASP_Introduction_v1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eaLnBrk="1" hangingPunct="1"/>
            <a:r>
              <a:rPr lang="fr-FR" dirty="0" smtClean="0">
                <a:ea typeface="ＭＳ Ｐゴシック" pitchFamily="-65" charset="-128"/>
              </a:rPr>
              <a:t>OWASP Geneva – </a:t>
            </a:r>
            <a:br>
              <a:rPr lang="fr-FR" dirty="0" smtClean="0">
                <a:ea typeface="ＭＳ Ｐゴシック" pitchFamily="-65" charset="-128"/>
              </a:rPr>
            </a:br>
            <a:r>
              <a:rPr lang="fr-FR" dirty="0" smtClean="0">
                <a:ea typeface="ＭＳ Ｐゴシック" pitchFamily="-65" charset="-128"/>
              </a:rPr>
              <a:t>	</a:t>
            </a:r>
            <a:r>
              <a:rPr lang="fr-FR" dirty="0" err="1" smtClean="0">
                <a:ea typeface="ＭＳ Ｐゴシック" pitchFamily="-65" charset="-128"/>
              </a:rPr>
              <a:t>Spring</a:t>
            </a:r>
            <a:r>
              <a:rPr lang="fr-FR" dirty="0" smtClean="0">
                <a:ea typeface="ＭＳ Ｐゴシック" pitchFamily="-65" charset="-128"/>
              </a:rPr>
              <a:t> 09 meeting</a:t>
            </a:r>
            <a:br>
              <a:rPr lang="fr-FR" dirty="0" smtClean="0">
                <a:ea typeface="ＭＳ Ｐゴシック" pitchFamily="-65" charset="-128"/>
              </a:rPr>
            </a:br>
            <a:r>
              <a:rPr lang="fr-FR" dirty="0" smtClean="0">
                <a:ea typeface="ＭＳ Ｐゴシック" pitchFamily="-65" charset="-128"/>
              </a:rPr>
              <a:t/>
            </a:r>
            <a:br>
              <a:rPr lang="fr-FR" dirty="0" smtClean="0">
                <a:ea typeface="ＭＳ Ｐゴシック" pitchFamily="-65" charset="-128"/>
              </a:rPr>
            </a:br>
            <a:r>
              <a:rPr lang="fr-FR" sz="1050" b="0" i="1" dirty="0" smtClean="0">
                <a:ea typeface="ＭＳ Ｐゴシック" pitchFamily="-65" charset="-128"/>
              </a:rPr>
              <a:t>April 23rd. 2009</a:t>
            </a:r>
            <a:endParaRPr lang="fr-FR" sz="1100" b="0" i="1" dirty="0" smtClean="0">
              <a:ea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Next:</a:t>
            </a:r>
          </a:p>
          <a:p>
            <a:pPr lvl="1"/>
            <a:r>
              <a:rPr lang="en-US" sz="1800" dirty="0" smtClean="0"/>
              <a:t>11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-14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May 09: </a:t>
            </a:r>
            <a:r>
              <a:rPr lang="en-US" sz="1800" b="1" dirty="0" smtClean="0"/>
              <a:t>Krakow, Poland (</a:t>
            </a:r>
            <a:r>
              <a:rPr lang="en-US" sz="1800" b="1" dirty="0" err="1" smtClean="0"/>
              <a:t>Appsec</a:t>
            </a:r>
            <a:r>
              <a:rPr lang="en-US" sz="1800" b="1" dirty="0" smtClean="0"/>
              <a:t> Europe) </a:t>
            </a:r>
          </a:p>
          <a:p>
            <a:pPr lvl="1"/>
            <a:r>
              <a:rPr lang="en-US" sz="1800" dirty="0" smtClean="0"/>
              <a:t>June 09: Dublin (</a:t>
            </a:r>
            <a:r>
              <a:rPr lang="en-US" sz="1800" dirty="0" err="1" smtClean="0"/>
              <a:t>Appsec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Oct. 09: Washington D.C. (</a:t>
            </a:r>
            <a:r>
              <a:rPr lang="en-US" sz="1800" dirty="0" err="1" smtClean="0"/>
              <a:t>Appsec</a:t>
            </a:r>
            <a:r>
              <a:rPr lang="en-US" sz="1800" dirty="0" smtClean="0"/>
              <a:t> USA)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86116" y="1295400"/>
            <a:ext cx="4484094" cy="299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EU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2009 Focus</a:t>
            </a:r>
          </a:p>
          <a:p>
            <a:pPr lvl="1"/>
            <a:r>
              <a:rPr lang="en-GB" sz="2000" dirty="0" smtClean="0"/>
              <a:t>80+ application security experts from 20+ countries during one week</a:t>
            </a:r>
          </a:p>
          <a:p>
            <a:r>
              <a:rPr lang="en-GB" sz="2400" dirty="0" smtClean="0"/>
              <a:t>A fantastic and high standing SPA right at the beach!</a:t>
            </a:r>
          </a:p>
          <a:p>
            <a:r>
              <a:rPr lang="en-GB" sz="2400" dirty="0" smtClean="0"/>
              <a:t>New projects:</a:t>
            </a:r>
          </a:p>
          <a:p>
            <a:pPr lvl="1"/>
            <a:r>
              <a:rPr lang="en-GB" sz="2000" dirty="0" smtClean="0"/>
              <a:t>outreach program: technology vendors, framework providers, and standards bodies</a:t>
            </a:r>
          </a:p>
          <a:p>
            <a:pPr lvl="1"/>
            <a:r>
              <a:rPr lang="en-GB" sz="2000" dirty="0" smtClean="0"/>
              <a:t>educational program: new program to provide free one- day seminars at universities and developer conferences worldwide</a:t>
            </a:r>
          </a:p>
          <a:p>
            <a:pPr lvl="1"/>
            <a:r>
              <a:rPr lang="en-GB" sz="2000" dirty="0" smtClean="0"/>
              <a:t>new global committee structure: education, chapters, conferences, industry, projects and tools, membership</a:t>
            </a:r>
          </a:p>
          <a:p>
            <a:r>
              <a:rPr lang="en-GB" sz="2000" dirty="0" smtClean="0"/>
              <a:t>Actually, we didn't have time to go the beach...once in the week!</a:t>
            </a:r>
          </a:p>
          <a:p>
            <a:r>
              <a:rPr lang="en-GB" sz="2000" i="1" dirty="0" smtClean="0"/>
              <a:t>And...a new local chapter was created.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43504" y="317815"/>
            <a:ext cx="3200392" cy="97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OWASP Foundation</a:t>
            </a:r>
          </a:p>
          <a:p>
            <a:r>
              <a:rPr lang="en-US" dirty="0" smtClean="0"/>
              <a:t>OWASP Projects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Tonight’s meeting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7481" y="2571744"/>
            <a:ext cx="119564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Top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71990" cy="4830763"/>
          </a:xfrm>
        </p:spPr>
        <p:txBody>
          <a:bodyPr/>
          <a:lstStyle/>
          <a:p>
            <a:r>
              <a:rPr lang="en-US" dirty="0" smtClean="0"/>
              <a:t>The Ten Most Critical Web Application Security </a:t>
            </a:r>
            <a:r>
              <a:rPr lang="en-US" u="sng" dirty="0" smtClean="0"/>
              <a:t>Vulnerabilities</a:t>
            </a:r>
          </a:p>
          <a:p>
            <a:r>
              <a:rPr lang="en-US" dirty="0" smtClean="0"/>
              <a:t>Current: 2007 Release</a:t>
            </a:r>
          </a:p>
          <a:p>
            <a:r>
              <a:rPr lang="en-US" dirty="0" smtClean="0"/>
              <a:t>2009 release in progress</a:t>
            </a:r>
          </a:p>
          <a:p>
            <a:r>
              <a:rPr lang="en-US" dirty="0" smtClean="0"/>
              <a:t>A reference, but </a:t>
            </a:r>
            <a:r>
              <a:rPr lang="en-US" u="sng" dirty="0" smtClean="0"/>
              <a:t>not</a:t>
            </a:r>
            <a:r>
              <a:rPr lang="en-US" dirty="0" smtClean="0"/>
              <a:t> a standard (yet?)</a:t>
            </a:r>
          </a:p>
          <a:p>
            <a:endParaRPr 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4971606" y="2253116"/>
            <a:ext cx="3929090" cy="201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4 (not to be confused with…)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643050"/>
            <a:ext cx="2286000" cy="1600200"/>
          </a:xfrm>
          <a:prstGeom prst="roundRect">
            <a:avLst/>
          </a:prstGeom>
          <a:gradFill>
            <a:gsLst>
              <a:gs pos="0">
                <a:srgbClr val="0070C0"/>
              </a:gs>
              <a:gs pos="25000">
                <a:srgbClr val="0070C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1200" dirty="0">
                <a:solidFill>
                  <a:prstClr val="white"/>
                </a:solidFill>
                <a:latin typeface="Tahoma"/>
                <a:ea typeface="+mn-ea"/>
                <a:cs typeface="+mn-cs"/>
              </a:rPr>
              <a:t>Building Guide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52800" y="1643050"/>
            <a:ext cx="2286000" cy="16002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1200" dirty="0">
                <a:solidFill>
                  <a:prstClr val="white"/>
                </a:solidFill>
                <a:latin typeface="Tahoma"/>
                <a:ea typeface="+mn-ea"/>
                <a:cs typeface="+mn-cs"/>
              </a:rPr>
              <a:t>Code Review Guide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67400" y="1643050"/>
            <a:ext cx="2286000" cy="1600200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FF0000"/>
              </a:gs>
              <a:gs pos="100000">
                <a:srgbClr val="FF0000"/>
              </a:gs>
            </a:gsLst>
            <a:lin ang="1620000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1200" dirty="0">
                <a:solidFill>
                  <a:prstClr val="white"/>
                </a:solidFill>
                <a:latin typeface="Tahoma"/>
                <a:ea typeface="+mn-ea"/>
                <a:cs typeface="+mn-cs"/>
              </a:rPr>
              <a:t>Testing Guide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38200" y="3395650"/>
            <a:ext cx="7315200" cy="1600200"/>
          </a:xfrm>
          <a:prstGeom prst="roundRect">
            <a:avLst/>
          </a:prstGeom>
          <a:gradFill>
            <a:gsLst>
              <a:gs pos="0">
                <a:srgbClr val="CE8F32"/>
              </a:gs>
              <a:gs pos="45000">
                <a:srgbClr val="BB8045"/>
              </a:gs>
              <a:gs pos="100000">
                <a:srgbClr val="4D0808"/>
              </a:gs>
            </a:gsLst>
            <a:lin ang="162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1200" dirty="0">
                <a:solidFill>
                  <a:prstClr val="white"/>
                </a:solidFill>
                <a:latin typeface="Tahoma"/>
                <a:ea typeface="+mn-ea"/>
                <a:cs typeface="+mn-cs"/>
              </a:rPr>
              <a:t>Application Security Desk Reference (ASDR)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Education: </a:t>
            </a:r>
            <a:r>
              <a:rPr lang="en-US" dirty="0" err="1" smtClean="0"/>
              <a:t>Webgoat</a:t>
            </a:r>
            <a:endParaRPr lang="en-US" dirty="0"/>
          </a:p>
        </p:txBody>
      </p:sp>
      <p:pic>
        <p:nvPicPr>
          <p:cNvPr id="4" name="Picture 4" descr="Image:WebGoat-Bypass-Access-Control-Less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00166" y="1066800"/>
            <a:ext cx="5960758" cy="489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</a:t>
            </a:r>
            <a:r>
              <a:rPr lang="en-US" dirty="0" err="1" smtClean="0"/>
              <a:t>Webscarab</a:t>
            </a:r>
            <a:endParaRPr lang="en-US" dirty="0"/>
          </a:p>
        </p:txBody>
      </p:sp>
      <p:pic>
        <p:nvPicPr>
          <p:cNvPr id="4" name="Picture 6" descr="Image:WebScarab after browsing.png">
            <a:hlinkClick r:id="rId2" tooltip="Image:WebScarab after browsing.png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643050"/>
            <a:ext cx="755665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500034" y="1000108"/>
          <a:ext cx="814393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libraries: OWASP ESAPI</a:t>
            </a:r>
            <a:endParaRPr lang="en-US" dirty="0"/>
          </a:p>
        </p:txBody>
      </p:sp>
      <p:grpSp>
        <p:nvGrpSpPr>
          <p:cNvPr id="5" name="Group 7"/>
          <p:cNvGrpSpPr/>
          <p:nvPr/>
        </p:nvGrpSpPr>
        <p:grpSpPr>
          <a:xfrm>
            <a:off x="501327" y="5687351"/>
            <a:ext cx="8141345" cy="813483"/>
            <a:chOff x="0" y="433514"/>
            <a:chExt cx="8141345" cy="813483"/>
          </a:xfrm>
          <a:scene3d>
            <a:camera prst="orthographicFront"/>
            <a:lightRig rig="chilly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0" y="433514"/>
              <a:ext cx="8141345" cy="813483"/>
            </a:xfrm>
            <a:prstGeom prst="roundRect">
              <a:avLst>
                <a:gd name="adj" fmla="val 10000"/>
              </a:avLst>
            </a:prstGeom>
            <a:solidFill>
              <a:srgbClr val="659A2A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3826" y="457340"/>
              <a:ext cx="8093693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/>
                <a:t>Existing Enterprise Security Services/Libraries</a:t>
              </a:r>
              <a:endParaRPr lang="en-US" sz="2400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processes: CLASP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 </a:t>
            </a:r>
            <a:r>
              <a:rPr lang="en-GB" sz="2400" u="sng" dirty="0" smtClean="0"/>
              <a:t>C</a:t>
            </a:r>
            <a:r>
              <a:rPr lang="en-GB" sz="2400" dirty="0" smtClean="0"/>
              <a:t>omprehensive, </a:t>
            </a:r>
            <a:r>
              <a:rPr lang="en-GB" sz="2400" u="sng" dirty="0" smtClean="0"/>
              <a:t>L</a:t>
            </a:r>
            <a:r>
              <a:rPr lang="en-GB" sz="2400" dirty="0" smtClean="0"/>
              <a:t>ightweight </a:t>
            </a:r>
            <a:r>
              <a:rPr lang="en-GB" sz="2400" u="sng" dirty="0" smtClean="0"/>
              <a:t>A</a:t>
            </a:r>
            <a:r>
              <a:rPr lang="en-GB" sz="2400" dirty="0" smtClean="0"/>
              <a:t>pplication </a:t>
            </a:r>
            <a:r>
              <a:rPr lang="en-GB" sz="2400" u="sng" dirty="0" smtClean="0"/>
              <a:t>S</a:t>
            </a:r>
            <a:r>
              <a:rPr lang="en-GB" sz="2400" dirty="0" smtClean="0"/>
              <a:t>ecurity </a:t>
            </a:r>
            <a:r>
              <a:rPr lang="en-GB" sz="2400" u="sng" dirty="0" smtClean="0"/>
              <a:t>P</a:t>
            </a:r>
            <a:r>
              <a:rPr lang="en-GB" sz="2400" dirty="0" smtClean="0"/>
              <a:t>rocess</a:t>
            </a:r>
          </a:p>
          <a:p>
            <a:pPr lvl="1" eaLnBrk="1" hangingPunct="1"/>
            <a:r>
              <a:rPr lang="en-GB" sz="2000" dirty="0" err="1" smtClean="0"/>
              <a:t>Centered</a:t>
            </a:r>
            <a:r>
              <a:rPr lang="en-GB" sz="2000" dirty="0" smtClean="0"/>
              <a:t> around 7 </a:t>
            </a:r>
            <a:r>
              <a:rPr lang="en-GB" sz="2000" dirty="0" err="1" smtClean="0"/>
              <a:t>AppSec</a:t>
            </a:r>
            <a:r>
              <a:rPr lang="en-GB" sz="2000" dirty="0" smtClean="0"/>
              <a:t> Best Practices</a:t>
            </a:r>
          </a:p>
          <a:p>
            <a:pPr lvl="1" eaLnBrk="1" hangingPunct="1"/>
            <a:r>
              <a:rPr lang="en-GB" sz="2000" dirty="0" smtClean="0"/>
              <a:t>Prescriptive and Proactive</a:t>
            </a:r>
          </a:p>
          <a:p>
            <a:pPr lvl="1" eaLnBrk="1" hangingPunct="1"/>
            <a:r>
              <a:rPr lang="en-GB" sz="2000" dirty="0" smtClean="0"/>
              <a:t>Covers the entire software lifecycle </a:t>
            </a:r>
            <a:br>
              <a:rPr lang="en-GB" sz="2000" dirty="0" smtClean="0"/>
            </a:br>
            <a:r>
              <a:rPr lang="en-GB" sz="2000" dirty="0" smtClean="0"/>
              <a:t>(not just for developers)</a:t>
            </a:r>
            <a:br>
              <a:rPr lang="en-GB" sz="2000" dirty="0" smtClean="0"/>
            </a:br>
            <a:endParaRPr lang="en-GB" sz="2000" dirty="0" smtClean="0"/>
          </a:p>
          <a:p>
            <a:pPr eaLnBrk="1" hangingPunct="1">
              <a:buFont typeface="Webdings" pitchFamily="18" charset="2"/>
              <a:buChar char="&lt;"/>
              <a:defRPr/>
            </a:pPr>
            <a:r>
              <a:rPr lang="en-GB" sz="2000" dirty="0" smtClean="0"/>
              <a:t>Adaptable to any development process</a:t>
            </a:r>
          </a:p>
          <a:p>
            <a:pPr marL="800100" lvl="1" indent="-342900" eaLnBrk="1" hangingPunct="1">
              <a:buFont typeface="Wingdings" pitchFamily="2" charset="2"/>
              <a:buChar char="Ø"/>
              <a:defRPr/>
            </a:pPr>
            <a:r>
              <a:rPr lang="en-GB" sz="2000" dirty="0" smtClean="0"/>
              <a:t>CLASP defines roles across the SDLC</a:t>
            </a:r>
          </a:p>
          <a:p>
            <a:pPr marL="800100" lvl="1" indent="-342900" eaLnBrk="1" hangingPunct="1">
              <a:buFont typeface="Wingdings" pitchFamily="2" charset="2"/>
              <a:buChar char="Ø"/>
              <a:defRPr/>
            </a:pPr>
            <a:r>
              <a:rPr lang="en-GB" sz="2000" dirty="0" smtClean="0"/>
              <a:t>24 role-based process components</a:t>
            </a:r>
          </a:p>
          <a:p>
            <a:pPr marL="800100" lvl="1" indent="-342900" eaLnBrk="1" hangingPunct="1">
              <a:buFont typeface="Wingdings" pitchFamily="2" charset="2"/>
              <a:buChar char="Ø"/>
              <a:defRPr/>
            </a:pPr>
            <a:r>
              <a:rPr lang="en-GB" sz="2000" b="1" dirty="0" smtClean="0"/>
              <a:t>You can start small</a:t>
            </a:r>
          </a:p>
          <a:p>
            <a:pPr eaLnBrk="1" hangingPunct="1"/>
            <a:endParaRPr lang="en-US" sz="2400" dirty="0"/>
          </a:p>
        </p:txBody>
      </p:sp>
      <p:pic>
        <p:nvPicPr>
          <p:cNvPr id="4" name="Picture 2" descr="http://static.lulu.com/author/display_thumbnail.php?fCID=1401307&amp;fSize=zoom_&amp;fSide=front&amp;1205959595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72198" y="2071678"/>
            <a:ext cx="2786051" cy="365542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and coaching: Seasons of Code</a:t>
            </a:r>
            <a:endParaRPr lang="en-US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347" y="3000372"/>
            <a:ext cx="162427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7053" y="1714488"/>
            <a:ext cx="1641479" cy="22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4546" y="1295400"/>
            <a:ext cx="6786610" cy="48307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8 years developer experience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5 years </a:t>
            </a:r>
            <a:r>
              <a:rPr lang="en-US" sz="2400" dirty="0" err="1" smtClean="0"/>
              <a:t>infosec</a:t>
            </a:r>
            <a:r>
              <a:rPr lang="en-US" sz="2400" dirty="0" smtClean="0"/>
              <a:t>/</a:t>
            </a:r>
            <a:r>
              <a:rPr lang="en-US" sz="2400" dirty="0" err="1" smtClean="0"/>
              <a:t>appsec</a:t>
            </a:r>
            <a:r>
              <a:rPr lang="en-US" sz="2400" dirty="0" smtClean="0"/>
              <a:t> experience </a:t>
            </a:r>
            <a:r>
              <a:rPr lang="en-US" sz="1600" dirty="0" smtClean="0"/>
              <a:t>(CSSI 2004 ;)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Lead Application Security Program,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New Access SA, Geneva – Switzerland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OWASP Geneva chapter founder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CWE Top 25 Programming Errors contributor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Monblog.ch founder and architect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Free </a:t>
            </a:r>
            <a:r>
              <a:rPr lang="en-US" sz="2000" dirty="0" err="1" smtClean="0"/>
              <a:t>swiss</a:t>
            </a:r>
            <a:r>
              <a:rPr lang="en-US" sz="2000" dirty="0" smtClean="0"/>
              <a:t> community blogging platform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&gt; 13mio. </a:t>
            </a:r>
            <a:r>
              <a:rPr lang="en-US" sz="2000" dirty="0" err="1" smtClean="0"/>
              <a:t>pageviews</a:t>
            </a:r>
            <a:r>
              <a:rPr lang="en-US" sz="2000" dirty="0" smtClean="0"/>
              <a:t>/monthly</a:t>
            </a:r>
            <a:endParaRPr lang="en-US" sz="2000" dirty="0"/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07" y="1295400"/>
            <a:ext cx="102716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5429264"/>
            <a:ext cx="149402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4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191000" cy="4830763"/>
          </a:xfrm>
        </p:spPr>
        <p:txBody>
          <a:bodyPr/>
          <a:lstStyle/>
          <a:p>
            <a:r>
              <a:rPr lang="en-GB" sz="1100" dirty="0" smtClean="0"/>
              <a:t>OWASP .NET Project</a:t>
            </a:r>
          </a:p>
          <a:p>
            <a:r>
              <a:rPr lang="en-GB" sz="1100" dirty="0" smtClean="0"/>
              <a:t>OWASP ASDR Project</a:t>
            </a:r>
          </a:p>
          <a:p>
            <a:r>
              <a:rPr lang="en-GB" sz="1100" dirty="0" smtClean="0"/>
              <a:t>OWASP </a:t>
            </a:r>
            <a:r>
              <a:rPr lang="en-GB" sz="1100" dirty="0" err="1" smtClean="0"/>
              <a:t>AntiSamy</a:t>
            </a:r>
            <a:r>
              <a:rPr lang="en-GB" sz="1100" dirty="0" smtClean="0"/>
              <a:t> Project</a:t>
            </a:r>
          </a:p>
          <a:p>
            <a:r>
              <a:rPr lang="en-GB" sz="1100" dirty="0" smtClean="0"/>
              <a:t>OWASP </a:t>
            </a:r>
            <a:r>
              <a:rPr lang="en-GB" sz="1100" dirty="0" err="1" smtClean="0"/>
              <a:t>AppSec</a:t>
            </a:r>
            <a:r>
              <a:rPr lang="en-GB" sz="1100" dirty="0" smtClean="0"/>
              <a:t> FAQ Project</a:t>
            </a:r>
          </a:p>
          <a:p>
            <a:r>
              <a:rPr lang="en-GB" sz="1100" dirty="0" smtClean="0"/>
              <a:t>OWASP Application Security Assessment Standards Project</a:t>
            </a:r>
          </a:p>
          <a:p>
            <a:r>
              <a:rPr lang="en-GB" sz="1100" dirty="0" smtClean="0"/>
              <a:t>OWASP Application Security Metrics Project</a:t>
            </a:r>
          </a:p>
          <a:p>
            <a:r>
              <a:rPr lang="en-GB" sz="1100" dirty="0" smtClean="0"/>
              <a:t>OWASP Application Security Requirements Project</a:t>
            </a:r>
          </a:p>
          <a:p>
            <a:r>
              <a:rPr lang="en-GB" sz="1100" dirty="0" smtClean="0"/>
              <a:t>OWASP CAL9000 Project</a:t>
            </a:r>
          </a:p>
          <a:p>
            <a:r>
              <a:rPr lang="en-GB" sz="1100" dirty="0" smtClean="0"/>
              <a:t>OWASP CLASP Project</a:t>
            </a:r>
          </a:p>
          <a:p>
            <a:r>
              <a:rPr lang="en-GB" sz="1100" dirty="0" smtClean="0"/>
              <a:t>OWASP </a:t>
            </a:r>
            <a:r>
              <a:rPr lang="en-GB" sz="1100" dirty="0" err="1" smtClean="0"/>
              <a:t>CSRFGuard</a:t>
            </a:r>
            <a:r>
              <a:rPr lang="en-GB" sz="1100" dirty="0" smtClean="0"/>
              <a:t> Project</a:t>
            </a:r>
          </a:p>
          <a:p>
            <a:r>
              <a:rPr lang="en-GB" sz="1100" dirty="0" smtClean="0"/>
              <a:t>OWASP </a:t>
            </a:r>
            <a:r>
              <a:rPr lang="en-GB" sz="1100" dirty="0" err="1" smtClean="0"/>
              <a:t>CSRFTester</a:t>
            </a:r>
            <a:r>
              <a:rPr lang="en-GB" sz="1100" dirty="0" smtClean="0"/>
              <a:t> Project</a:t>
            </a:r>
          </a:p>
          <a:p>
            <a:r>
              <a:rPr lang="en-GB" sz="1100" dirty="0" smtClean="0"/>
              <a:t>OWASP Career Development Project</a:t>
            </a:r>
          </a:p>
          <a:p>
            <a:r>
              <a:rPr lang="en-GB" sz="1100" dirty="0" smtClean="0"/>
              <a:t>OWASP Certification Criteria Project</a:t>
            </a:r>
          </a:p>
          <a:p>
            <a:r>
              <a:rPr lang="en-GB" sz="1100" dirty="0" smtClean="0"/>
              <a:t>OWASP Certification Project</a:t>
            </a:r>
          </a:p>
          <a:p>
            <a:r>
              <a:rPr lang="en-GB" sz="1100" dirty="0" smtClean="0"/>
              <a:t>OWASP Code Review Project</a:t>
            </a:r>
          </a:p>
          <a:p>
            <a:r>
              <a:rPr lang="en-GB" sz="1100" dirty="0" smtClean="0"/>
              <a:t>OWASP Communications Project</a:t>
            </a:r>
          </a:p>
          <a:p>
            <a:r>
              <a:rPr lang="en-GB" sz="1100" dirty="0" smtClean="0"/>
              <a:t>OWASP </a:t>
            </a:r>
            <a:r>
              <a:rPr lang="en-GB" sz="1100" dirty="0" err="1" smtClean="0"/>
              <a:t>DirBuster</a:t>
            </a:r>
            <a:r>
              <a:rPr lang="en-GB" sz="1100" dirty="0" smtClean="0"/>
              <a:t> Project</a:t>
            </a:r>
          </a:p>
          <a:p>
            <a:r>
              <a:rPr lang="en-GB" sz="1100" dirty="0" smtClean="0"/>
              <a:t>OWASP Education Project</a:t>
            </a:r>
          </a:p>
          <a:p>
            <a:r>
              <a:rPr lang="en-GB" sz="1100" dirty="0" smtClean="0"/>
              <a:t>OWASP Encoding Project</a:t>
            </a:r>
          </a:p>
          <a:p>
            <a:r>
              <a:rPr lang="en-GB" sz="1100" dirty="0" smtClean="0"/>
              <a:t>OWASP Enterprise Security API</a:t>
            </a:r>
          </a:p>
          <a:p>
            <a:r>
              <a:rPr lang="en-GB" sz="1100" dirty="0" smtClean="0"/>
              <a:t>OWASP Flash Security Project</a:t>
            </a:r>
          </a:p>
          <a:p>
            <a:r>
              <a:rPr lang="en-GB" sz="1100" dirty="0" smtClean="0"/>
              <a:t>OWASP Guide Project</a:t>
            </a:r>
          </a:p>
          <a:p>
            <a:r>
              <a:rPr lang="en-GB" sz="1100" dirty="0" smtClean="0"/>
              <a:t>OWASP Honeycomb Project</a:t>
            </a:r>
          </a:p>
          <a:p>
            <a:r>
              <a:rPr lang="en-GB" sz="1100" dirty="0" smtClean="0"/>
              <a:t>OWASP Insecure Web App Project</a:t>
            </a:r>
          </a:p>
          <a:p>
            <a:r>
              <a:rPr lang="en-GB" sz="1100" dirty="0" smtClean="0"/>
              <a:t>OWASP Interceptor Project</a:t>
            </a:r>
          </a:p>
          <a:p>
            <a:endParaRPr lang="en-GB" sz="1100" dirty="0" smtClean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648200" y="1295400"/>
            <a:ext cx="4343400" cy="48307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JBroFuzz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Java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LAPSE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Legal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Live CD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Logging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Orizon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PHP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Pantera Web Assessment Studio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SASAP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SQLiX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SWAAT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Sprajax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Testing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Tools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Top Ten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Validation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WASS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WSFuzzer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Web Services Security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WebGoat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WebScarab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XML Security Gateway Evaluation Criteria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ebdings" pitchFamily="-65" charset="2"/>
              <a:buChar char="&lt;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06" charset="-128"/>
              </a:rPr>
              <a:t>OWASP on the Move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OWASP Foundation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OWASP Projects</a:t>
            </a:r>
          </a:p>
          <a:p>
            <a:r>
              <a:rPr lang="en-US" dirty="0" smtClean="0"/>
              <a:t>Tonight’s meeting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7481" y="2571744"/>
            <a:ext cx="119564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Who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sitting</a:t>
            </a:r>
            <a:r>
              <a:rPr lang="fr-CH" dirty="0" smtClean="0"/>
              <a:t> (or standing) in </a:t>
            </a:r>
            <a:r>
              <a:rPr lang="fr-CH" dirty="0" err="1" smtClean="0"/>
              <a:t>this</a:t>
            </a:r>
            <a:r>
              <a:rPr lang="fr-CH" dirty="0" smtClean="0"/>
              <a:t> room?</a:t>
            </a:r>
            <a:endParaRPr lang="fr-CH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Audience (1/3)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25" y="1295400"/>
            <a:ext cx="8185175" cy="456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Audience (2/3)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7" y="1295400"/>
            <a:ext cx="8062913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Audience 3/3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295400"/>
            <a:ext cx="8126413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18h00: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Accueil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/>
              <a:t>18h15: OWASP Top 10</a:t>
            </a:r>
            <a:br>
              <a:rPr lang="en-US" sz="2400" dirty="0" smtClean="0"/>
            </a:br>
            <a:r>
              <a:rPr lang="en-US" sz="2400" i="1" dirty="0" err="1" smtClean="0"/>
              <a:t>Sebastien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Gioria</a:t>
            </a:r>
            <a:r>
              <a:rPr lang="en-US" sz="2400" i="1" dirty="0" smtClean="0"/>
              <a:t>, </a:t>
            </a:r>
            <a:r>
              <a:rPr lang="en-US" sz="2400" dirty="0" smtClean="0"/>
              <a:t>Chapter Leader - OWASP France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19h05: Pause (5 minutes)</a:t>
            </a:r>
          </a:p>
          <a:p>
            <a:r>
              <a:rPr lang="en-US" sz="2400" dirty="0" smtClean="0"/>
              <a:t>19h10: La </a:t>
            </a:r>
            <a:r>
              <a:rPr lang="en-US" sz="2400" dirty="0" err="1" smtClean="0"/>
              <a:t>sécurité</a:t>
            </a:r>
            <a:r>
              <a:rPr lang="en-US" sz="2400" dirty="0" smtClean="0"/>
              <a:t> </a:t>
            </a:r>
            <a:r>
              <a:rPr lang="en-US" sz="2400" dirty="0" err="1" smtClean="0"/>
              <a:t>dans</a:t>
            </a:r>
            <a:r>
              <a:rPr lang="en-US" sz="2400" dirty="0" smtClean="0"/>
              <a:t> le cycle de vie </a:t>
            </a:r>
            <a:r>
              <a:rPr lang="en-US" sz="2400" dirty="0" err="1" smtClean="0"/>
              <a:t>développement</a:t>
            </a:r>
            <a:r>
              <a:rPr lang="en-US" sz="2400" dirty="0" smtClean="0"/>
              <a:t> </a:t>
            </a:r>
            <a:r>
              <a:rPr lang="en-US" sz="2400" dirty="0" err="1" smtClean="0"/>
              <a:t>d’une</a:t>
            </a:r>
            <a:r>
              <a:rPr lang="en-US" sz="2400" dirty="0" smtClean="0"/>
              <a:t> application web: de la </a:t>
            </a:r>
            <a:r>
              <a:rPr lang="en-US" sz="2400" dirty="0" err="1" smtClean="0"/>
              <a:t>théorie</a:t>
            </a:r>
            <a:r>
              <a:rPr lang="en-US" sz="2400" dirty="0" smtClean="0"/>
              <a:t> à la </a:t>
            </a:r>
            <a:r>
              <a:rPr lang="en-US" sz="2400" dirty="0" err="1" smtClean="0"/>
              <a:t>pratique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Gilbert K. </a:t>
            </a:r>
            <a:r>
              <a:rPr lang="en-US" sz="2400" i="1" dirty="0" err="1" smtClean="0"/>
              <a:t>Agopome</a:t>
            </a:r>
            <a:r>
              <a:rPr lang="en-US" sz="2400" i="1" dirty="0" smtClean="0"/>
              <a:t> (CISSP, CSSI 2004, CISA)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20h00: Cocktail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offert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par HEC Genève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21h00: Fin de la manifestation</a:t>
            </a:r>
          </a:p>
          <a:p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Geneva’s Chapter and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meeting: June 2009 (well, will try…)</a:t>
            </a:r>
            <a:endParaRPr lang="nl-BE" dirty="0" smtClean="0"/>
          </a:p>
          <a:p>
            <a:pPr eaLnBrk="1" hangingPunct="1"/>
            <a:endParaRPr lang="nl-BE" dirty="0" smtClean="0"/>
          </a:p>
          <a:p>
            <a:pPr eaLnBrk="1" hangingPunct="1"/>
            <a:r>
              <a:rPr lang="nl-BE" dirty="0" smtClean="0"/>
              <a:t>Join the list!</a:t>
            </a:r>
          </a:p>
          <a:p>
            <a:pPr lvl="1" eaLnBrk="1" hangingPunct="1"/>
            <a:r>
              <a:rPr lang="nl-BE" dirty="0" smtClean="0"/>
              <a:t>Post your (Web)AppSec questions</a:t>
            </a:r>
          </a:p>
          <a:p>
            <a:pPr lvl="1" eaLnBrk="1" hangingPunct="1"/>
            <a:r>
              <a:rPr lang="nl-BE" dirty="0" smtClean="0"/>
              <a:t>Keep up to date</a:t>
            </a:r>
            <a:endParaRPr lang="nl-BE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nl-BE" dirty="0" smtClean="0"/>
              <a:t>Contribute to discussions</a:t>
            </a:r>
          </a:p>
          <a:p>
            <a:pPr lvl="1" eaLnBrk="1" hangingPunct="1"/>
            <a:endParaRPr lang="nl-BE" dirty="0" smtClean="0"/>
          </a:p>
          <a:p>
            <a:pPr eaLnBrk="1" hangingPunct="1"/>
            <a:r>
              <a:rPr lang="nl-BE" dirty="0" smtClean="0"/>
              <a:t>Become an OWASP member! </a:t>
            </a:r>
          </a:p>
          <a:p>
            <a:pPr lvl="1" eaLnBrk="1" hangingPunct="1"/>
            <a:r>
              <a:rPr lang="nl-BE" i="1" dirty="0" smtClean="0"/>
              <a:t>Or even a sponsor (told you!)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5" descr="uslarg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8465" y="2285992"/>
            <a:ext cx="184833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http://www.owasp.org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http://www.owasp.org/index.php/Geneva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4"/>
              </a:rPr>
              <a:t>antonio.fontes@owasp.org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Tonight’s sponsors:</a:t>
            </a:r>
          </a:p>
        </p:txBody>
      </p:sp>
      <p:pic>
        <p:nvPicPr>
          <p:cNvPr id="92162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4594267"/>
            <a:ext cx="3948115" cy="52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57950" y="3857628"/>
            <a:ext cx="1477067" cy="203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CH" sz="1200" i="1" dirty="0" smtClean="0"/>
          </a:p>
          <a:p>
            <a:pPr>
              <a:buNone/>
            </a:pPr>
            <a:endParaRPr lang="fr-CH" sz="1200" i="1" dirty="0" smtClean="0"/>
          </a:p>
          <a:p>
            <a:pPr>
              <a:buNone/>
            </a:pPr>
            <a:endParaRPr lang="fr-CH" sz="1200" i="1" dirty="0" smtClean="0"/>
          </a:p>
          <a:p>
            <a:pPr>
              <a:buNone/>
            </a:pPr>
            <a:endParaRPr lang="fr-CH" sz="1200" i="1" dirty="0" smtClean="0"/>
          </a:p>
          <a:p>
            <a:pPr>
              <a:buNone/>
            </a:pPr>
            <a:endParaRPr lang="fr-CH" sz="1200" i="1" dirty="0" smtClean="0"/>
          </a:p>
          <a:p>
            <a:pPr>
              <a:buNone/>
            </a:pPr>
            <a:endParaRPr lang="fr-CH" sz="1200" i="1" dirty="0" smtClean="0"/>
          </a:p>
          <a:p>
            <a:pPr>
              <a:buNone/>
            </a:pPr>
            <a:endParaRPr lang="fr-CH" sz="1200" i="1" dirty="0" smtClean="0"/>
          </a:p>
          <a:p>
            <a:pPr>
              <a:buNone/>
            </a:pPr>
            <a:r>
              <a:rPr lang="fr-CH" sz="1200" i="1" dirty="0" smtClean="0"/>
              <a:t>Copyright notice:</a:t>
            </a:r>
          </a:p>
          <a:p>
            <a:pPr>
              <a:buNone/>
            </a:pPr>
            <a:r>
              <a:rPr lang="fr-CH" sz="1200" dirty="0" smtClean="0"/>
              <a:t>	</a:t>
            </a:r>
            <a:r>
              <a:rPr lang="fr-CH" sz="1200" dirty="0" err="1" smtClean="0"/>
              <a:t>Some</a:t>
            </a:r>
            <a:r>
              <a:rPr lang="fr-CH" sz="1200" dirty="0" smtClean="0"/>
              <a:t> </a:t>
            </a:r>
            <a:r>
              <a:rPr lang="fr-CH" sz="1200" dirty="0" err="1" smtClean="0"/>
              <a:t>pictures</a:t>
            </a:r>
            <a:r>
              <a:rPr lang="fr-CH" sz="1200" dirty="0" smtClean="0"/>
              <a:t> and content </a:t>
            </a:r>
            <a:r>
              <a:rPr lang="fr-CH" sz="1200" dirty="0" err="1" smtClean="0"/>
              <a:t>included</a:t>
            </a:r>
            <a:r>
              <a:rPr lang="fr-CH" sz="1200" dirty="0" smtClean="0"/>
              <a:t> in </a:t>
            </a:r>
            <a:r>
              <a:rPr lang="fr-CH" sz="1200" dirty="0" err="1" smtClean="0"/>
              <a:t>this</a:t>
            </a:r>
            <a:r>
              <a:rPr lang="fr-CH" sz="1200" dirty="0" smtClean="0"/>
              <a:t> </a:t>
            </a:r>
            <a:r>
              <a:rPr lang="fr-CH" sz="1200" dirty="0" err="1" smtClean="0"/>
              <a:t>presentation</a:t>
            </a:r>
            <a:r>
              <a:rPr lang="fr-CH" sz="1200" dirty="0" smtClean="0"/>
              <a:t> are </a:t>
            </a:r>
            <a:r>
              <a:rPr lang="fr-CH" sz="1200" dirty="0" err="1" smtClean="0"/>
              <a:t>copied</a:t>
            </a:r>
            <a:r>
              <a:rPr lang="fr-CH" sz="1200" dirty="0" smtClean="0"/>
              <a:t> </a:t>
            </a:r>
            <a:r>
              <a:rPr lang="fr-CH" sz="1200" dirty="0" err="1" smtClean="0"/>
              <a:t>from</a:t>
            </a:r>
            <a:r>
              <a:rPr lang="fr-CH" sz="1200" dirty="0" smtClean="0"/>
              <a:t> the document :</a:t>
            </a:r>
          </a:p>
          <a:p>
            <a:pPr>
              <a:buNone/>
            </a:pPr>
            <a:r>
              <a:rPr lang="fr-CH" sz="1200" dirty="0" smtClean="0"/>
              <a:t>		« OWASP Germany 2008 </a:t>
            </a:r>
            <a:r>
              <a:rPr lang="fr-CH" sz="1200" dirty="0" err="1" smtClean="0"/>
              <a:t>Conference</a:t>
            </a:r>
            <a:r>
              <a:rPr lang="fr-CH" sz="1200" dirty="0" smtClean="0"/>
              <a:t> », by </a:t>
            </a:r>
            <a:r>
              <a:rPr lang="fr-CH" sz="1200" dirty="0" err="1" smtClean="0"/>
              <a:t>Sebastien</a:t>
            </a:r>
            <a:r>
              <a:rPr lang="fr-CH" sz="1200" dirty="0" smtClean="0"/>
              <a:t> </a:t>
            </a:r>
            <a:r>
              <a:rPr lang="fr-CH" sz="1200" dirty="0" err="1" smtClean="0"/>
              <a:t>Deleersnyder</a:t>
            </a:r>
            <a:endParaRPr lang="fr-CH" sz="1200" dirty="0" smtClean="0"/>
          </a:p>
          <a:p>
            <a:pPr>
              <a:buNone/>
            </a:pPr>
            <a:r>
              <a:rPr lang="fr-CH" sz="1050" dirty="0" smtClean="0"/>
              <a:t>		</a:t>
            </a:r>
            <a:r>
              <a:rPr lang="fr-CH" sz="1050" dirty="0" smtClean="0">
                <a:hlinkClick r:id="rId2"/>
              </a:rPr>
              <a:t>http://www.owasp.org/index.php/Image:Germany_2008_Conference_OWASP_Introduction_v1.pptx</a:t>
            </a:r>
            <a:r>
              <a:rPr lang="fr-CH" sz="1050" dirty="0" smtClean="0"/>
              <a:t> </a:t>
            </a:r>
            <a:endParaRPr lang="fr-CH" sz="1600" dirty="0" smtClean="0"/>
          </a:p>
          <a:p>
            <a:pPr>
              <a:buNone/>
            </a:pPr>
            <a:endParaRPr lang="fr-CH" sz="1200" dirty="0" smtClean="0"/>
          </a:p>
          <a:p>
            <a:pPr>
              <a:buNone/>
            </a:pPr>
            <a:r>
              <a:rPr lang="fr-CH" sz="1200" dirty="0" smtClean="0"/>
              <a:t>	</a:t>
            </a:r>
            <a:r>
              <a:rPr lang="fr-CH" sz="1200" dirty="0" err="1" smtClean="0"/>
              <a:t>Other</a:t>
            </a:r>
            <a:r>
              <a:rPr lang="fr-CH" sz="1200" dirty="0" smtClean="0"/>
              <a:t> content and </a:t>
            </a:r>
            <a:r>
              <a:rPr lang="fr-CH" sz="1200" dirty="0" err="1" smtClean="0"/>
              <a:t>pictures</a:t>
            </a:r>
            <a:r>
              <a:rPr lang="fr-CH" sz="1200" dirty="0" smtClean="0"/>
              <a:t> </a:t>
            </a:r>
            <a:r>
              <a:rPr lang="fr-CH" sz="1200" dirty="0" err="1" smtClean="0"/>
              <a:t>included</a:t>
            </a:r>
            <a:r>
              <a:rPr lang="fr-CH" sz="1200" dirty="0" smtClean="0"/>
              <a:t> in </a:t>
            </a:r>
            <a:r>
              <a:rPr lang="fr-CH" sz="1200" dirty="0" err="1" smtClean="0"/>
              <a:t>this</a:t>
            </a:r>
            <a:r>
              <a:rPr lang="fr-CH" sz="1200" dirty="0" smtClean="0"/>
              <a:t> </a:t>
            </a:r>
            <a:r>
              <a:rPr lang="fr-CH" sz="1200" dirty="0" err="1" smtClean="0"/>
              <a:t>presentation</a:t>
            </a:r>
            <a:r>
              <a:rPr lang="fr-CH" sz="1200" dirty="0" smtClean="0"/>
              <a:t> are free for </a:t>
            </a:r>
            <a:r>
              <a:rPr lang="fr-CH" sz="1200" dirty="0" err="1" smtClean="0"/>
              <a:t>reuse</a:t>
            </a:r>
            <a:r>
              <a:rPr lang="fr-CH" sz="1200" dirty="0" smtClean="0"/>
              <a:t> </a:t>
            </a:r>
            <a:r>
              <a:rPr lang="fr-CH" sz="1200" dirty="0" err="1" smtClean="0"/>
              <a:t>except</a:t>
            </a:r>
            <a:r>
              <a:rPr lang="fr-CH" sz="1200" dirty="0" smtClean="0"/>
              <a:t> </a:t>
            </a:r>
            <a:r>
              <a:rPr lang="fr-CH" sz="1200" dirty="0" err="1" smtClean="0"/>
              <a:t>slide</a:t>
            </a:r>
            <a:r>
              <a:rPr lang="fr-CH" sz="1200" dirty="0" smtClean="0"/>
              <a:t> </a:t>
            </a:r>
            <a:r>
              <a:rPr lang="fr-CH" sz="1200" dirty="0" err="1" smtClean="0"/>
              <a:t>number</a:t>
            </a:r>
            <a:r>
              <a:rPr lang="fr-CH" sz="1200" dirty="0" smtClean="0"/>
              <a:t> </a:t>
            </a:r>
            <a:br>
              <a:rPr lang="fr-CH" sz="1200" dirty="0" smtClean="0"/>
            </a:br>
            <a:r>
              <a:rPr lang="fr-CH" sz="1200" dirty="0" smtClean="0"/>
              <a:t>2 (</a:t>
            </a:r>
            <a:r>
              <a:rPr lang="fr-CH" sz="1200" dirty="0" err="1" smtClean="0"/>
              <a:t>my</a:t>
            </a:r>
            <a:r>
              <a:rPr lang="fr-CH" sz="1200" dirty="0" smtClean="0"/>
              <a:t> bio) : </a:t>
            </a:r>
            <a:r>
              <a:rPr lang="fr-CH" sz="1200" dirty="0" err="1" smtClean="0"/>
              <a:t>don’t</a:t>
            </a:r>
            <a:r>
              <a:rPr lang="fr-CH" sz="1200" dirty="0" smtClean="0"/>
              <a:t> change </a:t>
            </a:r>
            <a:r>
              <a:rPr lang="fr-CH" sz="1200" dirty="0" err="1" smtClean="0"/>
              <a:t>it</a:t>
            </a:r>
            <a:r>
              <a:rPr lang="fr-CH" sz="1200" dirty="0" smtClean="0"/>
              <a:t> or </a:t>
            </a:r>
            <a:r>
              <a:rPr lang="fr-CH" sz="1200" dirty="0" err="1" smtClean="0"/>
              <a:t>remove</a:t>
            </a:r>
            <a:r>
              <a:rPr lang="fr-CH" sz="1200" dirty="0" smtClean="0"/>
              <a:t> </a:t>
            </a:r>
            <a:r>
              <a:rPr lang="fr-CH" sz="1200" dirty="0" err="1" smtClean="0"/>
              <a:t>it</a:t>
            </a:r>
            <a:r>
              <a:rPr lang="fr-CH" sz="1200" dirty="0" smtClean="0"/>
              <a:t>, </a:t>
            </a:r>
            <a:r>
              <a:rPr lang="fr-CH" sz="1200" dirty="0" err="1" smtClean="0"/>
              <a:t>please</a:t>
            </a:r>
            <a:r>
              <a:rPr lang="fr-CH" sz="1200" dirty="0" smtClean="0"/>
              <a:t>. </a:t>
            </a:r>
            <a:r>
              <a:rPr lang="fr-CH" sz="1200" dirty="0" err="1" smtClean="0"/>
              <a:t>Thank</a:t>
            </a:r>
            <a:r>
              <a:rPr lang="fr-CH" sz="1200" dirty="0" smtClean="0"/>
              <a:t> </a:t>
            </a:r>
            <a:r>
              <a:rPr lang="fr-CH" sz="1200" dirty="0" err="1" smtClean="0"/>
              <a:t>you</a:t>
            </a:r>
            <a:r>
              <a:rPr lang="fr-CH" sz="1200" dirty="0" smtClean="0"/>
              <a:t>. - AF</a:t>
            </a:r>
          </a:p>
          <a:p>
            <a:pPr>
              <a:buNone/>
            </a:pPr>
            <a:endParaRPr lang="fr-CH" sz="1200" dirty="0" smtClean="0"/>
          </a:p>
          <a:p>
            <a:pPr>
              <a:buNone/>
            </a:pPr>
            <a:endParaRPr lang="fr-CH" sz="1200" dirty="0" smtClean="0"/>
          </a:p>
          <a:p>
            <a:pPr>
              <a:buNone/>
            </a:pPr>
            <a:endParaRPr lang="fr-CH" sz="1200" dirty="0" smtClean="0"/>
          </a:p>
          <a:p>
            <a:pPr>
              <a:buNone/>
            </a:pPr>
            <a:endParaRPr lang="fr-CH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OWASP Foundation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OWASP Projects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Tonight’s meeting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7481" y="2571744"/>
            <a:ext cx="119564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OWASP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Application Security Project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International, non-profit organization</a:t>
            </a:r>
          </a:p>
          <a:p>
            <a:endParaRPr lang="en-US" dirty="0" smtClean="0"/>
          </a:p>
          <a:p>
            <a:r>
              <a:rPr lang="en-US" dirty="0" smtClean="0"/>
              <a:t>Funding:</a:t>
            </a:r>
          </a:p>
          <a:p>
            <a:pPr lvl="1"/>
            <a:r>
              <a:rPr lang="en-US" dirty="0" smtClean="0"/>
              <a:t>Volunteers time</a:t>
            </a:r>
          </a:p>
          <a:p>
            <a:pPr lvl="1"/>
            <a:r>
              <a:rPr lang="en-US" dirty="0" smtClean="0"/>
              <a:t>OWASP memberships and sponsors</a:t>
            </a:r>
          </a:p>
          <a:p>
            <a:pPr lvl="1"/>
            <a:r>
              <a:rPr lang="en-US" dirty="0" smtClean="0"/>
              <a:t>OWASP conference fees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Participation and projects are free and open to everyone.</a:t>
            </a:r>
            <a:endParaRPr 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43768" y="274638"/>
            <a:ext cx="1060987" cy="105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“Enabling organizations to develop, purchase, and maintain applications that can be trusted.”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Community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www.owasp.org</a:t>
            </a:r>
            <a:endParaRPr lang="en-US" dirty="0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168300">
            <a:off x="1377386" y="1435844"/>
            <a:ext cx="6152754" cy="41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130+ Chapters worldwide</a:t>
            </a:r>
            <a:endParaRPr lang="en-US" dirty="0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643051"/>
            <a:ext cx="496620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Conferences</a:t>
            </a:r>
            <a:endParaRPr 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1701" y="1422455"/>
            <a:ext cx="6869774" cy="422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9887" y="2641745"/>
            <a:ext cx="779388" cy="57708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/>
              <a:t>NYC</a:t>
            </a:r>
          </a:p>
          <a:p>
            <a:pPr algn="ctr">
              <a:defRPr/>
            </a:pPr>
            <a:r>
              <a:rPr lang="en-US" sz="1050" b="1" dirty="0"/>
              <a:t>Sep 2008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884" y="3187845"/>
            <a:ext cx="812085" cy="5770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/>
              <a:t>San </a:t>
            </a:r>
            <a:r>
              <a:rPr lang="en-US" sz="1050" b="1" dirty="0" smtClean="0"/>
              <a:t>Jose?</a:t>
            </a:r>
            <a:endParaRPr lang="en-US" sz="1050" b="1" dirty="0"/>
          </a:p>
          <a:p>
            <a:pPr algn="ctr">
              <a:defRPr/>
            </a:pPr>
            <a:r>
              <a:rPr lang="en-US" sz="1050" b="1" dirty="0"/>
              <a:t>Sep 2009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9900" y="2108345"/>
            <a:ext cx="806688" cy="5770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/>
              <a:t>Brussels</a:t>
            </a:r>
          </a:p>
          <a:p>
            <a:pPr algn="ctr">
              <a:defRPr/>
            </a:pPr>
            <a:r>
              <a:rPr lang="en-US" sz="1050" b="1" dirty="0"/>
              <a:t>May 2008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6693" y="2260745"/>
            <a:ext cx="806688" cy="577081"/>
          </a:xfrm>
          <a:prstGeom prst="rect">
            <a:avLst/>
          </a:prstGeom>
          <a:gradFill>
            <a:gsLst>
              <a:gs pos="0">
                <a:srgbClr val="5757D7"/>
              </a:gs>
              <a:gs pos="35000">
                <a:srgbClr val="8888E0"/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/>
              <a:t>Poland</a:t>
            </a:r>
          </a:p>
          <a:p>
            <a:pPr algn="ctr">
              <a:defRPr/>
            </a:pPr>
            <a:r>
              <a:rPr lang="en-US" sz="1050" b="1" dirty="0"/>
              <a:t>May 2009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1725" y="3187845"/>
            <a:ext cx="761644" cy="5770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/>
              <a:t>Taiwan</a:t>
            </a:r>
          </a:p>
          <a:p>
            <a:pPr algn="ctr">
              <a:defRPr/>
            </a:pPr>
            <a:r>
              <a:rPr lang="en-US" sz="1050" b="1" dirty="0"/>
              <a:t>Oct 2008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0765" y="2956863"/>
            <a:ext cx="794403" cy="5770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/>
              <a:t>Portugal</a:t>
            </a:r>
          </a:p>
          <a:p>
            <a:pPr algn="ctr">
              <a:defRPr/>
            </a:pPr>
            <a:r>
              <a:rPr lang="en-US" sz="1050" b="1" dirty="0"/>
              <a:t>Nov 2008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0849" y="3187845"/>
            <a:ext cx="779389" cy="5770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/>
              <a:t>Israel</a:t>
            </a:r>
          </a:p>
          <a:p>
            <a:pPr algn="ctr">
              <a:defRPr/>
            </a:pPr>
            <a:r>
              <a:rPr lang="en-US" sz="1050" b="1" dirty="0"/>
              <a:t>Sep 2008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1064" y="3559021"/>
            <a:ext cx="791673" cy="5770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/>
              <a:t>India</a:t>
            </a:r>
          </a:p>
          <a:p>
            <a:pPr algn="ctr">
              <a:defRPr/>
            </a:pPr>
            <a:r>
              <a:rPr lang="en-US" sz="1050" b="1" dirty="0"/>
              <a:t>Aug 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2335" y="4694390"/>
            <a:ext cx="871351" cy="7386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/>
              <a:t>Gold Coast</a:t>
            </a:r>
          </a:p>
          <a:p>
            <a:pPr algn="ctr">
              <a:defRPr/>
            </a:pPr>
            <a:r>
              <a:rPr lang="en-US" sz="1050" b="1" dirty="0"/>
              <a:t>Feb </a:t>
            </a:r>
            <a:r>
              <a:rPr lang="en-US" sz="1050" b="1" dirty="0" smtClean="0"/>
              <a:t>2008</a:t>
            </a:r>
          </a:p>
          <a:p>
            <a:pPr algn="ctr">
              <a:defRPr/>
            </a:pPr>
            <a:r>
              <a:rPr lang="en-US" sz="1050" dirty="0" smtClean="0"/>
              <a:t>+2009</a:t>
            </a:r>
            <a:endParaRPr lang="en-US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46703" y="2108345"/>
            <a:ext cx="846271" cy="5770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/>
              <a:t>Minnesota</a:t>
            </a:r>
          </a:p>
          <a:p>
            <a:pPr algn="ctr">
              <a:defRPr/>
            </a:pPr>
            <a:r>
              <a:rPr lang="en-US" sz="1050" b="1" dirty="0"/>
              <a:t>Oct 2008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320" y="2641745"/>
            <a:ext cx="965022" cy="5770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/>
              <a:t>Denver</a:t>
            </a:r>
          </a:p>
          <a:p>
            <a:pPr algn="ctr">
              <a:defRPr/>
            </a:pPr>
            <a:r>
              <a:rPr lang="en-US" sz="1050" b="1" dirty="0"/>
              <a:t>Spring 2009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32259" y="1651145"/>
            <a:ext cx="794167" cy="5770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 smtClean="0"/>
              <a:t>Germany</a:t>
            </a:r>
            <a:endParaRPr lang="en-US" sz="1050" b="1" dirty="0"/>
          </a:p>
          <a:p>
            <a:pPr algn="ctr">
              <a:defRPr/>
            </a:pPr>
            <a:r>
              <a:rPr lang="en-US" sz="1050" b="1" dirty="0" smtClean="0"/>
              <a:t>Nov 2008</a:t>
            </a:r>
            <a:endParaRPr 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WASP">
  <a:themeElements>
    <a:clrScheme name="OWAS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WASP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OWAS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3180</TotalTime>
  <Words>693</Words>
  <Application>Microsoft Macintosh PowerPoint</Application>
  <PresentationFormat>On-screen Show (4:3)</PresentationFormat>
  <Paragraphs>229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OWASP</vt:lpstr>
      <vt:lpstr>OWASP Geneva –   Spring 09 meeting  April 23rd. 2009</vt:lpstr>
      <vt:lpstr>Who am I?</vt:lpstr>
      <vt:lpstr>Agenda</vt:lpstr>
      <vt:lpstr>The OWASP foundation</vt:lpstr>
      <vt:lpstr>OWASP Mission</vt:lpstr>
      <vt:lpstr>OWASP Community</vt:lpstr>
      <vt:lpstr>www.owasp.org</vt:lpstr>
      <vt:lpstr>130+ Chapters worldwide</vt:lpstr>
      <vt:lpstr>OWASP Conferences</vt:lpstr>
      <vt:lpstr>OWASP Conferences</vt:lpstr>
      <vt:lpstr>OWASP EU Summit</vt:lpstr>
      <vt:lpstr>Agenda</vt:lpstr>
      <vt:lpstr>OWASP Top 10</vt:lpstr>
      <vt:lpstr>Big 4 (not to be confused with…)</vt:lpstr>
      <vt:lpstr>Education: Webgoat</vt:lpstr>
      <vt:lpstr>Testing: Webscarab</vt:lpstr>
      <vt:lpstr>Reference libraries: OWASP ESAPI</vt:lpstr>
      <vt:lpstr>Methods and processes: CLASP</vt:lpstr>
      <vt:lpstr>Quality and coaching: Seasons of Code</vt:lpstr>
      <vt:lpstr>Deliverables</vt:lpstr>
      <vt:lpstr>Agenda</vt:lpstr>
      <vt:lpstr>Who is sitting (or standing) in this room?</vt:lpstr>
      <vt:lpstr>Audience (1/3)</vt:lpstr>
      <vt:lpstr>Audience (2/3)</vt:lpstr>
      <vt:lpstr>Audience 3/3</vt:lpstr>
      <vt:lpstr>Agenda</vt:lpstr>
      <vt:lpstr>Geneva’s Chapter and you</vt:lpstr>
      <vt:lpstr>THANK YOU!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Geneva - Spring 09 meeting keynote</dc:title>
  <dc:creator>Antonio Fontes</dc:creator>
  <cp:lastModifiedBy>AF</cp:lastModifiedBy>
  <cp:revision>422</cp:revision>
  <cp:lastPrinted>2008-11-04T10:21:12Z</cp:lastPrinted>
  <dcterms:created xsi:type="dcterms:W3CDTF">2009-04-22T16:01:01Z</dcterms:created>
  <dcterms:modified xsi:type="dcterms:W3CDTF">2009-04-24T22:36:06Z</dcterms:modified>
</cp:coreProperties>
</file>