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onmathi/TNSDC-Generative-AI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667000" y="1295400"/>
            <a:ext cx="7467600" cy="42024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br>
              <a:rPr lang="en-US" spc="15" dirty="0"/>
            </a:br>
            <a:br>
              <a:rPr lang="en-IN" sz="2000" spc="15" dirty="0"/>
            </a:br>
            <a:r>
              <a:rPr lang="en-IN" sz="2000" spc="15" dirty="0"/>
              <a:t>      </a:t>
            </a:r>
            <a:br>
              <a:rPr lang="en-IN" sz="2000" spc="15" dirty="0"/>
            </a:br>
            <a:r>
              <a:rPr lang="en-IN" sz="4000" b="1" spc="15" dirty="0">
                <a:solidFill>
                  <a:schemeClr val="tx2"/>
                </a:solidFill>
              </a:rPr>
              <a:t>S.Ramalakshmi alies ponmathi</a:t>
            </a:r>
            <a:br>
              <a:rPr lang="en-IN" sz="4000" b="1" spc="15" dirty="0">
                <a:solidFill>
                  <a:schemeClr val="tx2"/>
                </a:solidFill>
              </a:rPr>
            </a:br>
            <a:r>
              <a:rPr lang="en-IN" sz="4000" b="1" spc="15" dirty="0">
                <a:solidFill>
                  <a:schemeClr val="tx2"/>
                </a:solidFill>
              </a:rPr>
              <a:t>813821205040</a:t>
            </a:r>
            <a:br>
              <a:rPr lang="en-IN" sz="4000" b="1" spc="15" dirty="0">
                <a:solidFill>
                  <a:schemeClr val="tx2"/>
                </a:solidFill>
              </a:rPr>
            </a:br>
            <a:br>
              <a:rPr lang="en-IN" sz="2000" spc="15" dirty="0"/>
            </a:br>
            <a:br>
              <a:rPr lang="en-IN" sz="2000" spc="15" dirty="0"/>
            </a:br>
            <a:br>
              <a:rPr lang="en-US" sz="2000" spc="15" dirty="0"/>
            </a:br>
            <a:endParaRPr sz="2000"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4953000"/>
            <a:ext cx="4495800" cy="15940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heavy" spc="20" dirty="0">
                <a:solidFill>
                  <a:schemeClr val="tx2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 LINK: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000" u="heavy" spc="20" dirty="0">
              <a:solidFill>
                <a:schemeClr val="tx2"/>
              </a:solidFill>
              <a:uFill>
                <a:solidFill>
                  <a:srgbClr val="006FC0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dirty="0">
                <a:latin typeface="Trebuchet MS"/>
                <a:cs typeface="Trebuchet MS"/>
                <a:hlinkClick r:id="rId3"/>
              </a:rPr>
              <a:t>https://github.com/SPonmathi/TNSDC-Generative-AI.git</a:t>
            </a:r>
            <a:endParaRPr lang="en-US" sz="2000" u="heavy" spc="20" dirty="0">
              <a:solidFill>
                <a:srgbClr val="006FC0"/>
              </a:solidFill>
              <a:uFill>
                <a:solidFill>
                  <a:srgbClr val="006FC0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1" name="Picture 10" descr="Screenshot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24000"/>
            <a:ext cx="4495800" cy="2667000"/>
          </a:xfrm>
          <a:prstGeom prst="rect">
            <a:avLst/>
          </a:prstGeom>
        </p:spPr>
      </p:pic>
      <p:pic>
        <p:nvPicPr>
          <p:cNvPr id="12" name="Picture 11" descr="Screenshot (5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1600200"/>
            <a:ext cx="2895600" cy="2362200"/>
          </a:xfrm>
          <a:prstGeom prst="rect">
            <a:avLst/>
          </a:prstGeom>
        </p:spPr>
      </p:pic>
      <p:pic>
        <p:nvPicPr>
          <p:cNvPr id="13" name="Picture 12" descr="Screenshot (6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1447800"/>
            <a:ext cx="3134130" cy="2643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3ADC4-7540-676C-1C15-11A4C04BAF44}"/>
              </a:ext>
            </a:extLst>
          </p:cNvPr>
          <p:cNvSpPr txBox="1"/>
          <p:nvPr/>
        </p:nvSpPr>
        <p:spPr>
          <a:xfrm>
            <a:off x="2448611" y="2255060"/>
            <a:ext cx="61009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Skin Cancer Detection</a:t>
            </a:r>
            <a:endParaRPr lang="en-IN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8337042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r>
              <a:rPr lang="en-US" dirty="0"/>
              <a:t>           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/>
            </a:br>
            <a:br>
              <a:rPr lang="en-US" dirty="0"/>
            </a:b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D5E182-4967-EA50-4C9B-3FEA88534525}"/>
              </a:ext>
            </a:extLst>
          </p:cNvPr>
          <p:cNvSpPr txBox="1"/>
          <p:nvPr/>
        </p:nvSpPr>
        <p:spPr>
          <a:xfrm>
            <a:off x="3050458" y="2005213"/>
            <a:ext cx="61009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Unique Features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Results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Future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89221" y="205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A493B54-37A8-ED36-523C-567C8994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2EE13B1-B251-D16F-E952-56A38F8DE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20199"/>
            <a:ext cx="6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6BE9FE-BF6A-F902-5FF7-3F4523A8E3B6}"/>
              </a:ext>
            </a:extLst>
          </p:cNvPr>
          <p:cNvSpPr txBox="1"/>
          <p:nvPr/>
        </p:nvSpPr>
        <p:spPr>
          <a:xfrm>
            <a:off x="1329178" y="2089355"/>
            <a:ext cx="6100916" cy="2380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2000" kern="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build a CNN based model which can accurately detect melanoma. Melanoma is a type of cancer that can be deadly if not detected early. It accounts for 75% of skin cancer deaths. A solution which can evaluate images and alert the dermatologists about the presence of melanoma has the potential to reduce a lot of manual effort needed in diagnosis.</a:t>
            </a:r>
            <a:endParaRPr lang="en-IN" sz="20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C17A720-06F8-019A-C938-BD593C26C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53998"/>
            <a:ext cx="7694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E1F7E-129D-5E9A-D4BB-65F45E7B4B9B}"/>
              </a:ext>
            </a:extLst>
          </p:cNvPr>
          <p:cNvSpPr txBox="1"/>
          <p:nvPr/>
        </p:nvSpPr>
        <p:spPr>
          <a:xfrm>
            <a:off x="1295400" y="2209800"/>
            <a:ext cx="61009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Build a Convolutional Neural Network (CNN) model for melanoma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Utilize image processing techniques to preprocess and analyze skin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Implement a user-friendly interface for dermatologists to upload and analyze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Provide real-time alerts for potential melanoma cases.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0B139C5-951C-95BF-B8B0-4ED3DF3A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1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822A8A8-6481-BBEF-C766-CDCBA319D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11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0C006-55DB-0C62-32D2-814CBB8D10B4}"/>
              </a:ext>
            </a:extLst>
          </p:cNvPr>
          <p:cNvSpPr txBox="1"/>
          <p:nvPr/>
        </p:nvSpPr>
        <p:spPr>
          <a:xfrm>
            <a:off x="1066800" y="1552635"/>
            <a:ext cx="61009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 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1. Dermatologists:</a:t>
            </a:r>
          </a:p>
          <a:p>
            <a:r>
              <a:rPr lang="en-IN" dirty="0">
                <a:solidFill>
                  <a:schemeClr val="tx2"/>
                </a:solidFill>
              </a:rPr>
              <a:t>     - Rely on automated analysis for accurate diagnoses and streamlined workflow.</a:t>
            </a:r>
          </a:p>
          <a:p>
            <a:r>
              <a:rPr lang="en-IN" dirty="0">
                <a:solidFill>
                  <a:schemeClr val="tx2"/>
                </a:solidFill>
              </a:rPr>
              <a:t>     - Experience improved efficiency in melanoma detection and treatment planning.</a:t>
            </a:r>
          </a:p>
          <a:p>
            <a:r>
              <a:rPr lang="en-IN" dirty="0"/>
              <a:t> 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2. Medical Professionals:</a:t>
            </a:r>
          </a:p>
          <a:p>
            <a:r>
              <a:rPr lang="en-IN" dirty="0"/>
              <a:t>     </a:t>
            </a:r>
            <a:r>
              <a:rPr lang="en-IN" dirty="0">
                <a:solidFill>
                  <a:schemeClr val="tx2"/>
                </a:solidFill>
              </a:rPr>
              <a:t>- Utilize the system for comprehensive skin cancer evaluations, enhancing treatment efficacy.</a:t>
            </a:r>
          </a:p>
          <a:p>
            <a:r>
              <a:rPr lang="en-IN" dirty="0">
                <a:solidFill>
                  <a:schemeClr val="tx2"/>
                </a:solidFill>
              </a:rPr>
              <a:t>     - Benefit from reliable and timely assessments, aiding in patient care and management.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 3. Patients:</a:t>
            </a:r>
          </a:p>
          <a:p>
            <a:r>
              <a:rPr lang="en-IN" dirty="0"/>
              <a:t>     </a:t>
            </a:r>
            <a:r>
              <a:rPr lang="en-IN" dirty="0">
                <a:solidFill>
                  <a:schemeClr val="tx2"/>
                </a:solidFill>
              </a:rPr>
              <a:t>- Indirectly benefit from early melanoma detection, leading to improved outcomes.</a:t>
            </a:r>
          </a:p>
          <a:p>
            <a:r>
              <a:rPr lang="en-IN" dirty="0">
                <a:solidFill>
                  <a:schemeClr val="tx2"/>
                </a:solidFill>
              </a:rPr>
              <a:t>     - Gain reassurance from reliable diagnoses, contributing to peace of mind and well-being.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A6043-C3B5-00BE-F078-3B71A23EB7FF}"/>
              </a:ext>
            </a:extLst>
          </p:cNvPr>
          <p:cNvSpPr txBox="1"/>
          <p:nvPr/>
        </p:nvSpPr>
        <p:spPr>
          <a:xfrm>
            <a:off x="3050458" y="2559211"/>
            <a:ext cx="61009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Our solution automates melanoma detection, saving time and reducing manual effort.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Provides quick and accurate assessment of skin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Enables early detection, potentially saving lives.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Enhances workflow efficiency for dermatologists and medical professionals.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9C1DF9E-F4DF-AE77-6646-554CC70E3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7694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BBEF92A-11F6-56AB-5C1F-EDF31A163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350" y="2505670"/>
            <a:ext cx="714420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User-friendly interface for easy image upload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Integration with existing healthcare systems for seamless workflow.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Real-time alerts for potential melanoma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Continuously improving accuracy through machine learning.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61CCD5-6ADA-8ACD-0F67-B2714A44A8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" b="2419"/>
          <a:stretch/>
        </p:blipFill>
        <p:spPr>
          <a:xfrm>
            <a:off x="604837" y="1752600"/>
            <a:ext cx="8839200" cy="335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389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         S.Ramalakshmi alies ponmathi 813821205040    </vt:lpstr>
      <vt:lpstr>PROJECT TITLE</vt:lpstr>
      <vt:lpstr>AGENDA                                </vt:lpstr>
      <vt:lpstr>PROBLEM STATEMENT   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 G. Glory Nikita S. Ramalakshmi Alies       Ponmathi V.Suvetha S.Neelaveni</dc:title>
  <dc:creator>suvetha v</dc:creator>
  <cp:lastModifiedBy>mathi S</cp:lastModifiedBy>
  <cp:revision>13</cp:revision>
  <dcterms:created xsi:type="dcterms:W3CDTF">2024-04-01T15:34:00Z</dcterms:created>
  <dcterms:modified xsi:type="dcterms:W3CDTF">2024-04-04T13:36:34Z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