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nmathi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1909762"/>
            <a:ext cx="10210800" cy="38946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br>
              <a:rPr lang="en-US" spc="15" dirty="0"/>
            </a:br>
            <a:br>
              <a:rPr lang="en-IN" sz="2000" spc="15" dirty="0"/>
            </a:br>
            <a:r>
              <a:rPr lang="en-IN" sz="2000" b="1" spc="15" dirty="0"/>
              <a:t>      </a:t>
            </a:r>
            <a:br>
              <a:rPr lang="en-IN" sz="2000" b="1" spc="15" dirty="0"/>
            </a:br>
            <a:r>
              <a:rPr lang="en-IN" sz="2000" b="1" spc="15" dirty="0"/>
              <a:t>Presented By:S.Ramalakshmi alies ponmathi</a:t>
            </a:r>
            <a:br>
              <a:rPr lang="en-IN" sz="2000" b="1" spc="15" dirty="0"/>
            </a:br>
            <a:r>
              <a:rPr lang="en-IN" sz="2000" b="1" spc="15" dirty="0"/>
              <a:t>Reg no:813821205040</a:t>
            </a:r>
            <a:br>
              <a:rPr lang="en-IN" sz="2000" b="1" spc="15" dirty="0"/>
            </a:br>
            <a:r>
              <a:rPr lang="en-IN" sz="2000" b="1" spc="15" dirty="0"/>
              <a:t>Dept:Information Technology</a:t>
            </a:r>
            <a:br>
              <a:rPr lang="en-IN" sz="2000" b="1" spc="15" dirty="0"/>
            </a:br>
            <a:r>
              <a:rPr lang="en-IN" sz="2000" b="1" spc="15" dirty="0"/>
              <a:t>College:Saranathan College Of Engineering</a:t>
            </a:r>
            <a:br>
              <a:rPr lang="en-IN" sz="2000" b="1" spc="15" dirty="0"/>
            </a:br>
            <a:r>
              <a:rPr lang="en-IN" sz="2000" b="1" spc="15" dirty="0"/>
              <a:t>NM mail ID:unisan005@gmail.com(au813821205040)</a:t>
            </a:r>
            <a:br>
              <a:rPr lang="en-IN" sz="2000" b="1" spc="15" dirty="0"/>
            </a:br>
            <a:br>
              <a:rPr lang="en-IN" sz="2000" b="1" spc="15" dirty="0"/>
            </a:br>
            <a:br>
              <a:rPr lang="en-IN" sz="2000" spc="15" dirty="0"/>
            </a:b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60970-9C68-8C4E-7CF5-E49D392F96D6}"/>
              </a:ext>
            </a:extLst>
          </p:cNvPr>
          <p:cNvSpPr txBox="1"/>
          <p:nvPr/>
        </p:nvSpPr>
        <p:spPr>
          <a:xfrm>
            <a:off x="1357312" y="178459"/>
            <a:ext cx="78469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 using CNN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495800" cy="15940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 LINK: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Trebuchet MS"/>
                <a:cs typeface="Trebuchet MS"/>
                <a:hlinkClick r:id="rId3"/>
              </a:rPr>
              <a:t>https://github.com/SPonmathi/TNSDC-Generative-AI.git</a:t>
            </a:r>
            <a:endParaRPr lang="en-US" sz="2000" u="heavy" spc="20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425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         Presented By:S.Ramalakshmi alies ponmathi Reg no:813821205040 Dept:Information Technology College:Saranathan College Of Engineering NM mail ID:unisan005@gmail.com(au813821205040)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suvetha v</cp:lastModifiedBy>
  <cp:revision>12</cp:revision>
  <dcterms:created xsi:type="dcterms:W3CDTF">2024-04-01T15:34:00Z</dcterms:created>
  <dcterms:modified xsi:type="dcterms:W3CDTF">2024-04-04T18:10:38Z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