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2" r:id="rId3"/>
    <p:sldId id="283" r:id="rId4"/>
    <p:sldId id="295" r:id="rId5"/>
    <p:sldId id="293" r:id="rId6"/>
    <p:sldId id="287" r:id="rId7"/>
    <p:sldId id="291" r:id="rId8"/>
    <p:sldId id="294" r:id="rId9"/>
    <p:sldId id="321" r:id="rId10"/>
    <p:sldId id="322" r:id="rId11"/>
    <p:sldId id="259" r:id="rId12"/>
    <p:sldId id="266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0659" autoAdjust="0"/>
  </p:normalViewPr>
  <p:slideViewPr>
    <p:cSldViewPr>
      <p:cViewPr varScale="1">
        <p:scale>
          <a:sx n="62" d="100"/>
          <a:sy n="62" d="100"/>
        </p:scale>
        <p:origin x="90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cdunphy@setu.ie" TargetMode="External"/><Relationship Id="rId2" Type="http://schemas.openxmlformats.org/officeDocument/2006/relationships/hyperlink" Target="mailto:siobhan.roche@setu.ie" TargetMode="External"/><Relationship Id="rId1" Type="http://schemas.openxmlformats.org/officeDocument/2006/relationships/hyperlink" Target="https://www.setu.ie/staff/siobhan-roche" TargetMode="External"/><Relationship Id="rId5" Type="http://schemas.openxmlformats.org/officeDocument/2006/relationships/hyperlink" Target="mailto:mairead.meagher@setu.ie" TargetMode="External"/><Relationship Id="rId4" Type="http://schemas.openxmlformats.org/officeDocument/2006/relationships/hyperlink" Target="https://www.wit.ie/about_wit/contact_us/staff_directory/Mairead_meagher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cdunphy@setu.ie" TargetMode="External"/><Relationship Id="rId2" Type="http://schemas.openxmlformats.org/officeDocument/2006/relationships/hyperlink" Target="mailto:siobhan.roche@setu.ie" TargetMode="External"/><Relationship Id="rId1" Type="http://schemas.openxmlformats.org/officeDocument/2006/relationships/hyperlink" Target="https://www.setu.ie/staff/siobhan-roche" TargetMode="External"/><Relationship Id="rId5" Type="http://schemas.openxmlformats.org/officeDocument/2006/relationships/hyperlink" Target="mailto:mairead.meagher@setu.ie" TargetMode="External"/><Relationship Id="rId4" Type="http://schemas.openxmlformats.org/officeDocument/2006/relationships/hyperlink" Target="https://www.wit.ie/about_wit/contact_us/staff_directory/Mairead_meagh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F838F-8C32-454C-A009-6611E045B5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B467B-F0F6-4DDE-B862-5435E49E463E}">
      <dgm:prSet phldrT="[Text]" custT="1"/>
      <dgm:spPr/>
      <dgm:t>
        <a:bodyPr/>
        <a:lstStyle/>
        <a:p>
          <a:pPr>
            <a:buNone/>
          </a:pPr>
          <a:r>
            <a:rPr lang="en-IE" sz="2800" dirty="0"/>
            <a:t>Siobhan Roche</a:t>
          </a:r>
          <a:endParaRPr lang="en-US" sz="1900" dirty="0"/>
        </a:p>
      </dgm:t>
    </dgm:pt>
    <dgm:pt modelId="{005A8E0F-068E-4B4F-90EF-2A654D50D2F2}" type="parTrans" cxnId="{6419DCC3-2806-47FE-A754-7EEF5874197F}">
      <dgm:prSet/>
      <dgm:spPr/>
      <dgm:t>
        <a:bodyPr/>
        <a:lstStyle/>
        <a:p>
          <a:endParaRPr lang="en-US"/>
        </a:p>
      </dgm:t>
    </dgm:pt>
    <dgm:pt modelId="{19EF5D3D-7451-4FA6-8734-3C0BF2A9A13D}" type="sibTrans" cxnId="{6419DCC3-2806-47FE-A754-7EEF5874197F}">
      <dgm:prSet/>
      <dgm:spPr/>
      <dgm:t>
        <a:bodyPr/>
        <a:lstStyle/>
        <a:p>
          <a:endParaRPr lang="en-US"/>
        </a:p>
      </dgm:t>
    </dgm:pt>
    <dgm:pt modelId="{800C748F-759C-437F-A77A-46AF93BCBE24}">
      <dgm:prSet/>
      <dgm:spPr/>
      <dgm:t>
        <a:bodyPr/>
        <a:lstStyle/>
        <a:p>
          <a:r>
            <a:rPr lang="en-IE" dirty="0"/>
            <a:t>Profile: </a:t>
          </a:r>
          <a:r>
            <a:rPr lang="en-US" dirty="0" smtClean="0">
              <a:hlinkClick xmlns:r="http://schemas.openxmlformats.org/officeDocument/2006/relationships" r:id="rId1"/>
            </a:rPr>
            <a:t>https://www.setu.ie/staff/siobhan-roche</a:t>
          </a:r>
          <a:endParaRPr lang="en-IE" dirty="0"/>
        </a:p>
      </dgm:t>
    </dgm:pt>
    <dgm:pt modelId="{14106CA9-9540-42DA-A909-952FA184F49C}" type="parTrans" cxnId="{644EBD1D-8B32-4BB9-B56D-D1C203FF90E6}">
      <dgm:prSet/>
      <dgm:spPr/>
      <dgm:t>
        <a:bodyPr/>
        <a:lstStyle/>
        <a:p>
          <a:endParaRPr lang="en-US"/>
        </a:p>
      </dgm:t>
    </dgm:pt>
    <dgm:pt modelId="{06372F48-2236-4499-9F39-A95793D19164}" type="sibTrans" cxnId="{644EBD1D-8B32-4BB9-B56D-D1C203FF90E6}">
      <dgm:prSet/>
      <dgm:spPr/>
      <dgm:t>
        <a:bodyPr/>
        <a:lstStyle/>
        <a:p>
          <a:endParaRPr lang="en-US"/>
        </a:p>
      </dgm:t>
    </dgm:pt>
    <dgm:pt modelId="{3CB5E735-2C66-4FBF-8E94-78DF6246C05B}">
      <dgm:prSet/>
      <dgm:spPr/>
      <dgm:t>
        <a:bodyPr/>
        <a:lstStyle/>
        <a:p>
          <a:r>
            <a:rPr lang="en-IE" dirty="0"/>
            <a:t>Email: </a:t>
          </a:r>
          <a:r>
            <a:rPr lang="en-IE" dirty="0">
              <a:hlinkClick xmlns:r="http://schemas.openxmlformats.org/officeDocument/2006/relationships" r:id="rId2"/>
            </a:rPr>
            <a:t>siobhan.roche@setu.ie</a:t>
          </a:r>
          <a:r>
            <a:rPr lang="en-IE" dirty="0">
              <a:hlinkClick xmlns:r="http://schemas.openxmlformats.org/officeDocument/2006/relationships" r:id="rId3"/>
            </a:rPr>
            <a:t> </a:t>
          </a:r>
          <a:endParaRPr lang="en-IE" dirty="0"/>
        </a:p>
      </dgm:t>
    </dgm:pt>
    <dgm:pt modelId="{80F4F911-F5A2-47CB-9FC3-E2B37A216B59}" type="parTrans" cxnId="{2BD23C78-90C7-4EE1-B2EE-59950851C9B4}">
      <dgm:prSet/>
      <dgm:spPr/>
      <dgm:t>
        <a:bodyPr/>
        <a:lstStyle/>
        <a:p>
          <a:endParaRPr lang="en-US"/>
        </a:p>
      </dgm:t>
    </dgm:pt>
    <dgm:pt modelId="{86B13B97-C854-498D-B45E-06D0F44074EE}" type="sibTrans" cxnId="{2BD23C78-90C7-4EE1-B2EE-59950851C9B4}">
      <dgm:prSet/>
      <dgm:spPr/>
      <dgm:t>
        <a:bodyPr/>
        <a:lstStyle/>
        <a:p>
          <a:endParaRPr lang="en-US"/>
        </a:p>
      </dgm:t>
    </dgm:pt>
    <dgm:pt modelId="{8D76A181-87B2-4D15-9E6E-A755035C7FF0}">
      <dgm:prSet custT="1"/>
      <dgm:spPr/>
      <dgm:t>
        <a:bodyPr/>
        <a:lstStyle/>
        <a:p>
          <a:r>
            <a:rPr lang="en-IE" sz="2800" dirty="0"/>
            <a:t>Mairead Meagher</a:t>
          </a:r>
        </a:p>
      </dgm:t>
    </dgm:pt>
    <dgm:pt modelId="{6908435C-94B2-441D-A18A-2C7ACF79D48B}" type="parTrans" cxnId="{BCF79E61-3B2C-464E-8D12-795F6731C5A7}">
      <dgm:prSet/>
      <dgm:spPr/>
      <dgm:t>
        <a:bodyPr/>
        <a:lstStyle/>
        <a:p>
          <a:endParaRPr lang="en-US"/>
        </a:p>
      </dgm:t>
    </dgm:pt>
    <dgm:pt modelId="{65B56A89-4F26-4631-8B84-F3A9D3D78689}" type="sibTrans" cxnId="{BCF79E61-3B2C-464E-8D12-795F6731C5A7}">
      <dgm:prSet/>
      <dgm:spPr/>
      <dgm:t>
        <a:bodyPr/>
        <a:lstStyle/>
        <a:p>
          <a:endParaRPr lang="en-US"/>
        </a:p>
      </dgm:t>
    </dgm:pt>
    <dgm:pt modelId="{3601B6BF-79A2-4F7E-A659-BFB6E622349E}">
      <dgm:prSet custT="1"/>
      <dgm:spPr/>
      <dgm:t>
        <a:bodyPr/>
        <a:lstStyle/>
        <a:p>
          <a:r>
            <a:rPr lang="en-IE" sz="1600" dirty="0"/>
            <a:t>Profile:</a:t>
          </a:r>
          <a:r>
            <a:rPr lang="en-US" sz="1600" dirty="0">
              <a:hlinkClick xmlns:r="http://schemas.openxmlformats.org/officeDocument/2006/relationships" r:id="rId4"/>
            </a:rPr>
            <a:t>https://www.wit.ie/about_wit/contact_us/staff_directory/Mairead_meagher</a:t>
          </a:r>
          <a:endParaRPr lang="en-IE" sz="1600" dirty="0"/>
        </a:p>
      </dgm:t>
    </dgm:pt>
    <dgm:pt modelId="{F015161B-CA5A-43D3-89E5-BFE92B0B3FFC}" type="parTrans" cxnId="{09B7860A-3B53-496B-A4C4-F58F410F02FC}">
      <dgm:prSet/>
      <dgm:spPr/>
      <dgm:t>
        <a:bodyPr/>
        <a:lstStyle/>
        <a:p>
          <a:endParaRPr lang="en-US"/>
        </a:p>
      </dgm:t>
    </dgm:pt>
    <dgm:pt modelId="{993BF81A-C875-49AB-8F6C-D62BDD1EABBB}" type="sibTrans" cxnId="{09B7860A-3B53-496B-A4C4-F58F410F02FC}">
      <dgm:prSet/>
      <dgm:spPr/>
      <dgm:t>
        <a:bodyPr/>
        <a:lstStyle/>
        <a:p>
          <a:endParaRPr lang="en-US"/>
        </a:p>
      </dgm:t>
    </dgm:pt>
    <dgm:pt modelId="{13077ECC-88E2-EB46-9478-DF4CDCA508EF}">
      <dgm:prSet/>
      <dgm:spPr/>
      <dgm:t>
        <a:bodyPr/>
        <a:lstStyle/>
        <a:p>
          <a:endParaRPr lang="en-IE" dirty="0"/>
        </a:p>
      </dgm:t>
    </dgm:pt>
    <dgm:pt modelId="{3BD98250-C629-8D4F-B70F-7A84863AAEC5}" type="parTrans" cxnId="{7D679BE6-EE08-324B-A52F-0E9C6265B207}">
      <dgm:prSet/>
      <dgm:spPr/>
      <dgm:t>
        <a:bodyPr/>
        <a:lstStyle/>
        <a:p>
          <a:endParaRPr lang="en-US"/>
        </a:p>
      </dgm:t>
    </dgm:pt>
    <dgm:pt modelId="{8730D890-3F02-6F42-A23B-52854D9E9DC4}" type="sibTrans" cxnId="{7D679BE6-EE08-324B-A52F-0E9C6265B207}">
      <dgm:prSet/>
      <dgm:spPr/>
      <dgm:t>
        <a:bodyPr/>
        <a:lstStyle/>
        <a:p>
          <a:endParaRPr lang="en-US"/>
        </a:p>
      </dgm:t>
    </dgm:pt>
    <dgm:pt modelId="{2F54077F-285D-8348-8131-63E5C2F10E0A}">
      <dgm:prSet custT="1"/>
      <dgm:spPr/>
      <dgm:t>
        <a:bodyPr/>
        <a:lstStyle/>
        <a:p>
          <a:endParaRPr lang="en-IE" sz="1600" dirty="0"/>
        </a:p>
      </dgm:t>
    </dgm:pt>
    <dgm:pt modelId="{EF81CB62-9A70-4648-AC09-75AA81ECCDEF}" type="parTrans" cxnId="{CD368D00-D0FB-6147-AAED-BB5B068B7296}">
      <dgm:prSet/>
      <dgm:spPr/>
      <dgm:t>
        <a:bodyPr/>
        <a:lstStyle/>
        <a:p>
          <a:endParaRPr lang="en-US"/>
        </a:p>
      </dgm:t>
    </dgm:pt>
    <dgm:pt modelId="{2B5696A0-6D4D-4042-9796-5446A546621D}" type="sibTrans" cxnId="{CD368D00-D0FB-6147-AAED-BB5B068B7296}">
      <dgm:prSet/>
      <dgm:spPr/>
      <dgm:t>
        <a:bodyPr/>
        <a:lstStyle/>
        <a:p>
          <a:endParaRPr lang="en-US"/>
        </a:p>
      </dgm:t>
    </dgm:pt>
    <dgm:pt modelId="{B789B113-4D9E-413E-940A-A965752A69E9}">
      <dgm:prSet custT="1"/>
      <dgm:spPr/>
      <dgm:t>
        <a:bodyPr/>
        <a:lstStyle/>
        <a:p>
          <a:r>
            <a:rPr lang="en-IE" sz="1600" dirty="0"/>
            <a:t>Email: </a:t>
          </a:r>
          <a:r>
            <a:rPr lang="en-GB" sz="1600" b="0" i="0" dirty="0">
              <a:hlinkClick xmlns:r="http://schemas.openxmlformats.org/officeDocument/2006/relationships" r:id="rId5"/>
            </a:rPr>
            <a:t>mairead.meagher@setu.ie</a:t>
          </a:r>
          <a:r>
            <a:rPr lang="en-IE" sz="1600" b="0" i="0" dirty="0"/>
            <a:t> </a:t>
          </a:r>
          <a:endParaRPr lang="en-IE" sz="1600" dirty="0"/>
        </a:p>
      </dgm:t>
    </dgm:pt>
    <dgm:pt modelId="{35F859F1-BE91-4C39-9905-976B385CB616}" type="sibTrans" cxnId="{85706D4A-36CD-49A4-ACFD-799F9EFC9A7E}">
      <dgm:prSet/>
      <dgm:spPr/>
      <dgm:t>
        <a:bodyPr/>
        <a:lstStyle/>
        <a:p>
          <a:endParaRPr lang="en-US"/>
        </a:p>
      </dgm:t>
    </dgm:pt>
    <dgm:pt modelId="{422FF158-1C2D-4FE8-85E9-EC5E179570BF}" type="parTrans" cxnId="{85706D4A-36CD-49A4-ACFD-799F9EFC9A7E}">
      <dgm:prSet/>
      <dgm:spPr/>
      <dgm:t>
        <a:bodyPr/>
        <a:lstStyle/>
        <a:p>
          <a:endParaRPr lang="en-US"/>
        </a:p>
      </dgm:t>
    </dgm:pt>
    <dgm:pt modelId="{40CB01BD-E39E-4C58-B7B7-338368EE6A0F}" type="pres">
      <dgm:prSet presAssocID="{D62F838F-8C32-454C-A009-6611E045B5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9E6B18-E084-49C3-B349-2AFC70390787}" type="pres">
      <dgm:prSet presAssocID="{5F0B467B-F0F6-4DDE-B862-5435E49E463E}" presName="parentLin" presStyleCnt="0"/>
      <dgm:spPr/>
    </dgm:pt>
    <dgm:pt modelId="{5C86C17F-39D4-4D10-A298-2BA1F700D177}" type="pres">
      <dgm:prSet presAssocID="{5F0B467B-F0F6-4DDE-B862-5435E49E463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0478F0A-4166-4912-A626-F4FF9026B294}" type="pres">
      <dgm:prSet presAssocID="{5F0B467B-F0F6-4DDE-B862-5435E49E463E}" presName="parentText" presStyleLbl="node1" presStyleIdx="0" presStyleCnt="2" custLinFactX="-24235" custLinFactNeighborX="-100000" custLinFactNeighborY="-200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1710A-272B-4609-AC52-A211B93EF71D}" type="pres">
      <dgm:prSet presAssocID="{5F0B467B-F0F6-4DDE-B862-5435E49E463E}" presName="negativeSpace" presStyleCnt="0"/>
      <dgm:spPr/>
    </dgm:pt>
    <dgm:pt modelId="{2DFC4765-63D2-4CBA-AB85-CEE79ECD2ED7}" type="pres">
      <dgm:prSet presAssocID="{5F0B467B-F0F6-4DDE-B862-5435E49E463E}" presName="childText" presStyleLbl="conFgAcc1" presStyleIdx="0" presStyleCnt="2" custScaleY="39836" custLinFactNeighborX="-3571" custLinFactNeighborY="-38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5E01A8-392F-411B-8979-D6C28ED2ECFF}" type="pres">
      <dgm:prSet presAssocID="{19EF5D3D-7451-4FA6-8734-3C0BF2A9A13D}" presName="spaceBetweenRectangles" presStyleCnt="0"/>
      <dgm:spPr/>
    </dgm:pt>
    <dgm:pt modelId="{5E513F16-3D15-4610-AF15-E76EBA500245}" type="pres">
      <dgm:prSet presAssocID="{8D76A181-87B2-4D15-9E6E-A755035C7FF0}" presName="parentLin" presStyleCnt="0"/>
      <dgm:spPr/>
    </dgm:pt>
    <dgm:pt modelId="{0FE252FB-03E9-427F-A0B7-2B2E42D4D16B}" type="pres">
      <dgm:prSet presAssocID="{8D76A181-87B2-4D15-9E6E-A755035C7FF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4102802-4075-437B-8BD7-22D24FAB4788}" type="pres">
      <dgm:prSet presAssocID="{8D76A181-87B2-4D15-9E6E-A755035C7FF0}" presName="parentText" presStyleLbl="node1" presStyleIdx="1" presStyleCnt="2" custLinFactX="-3827" custLinFactNeighborX="-100000" custLinFactNeighborY="-8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C4560-2A1F-4189-8E23-B373BA8F1F92}" type="pres">
      <dgm:prSet presAssocID="{8D76A181-87B2-4D15-9E6E-A755035C7FF0}" presName="negativeSpace" presStyleCnt="0"/>
      <dgm:spPr/>
    </dgm:pt>
    <dgm:pt modelId="{239E2FAF-1211-4CE8-8DAD-5CCE862DCE1D}" type="pres">
      <dgm:prSet presAssocID="{8D76A181-87B2-4D15-9E6E-A755035C7FF0}" presName="childText" presStyleLbl="conFgAcc1" presStyleIdx="1" presStyleCnt="2" custLinFactNeighborY="47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83C29B-E25A-4E46-AD9E-D5F34047D827}" type="presOf" srcId="{D62F838F-8C32-454C-A009-6611E045B501}" destId="{40CB01BD-E39E-4C58-B7B7-338368EE6A0F}" srcOrd="0" destOrd="0" presId="urn:microsoft.com/office/officeart/2005/8/layout/list1"/>
    <dgm:cxn modelId="{3D986DC8-820F-2448-9898-5BE250C7C242}" type="presOf" srcId="{13077ECC-88E2-EB46-9478-DF4CDCA508EF}" destId="{2DFC4765-63D2-4CBA-AB85-CEE79ECD2ED7}" srcOrd="0" destOrd="2" presId="urn:microsoft.com/office/officeart/2005/8/layout/list1"/>
    <dgm:cxn modelId="{2BD23C78-90C7-4EE1-B2EE-59950851C9B4}" srcId="{5F0B467B-F0F6-4DDE-B862-5435E49E463E}" destId="{3CB5E735-2C66-4FBF-8E94-78DF6246C05B}" srcOrd="1" destOrd="0" parTransId="{80F4F911-F5A2-47CB-9FC3-E2B37A216B59}" sibTransId="{86B13B97-C854-498D-B45E-06D0F44074EE}"/>
    <dgm:cxn modelId="{CD368D00-D0FB-6147-AAED-BB5B068B7296}" srcId="{8D76A181-87B2-4D15-9E6E-A755035C7FF0}" destId="{2F54077F-285D-8348-8131-63E5C2F10E0A}" srcOrd="2" destOrd="0" parTransId="{EF81CB62-9A70-4648-AC09-75AA81ECCDEF}" sibTransId="{2B5696A0-6D4D-4042-9796-5446A546621D}"/>
    <dgm:cxn modelId="{385B6629-1294-4014-9192-C51BD51BF1F3}" type="presOf" srcId="{8D76A181-87B2-4D15-9E6E-A755035C7FF0}" destId="{0FE252FB-03E9-427F-A0B7-2B2E42D4D16B}" srcOrd="0" destOrd="0" presId="urn:microsoft.com/office/officeart/2005/8/layout/list1"/>
    <dgm:cxn modelId="{F900A7EB-F9D3-B843-8692-787BB242459B}" type="presOf" srcId="{3CB5E735-2C66-4FBF-8E94-78DF6246C05B}" destId="{2DFC4765-63D2-4CBA-AB85-CEE79ECD2ED7}" srcOrd="0" destOrd="1" presId="urn:microsoft.com/office/officeart/2005/8/layout/list1"/>
    <dgm:cxn modelId="{401AFE72-3C44-4710-AF9D-46D71E308FBE}" type="presOf" srcId="{8D76A181-87B2-4D15-9E6E-A755035C7FF0}" destId="{C4102802-4075-437B-8BD7-22D24FAB4788}" srcOrd="1" destOrd="0" presId="urn:microsoft.com/office/officeart/2005/8/layout/list1"/>
    <dgm:cxn modelId="{3D284DBF-ECC0-0042-84A4-DE7F9B817A97}" type="presOf" srcId="{800C748F-759C-437F-A77A-46AF93BCBE24}" destId="{2DFC4765-63D2-4CBA-AB85-CEE79ECD2ED7}" srcOrd="0" destOrd="0" presId="urn:microsoft.com/office/officeart/2005/8/layout/list1"/>
    <dgm:cxn modelId="{F22DF5AF-8307-43C1-8BD9-6E5FBBB2B3F8}" type="presOf" srcId="{5F0B467B-F0F6-4DDE-B862-5435E49E463E}" destId="{5C86C17F-39D4-4D10-A298-2BA1F700D177}" srcOrd="0" destOrd="0" presId="urn:microsoft.com/office/officeart/2005/8/layout/list1"/>
    <dgm:cxn modelId="{09B7860A-3B53-496B-A4C4-F58F410F02FC}" srcId="{8D76A181-87B2-4D15-9E6E-A755035C7FF0}" destId="{3601B6BF-79A2-4F7E-A659-BFB6E622349E}" srcOrd="0" destOrd="0" parTransId="{F015161B-CA5A-43D3-89E5-BFE92B0B3FFC}" sibTransId="{993BF81A-C875-49AB-8F6C-D62BDD1EABBB}"/>
    <dgm:cxn modelId="{85706D4A-36CD-49A4-ACFD-799F9EFC9A7E}" srcId="{8D76A181-87B2-4D15-9E6E-A755035C7FF0}" destId="{B789B113-4D9E-413E-940A-A965752A69E9}" srcOrd="1" destOrd="0" parTransId="{422FF158-1C2D-4FE8-85E9-EC5E179570BF}" sibTransId="{35F859F1-BE91-4C39-9905-976B385CB616}"/>
    <dgm:cxn modelId="{79DF84E2-5660-DA4D-8D64-BB94159DAFBB}" type="presOf" srcId="{2F54077F-285D-8348-8131-63E5C2F10E0A}" destId="{239E2FAF-1211-4CE8-8DAD-5CCE862DCE1D}" srcOrd="0" destOrd="2" presId="urn:microsoft.com/office/officeart/2005/8/layout/list1"/>
    <dgm:cxn modelId="{51A53EA2-B987-9842-9429-AFCD238E6964}" type="presOf" srcId="{B789B113-4D9E-413E-940A-A965752A69E9}" destId="{239E2FAF-1211-4CE8-8DAD-5CCE862DCE1D}" srcOrd="0" destOrd="1" presId="urn:microsoft.com/office/officeart/2005/8/layout/list1"/>
    <dgm:cxn modelId="{9E841CB4-CF6F-754B-A1E8-864AFAAF236E}" type="presOf" srcId="{3601B6BF-79A2-4F7E-A659-BFB6E622349E}" destId="{239E2FAF-1211-4CE8-8DAD-5CCE862DCE1D}" srcOrd="0" destOrd="0" presId="urn:microsoft.com/office/officeart/2005/8/layout/list1"/>
    <dgm:cxn modelId="{644EBD1D-8B32-4BB9-B56D-D1C203FF90E6}" srcId="{5F0B467B-F0F6-4DDE-B862-5435E49E463E}" destId="{800C748F-759C-437F-A77A-46AF93BCBE24}" srcOrd="0" destOrd="0" parTransId="{14106CA9-9540-42DA-A909-952FA184F49C}" sibTransId="{06372F48-2236-4499-9F39-A95793D19164}"/>
    <dgm:cxn modelId="{7D679BE6-EE08-324B-A52F-0E9C6265B207}" srcId="{5F0B467B-F0F6-4DDE-B862-5435E49E463E}" destId="{13077ECC-88E2-EB46-9478-DF4CDCA508EF}" srcOrd="2" destOrd="0" parTransId="{3BD98250-C629-8D4F-B70F-7A84863AAEC5}" sibTransId="{8730D890-3F02-6F42-A23B-52854D9E9DC4}"/>
    <dgm:cxn modelId="{6419DCC3-2806-47FE-A754-7EEF5874197F}" srcId="{D62F838F-8C32-454C-A009-6611E045B501}" destId="{5F0B467B-F0F6-4DDE-B862-5435E49E463E}" srcOrd="0" destOrd="0" parTransId="{005A8E0F-068E-4B4F-90EF-2A654D50D2F2}" sibTransId="{19EF5D3D-7451-4FA6-8734-3C0BF2A9A13D}"/>
    <dgm:cxn modelId="{151F95CA-9282-42E1-B2C4-86D03B0F6A53}" type="presOf" srcId="{5F0B467B-F0F6-4DDE-B862-5435E49E463E}" destId="{90478F0A-4166-4912-A626-F4FF9026B294}" srcOrd="1" destOrd="0" presId="urn:microsoft.com/office/officeart/2005/8/layout/list1"/>
    <dgm:cxn modelId="{BCF79E61-3B2C-464E-8D12-795F6731C5A7}" srcId="{D62F838F-8C32-454C-A009-6611E045B501}" destId="{8D76A181-87B2-4D15-9E6E-A755035C7FF0}" srcOrd="1" destOrd="0" parTransId="{6908435C-94B2-441D-A18A-2C7ACF79D48B}" sibTransId="{65B56A89-4F26-4631-8B84-F3A9D3D78689}"/>
    <dgm:cxn modelId="{3F3C0710-68D6-416D-B65F-3B46F7F79DD9}" type="presParOf" srcId="{40CB01BD-E39E-4C58-B7B7-338368EE6A0F}" destId="{E79E6B18-E084-49C3-B349-2AFC70390787}" srcOrd="0" destOrd="0" presId="urn:microsoft.com/office/officeart/2005/8/layout/list1"/>
    <dgm:cxn modelId="{D11CBE3A-E85D-48DB-8338-E9ECEE7BCEE8}" type="presParOf" srcId="{E79E6B18-E084-49C3-B349-2AFC70390787}" destId="{5C86C17F-39D4-4D10-A298-2BA1F700D177}" srcOrd="0" destOrd="0" presId="urn:microsoft.com/office/officeart/2005/8/layout/list1"/>
    <dgm:cxn modelId="{FA1D69C5-16D5-4B1E-B50E-1BA3606EDB2A}" type="presParOf" srcId="{E79E6B18-E084-49C3-B349-2AFC70390787}" destId="{90478F0A-4166-4912-A626-F4FF9026B294}" srcOrd="1" destOrd="0" presId="urn:microsoft.com/office/officeart/2005/8/layout/list1"/>
    <dgm:cxn modelId="{FB052F1C-E2BC-4D16-9303-B19337EBB6BF}" type="presParOf" srcId="{40CB01BD-E39E-4C58-B7B7-338368EE6A0F}" destId="{8CF1710A-272B-4609-AC52-A211B93EF71D}" srcOrd="1" destOrd="0" presId="urn:microsoft.com/office/officeart/2005/8/layout/list1"/>
    <dgm:cxn modelId="{F72019AA-98C1-40D6-9D81-9AB4CD133854}" type="presParOf" srcId="{40CB01BD-E39E-4C58-B7B7-338368EE6A0F}" destId="{2DFC4765-63D2-4CBA-AB85-CEE79ECD2ED7}" srcOrd="2" destOrd="0" presId="urn:microsoft.com/office/officeart/2005/8/layout/list1"/>
    <dgm:cxn modelId="{84CD2EAF-3A51-4163-BCD8-2441C138E06B}" type="presParOf" srcId="{40CB01BD-E39E-4C58-B7B7-338368EE6A0F}" destId="{585E01A8-392F-411B-8979-D6C28ED2ECFF}" srcOrd="3" destOrd="0" presId="urn:microsoft.com/office/officeart/2005/8/layout/list1"/>
    <dgm:cxn modelId="{32CFF45B-7940-487D-86A4-71594DB19702}" type="presParOf" srcId="{40CB01BD-E39E-4C58-B7B7-338368EE6A0F}" destId="{5E513F16-3D15-4610-AF15-E76EBA500245}" srcOrd="4" destOrd="0" presId="urn:microsoft.com/office/officeart/2005/8/layout/list1"/>
    <dgm:cxn modelId="{0EE2AD46-9C80-476C-A81E-6405681243E9}" type="presParOf" srcId="{5E513F16-3D15-4610-AF15-E76EBA500245}" destId="{0FE252FB-03E9-427F-A0B7-2B2E42D4D16B}" srcOrd="0" destOrd="0" presId="urn:microsoft.com/office/officeart/2005/8/layout/list1"/>
    <dgm:cxn modelId="{1D60C6DB-EA28-447E-A11C-DF2EACC98C67}" type="presParOf" srcId="{5E513F16-3D15-4610-AF15-E76EBA500245}" destId="{C4102802-4075-437B-8BD7-22D24FAB4788}" srcOrd="1" destOrd="0" presId="urn:microsoft.com/office/officeart/2005/8/layout/list1"/>
    <dgm:cxn modelId="{8CF4DCFE-6776-44E6-A064-2F92E8F30482}" type="presParOf" srcId="{40CB01BD-E39E-4C58-B7B7-338368EE6A0F}" destId="{48AC4560-2A1F-4189-8E23-B373BA8F1F92}" srcOrd="5" destOrd="0" presId="urn:microsoft.com/office/officeart/2005/8/layout/list1"/>
    <dgm:cxn modelId="{37A27C7C-EDFA-4FDC-A41A-58EC5DAA39E8}" type="presParOf" srcId="{40CB01BD-E39E-4C58-B7B7-338368EE6A0F}" destId="{239E2FAF-1211-4CE8-8DAD-5CCE862DCE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659DCC-8784-498D-8E01-225F930D44A9}">
      <dgm:prSet custT="1"/>
      <dgm:spPr/>
      <dgm:t>
        <a:bodyPr/>
        <a:lstStyle/>
        <a:p>
          <a:r>
            <a:rPr lang="en-IE" sz="1800" b="1" dirty="0" smtClean="0"/>
            <a:t>Ask in Class or at labs: </a:t>
          </a:r>
          <a:r>
            <a:rPr lang="en-IE" sz="1800" b="0" dirty="0" smtClean="0"/>
            <a:t>Just put your hand up or wait until the end of the class, its up to you but asking during the class really helps all the students </a:t>
          </a:r>
          <a:r>
            <a:rPr lang="en-IE" sz="1800" b="1" dirty="0" smtClean="0"/>
            <a:t> </a:t>
          </a:r>
          <a:endParaRPr lang="en-IE" sz="1800" b="1" dirty="0"/>
        </a:p>
      </dgm:t>
    </dgm:pt>
    <dgm:pt modelId="{E261CBAA-B6D4-4AA0-B2F3-3C339650B299}" type="parTrans" cxnId="{B7B24D8E-A6E4-48CB-9FA8-294CFE5463BA}">
      <dgm:prSet/>
      <dgm:spPr/>
      <dgm:t>
        <a:bodyPr/>
        <a:lstStyle/>
        <a:p>
          <a:endParaRPr lang="en-US"/>
        </a:p>
      </dgm:t>
    </dgm:pt>
    <dgm:pt modelId="{4DBF9227-E44A-4620-B6E6-1CA9B0F0E998}" type="sibTrans" cxnId="{B7B24D8E-A6E4-48CB-9FA8-294CFE5463BA}">
      <dgm:prSet/>
      <dgm:spPr/>
      <dgm:t>
        <a:bodyPr/>
        <a:lstStyle/>
        <a:p>
          <a:endParaRPr lang="en-US"/>
        </a:p>
      </dgm:t>
    </dgm:pt>
    <dgm:pt modelId="{739C43DC-2F2B-4AF0-A813-297C68DAF948}">
      <dgm:prSet custT="1"/>
      <dgm:spPr/>
      <dgm:t>
        <a:bodyPr/>
        <a:lstStyle/>
        <a:p>
          <a:r>
            <a:rPr lang="en-IE" sz="1800" b="1" dirty="0" smtClean="0"/>
            <a:t>Message your lecturer in Slack: </a:t>
          </a:r>
          <a:r>
            <a:rPr lang="en-IE" sz="1800" b="0" dirty="0" smtClean="0"/>
            <a:t>You can always send us a private message and we will respond before the end of the next college day.</a:t>
          </a:r>
          <a:endParaRPr lang="en-IE" sz="1800" b="0" dirty="0"/>
        </a:p>
      </dgm:t>
    </dgm:pt>
    <dgm:pt modelId="{5CF0DC82-C983-4B9F-870F-82B0B56705DF}" type="parTrans" cxnId="{DE616924-2268-46BE-806C-8BD1AFB5F569}">
      <dgm:prSet/>
      <dgm:spPr/>
      <dgm:t>
        <a:bodyPr/>
        <a:lstStyle/>
        <a:p>
          <a:endParaRPr lang="en-US"/>
        </a:p>
      </dgm:t>
    </dgm:pt>
    <dgm:pt modelId="{CFB89751-39F5-4F7A-978B-5901DAA1751B}" type="sibTrans" cxnId="{DE616924-2268-46BE-806C-8BD1AFB5F569}">
      <dgm:prSet/>
      <dgm:spPr/>
      <dgm:t>
        <a:bodyPr/>
        <a:lstStyle/>
        <a:p>
          <a:endParaRPr lang="en-US"/>
        </a:p>
      </dgm:t>
    </dgm:pt>
    <dgm:pt modelId="{70D53FA9-8978-46D9-B0A1-0492F2BF78B8}">
      <dgm:prSet custT="1"/>
      <dgm:spPr/>
      <dgm:t>
        <a:bodyPr/>
        <a:lstStyle/>
        <a:p>
          <a:r>
            <a:rPr lang="en-IE" sz="1800" dirty="0" smtClean="0"/>
            <a:t>We encourage classmates to help each other (</a:t>
          </a:r>
          <a:r>
            <a:rPr lang="en-IE" sz="1800" b="1" dirty="0" smtClean="0"/>
            <a:t>peer learning</a:t>
          </a:r>
          <a:r>
            <a:rPr lang="en-IE" sz="1800" dirty="0" smtClean="0"/>
            <a:t>), if you know the answer to another student’s issue, please do respond.</a:t>
          </a:r>
          <a:endParaRPr lang="en-IE" sz="1800" dirty="0"/>
        </a:p>
      </dgm:t>
    </dgm:pt>
    <dgm:pt modelId="{56E300D1-ED13-4525-8F12-F9E5FE9284BA}" type="parTrans" cxnId="{FB687163-533D-45FF-9C5F-70F3671882F7}">
      <dgm:prSet/>
      <dgm:spPr/>
      <dgm:t>
        <a:bodyPr/>
        <a:lstStyle/>
        <a:p>
          <a:endParaRPr lang="en-US"/>
        </a:p>
      </dgm:t>
    </dgm:pt>
    <dgm:pt modelId="{7D63BB23-9539-4BF5-BD62-DE2EA73254BA}" type="sibTrans" cxnId="{FB687163-533D-45FF-9C5F-70F3671882F7}">
      <dgm:prSet/>
      <dgm:spPr/>
      <dgm:t>
        <a:bodyPr/>
        <a:lstStyle/>
        <a:p>
          <a:endParaRPr lang="en-US"/>
        </a:p>
      </dgm:t>
    </dgm:pt>
    <dgm:pt modelId="{74BAC571-78C2-4B44-9E89-EB0F5B4F0960}">
      <dgm:prSet custT="1"/>
      <dgm:spPr/>
      <dgm:t>
        <a:bodyPr/>
        <a:lstStyle/>
        <a:p>
          <a:r>
            <a:rPr lang="en-IE" sz="1800" b="1" dirty="0" smtClean="0"/>
            <a:t>Post the issue in Slack</a:t>
          </a:r>
          <a:r>
            <a:rPr lang="en-IE" sz="1800" dirty="0" smtClean="0"/>
            <a:t>; </a:t>
          </a:r>
          <a:br>
            <a:rPr lang="en-IE" sz="1800" dirty="0" smtClean="0"/>
          </a:br>
          <a:r>
            <a:rPr lang="en-IE" sz="1800" dirty="0" smtClean="0"/>
            <a:t>	think of it as asking a question in a classroom.  </a:t>
          </a:r>
          <a:br>
            <a:rPr lang="en-IE" sz="1800" dirty="0" smtClean="0"/>
          </a:br>
          <a:r>
            <a:rPr lang="en-IE" sz="1800" dirty="0" smtClean="0"/>
            <a:t>	Include any screen shots, screen recordings, etc. </a:t>
          </a:r>
          <a:br>
            <a:rPr lang="en-IE" sz="1800" dirty="0" smtClean="0"/>
          </a:br>
          <a:r>
            <a:rPr lang="en-IE" sz="1800" dirty="0" smtClean="0"/>
            <a:t>	you think might help with solving the problem.</a:t>
          </a:r>
          <a:endParaRPr lang="en-IE" sz="1800" dirty="0"/>
        </a:p>
      </dgm:t>
    </dgm:pt>
    <dgm:pt modelId="{87ED14AD-55B7-4774-956F-9769E7A10EE9}" type="parTrans" cxnId="{1999B49C-B851-4DCA-89B4-43A988379E5D}">
      <dgm:prSet/>
      <dgm:spPr/>
      <dgm:t>
        <a:bodyPr/>
        <a:lstStyle/>
        <a:p>
          <a:endParaRPr lang="en-US"/>
        </a:p>
      </dgm:t>
    </dgm:pt>
    <dgm:pt modelId="{711A095C-926B-44E8-9CEF-3195A0C6191A}" type="sibTrans" cxnId="{1999B49C-B851-4DCA-89B4-43A988379E5D}">
      <dgm:prSet/>
      <dgm:spPr/>
      <dgm:t>
        <a:bodyPr/>
        <a:lstStyle/>
        <a:p>
          <a:endParaRPr lang="en-US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14755CC0-2020-412D-88EA-F5356E5FE997}" type="pres">
      <dgm:prSet presAssocID="{5B8BD5E8-B824-45BE-BC93-874614838FA4}" presName="FourNodes_1" presStyleLbl="node1" presStyleIdx="0" presStyleCnt="4" custLinFactNeighborX="-5401" custLinFactNeighborY="-8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B7EC1-2A94-47CE-B2B9-C47B47BEFAF4}" type="pres">
      <dgm:prSet presAssocID="{5B8BD5E8-B824-45BE-BC93-874614838FA4}" presName="FourNodes_2" presStyleLbl="node1" presStyleIdx="1" presStyleCnt="4" custLinFactNeighborX="113" custLinFactNeighborY="1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CA9CF-7BAA-4E8A-B8DC-BD7BECAA53FC}" type="pres">
      <dgm:prSet presAssocID="{5B8BD5E8-B824-45BE-BC93-874614838FA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B2FA4-C711-4453-A4AD-5C457CC3574C}" type="pres">
      <dgm:prSet presAssocID="{5B8BD5E8-B824-45BE-BC93-874614838FA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805AD-6CDE-4FD1-9559-05F0DF99FA1D}" type="pres">
      <dgm:prSet presAssocID="{5B8BD5E8-B824-45BE-BC93-874614838FA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0ABD3-592C-470D-8D04-1BAE537102B0}" type="pres">
      <dgm:prSet presAssocID="{5B8BD5E8-B824-45BE-BC93-874614838FA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887B-05E8-44DE-85B0-4E56DEBE80D1}" type="pres">
      <dgm:prSet presAssocID="{5B8BD5E8-B824-45BE-BC93-874614838FA4}" presName="FourConn_3-4" presStyleLbl="fgAccFollowNode1" presStyleIdx="2" presStyleCnt="3">
        <dgm:presLayoutVars>
          <dgm:bulletEnabled val="1"/>
        </dgm:presLayoutVars>
      </dgm:prSet>
      <dgm:spPr/>
    </dgm:pt>
    <dgm:pt modelId="{11A08BAC-E37B-4F10-B000-8DC58AD34027}" type="pres">
      <dgm:prSet presAssocID="{5B8BD5E8-B824-45BE-BC93-874614838FA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7D7C2-5B15-4751-928C-6720149320E3}" type="pres">
      <dgm:prSet presAssocID="{5B8BD5E8-B824-45BE-BC93-874614838FA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32E71-CEAE-4420-ABF5-CBE4F73491D6}" type="pres">
      <dgm:prSet presAssocID="{5B8BD5E8-B824-45BE-BC93-874614838FA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3820-CAD3-4910-9A14-7E1E36563951}" type="pres">
      <dgm:prSet presAssocID="{5B8BD5E8-B824-45BE-BC93-874614838FA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F9659-59E4-42CF-A3CC-5CB77797C4A6}" type="presOf" srcId="{74BAC571-78C2-4B44-9E89-EB0F5B4F0960}" destId="{9A3CA9CF-7BAA-4E8A-B8DC-BD7BECAA53FC}" srcOrd="0" destOrd="0" presId="urn:microsoft.com/office/officeart/2005/8/layout/vProcess5"/>
    <dgm:cxn modelId="{8192DBBC-BCB0-4282-ADAC-2E3D6672427C}" type="presOf" srcId="{739C43DC-2F2B-4AF0-A813-297C68DAF948}" destId="{EF5B7EC1-2A94-47CE-B2B9-C47B47BEFAF4}" srcOrd="0" destOrd="0" presId="urn:microsoft.com/office/officeart/2005/8/layout/vProcess5"/>
    <dgm:cxn modelId="{C3FFBECC-263C-4B28-A152-839E819908C5}" type="presOf" srcId="{70D53FA9-8978-46D9-B0A1-0492F2BF78B8}" destId="{C4D23820-CAD3-4910-9A14-7E1E36563951}" srcOrd="1" destOrd="0" presId="urn:microsoft.com/office/officeart/2005/8/layout/vProcess5"/>
    <dgm:cxn modelId="{340C38BD-C662-4C25-953B-BEDFB2E94F80}" type="presOf" srcId="{711A095C-926B-44E8-9CEF-3195A0C6191A}" destId="{64FE887B-05E8-44DE-85B0-4E56DEBE80D1}" srcOrd="0" destOrd="0" presId="urn:microsoft.com/office/officeart/2005/8/layout/vProcess5"/>
    <dgm:cxn modelId="{FB687163-533D-45FF-9C5F-70F3671882F7}" srcId="{5B8BD5E8-B824-45BE-BC93-874614838FA4}" destId="{70D53FA9-8978-46D9-B0A1-0492F2BF78B8}" srcOrd="3" destOrd="0" parTransId="{56E300D1-ED13-4525-8F12-F9E5FE9284BA}" sibTransId="{7D63BB23-9539-4BF5-BD62-DE2EA73254BA}"/>
    <dgm:cxn modelId="{FE4E9BA1-F62B-4D41-8CEA-575EBA4EBC27}" type="presOf" srcId="{739C43DC-2F2B-4AF0-A813-297C68DAF948}" destId="{F957D7C2-5B15-4751-928C-6720149320E3}" srcOrd="1" destOrd="0" presId="urn:microsoft.com/office/officeart/2005/8/layout/vProcess5"/>
    <dgm:cxn modelId="{068882A3-1103-4026-911D-054B60A0A6A0}" type="presOf" srcId="{23659DCC-8784-498D-8E01-225F930D44A9}" destId="{11A08BAC-E37B-4F10-B000-8DC58AD34027}" srcOrd="1" destOrd="0" presId="urn:microsoft.com/office/officeart/2005/8/layout/vProcess5"/>
    <dgm:cxn modelId="{1999B49C-B851-4DCA-89B4-43A988379E5D}" srcId="{5B8BD5E8-B824-45BE-BC93-874614838FA4}" destId="{74BAC571-78C2-4B44-9E89-EB0F5B4F0960}" srcOrd="2" destOrd="0" parTransId="{87ED14AD-55B7-4774-956F-9769E7A10EE9}" sibTransId="{711A095C-926B-44E8-9CEF-3195A0C6191A}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12E7045A-93F1-4981-8AD4-B1C4CE930EE1}" type="presOf" srcId="{4DBF9227-E44A-4620-B6E6-1CA9B0F0E998}" destId="{363805AD-6CDE-4FD1-9559-05F0DF99FA1D}" srcOrd="0" destOrd="0" presId="urn:microsoft.com/office/officeart/2005/8/layout/vProcess5"/>
    <dgm:cxn modelId="{473B84AF-0EAD-4030-87CB-8AAE6B1286FF}" type="presOf" srcId="{70D53FA9-8978-46D9-B0A1-0492F2BF78B8}" destId="{25AB2FA4-C711-4453-A4AD-5C457CC3574C}" srcOrd="0" destOrd="0" presId="urn:microsoft.com/office/officeart/2005/8/layout/vProcess5"/>
    <dgm:cxn modelId="{1A83BF11-0A9E-4ADC-8E65-F87B22F30491}" type="presOf" srcId="{23659DCC-8784-498D-8E01-225F930D44A9}" destId="{14755CC0-2020-412D-88EA-F5356E5FE997}" srcOrd="0" destOrd="0" presId="urn:microsoft.com/office/officeart/2005/8/layout/vProcess5"/>
    <dgm:cxn modelId="{B7B24D8E-A6E4-48CB-9FA8-294CFE5463BA}" srcId="{5B8BD5E8-B824-45BE-BC93-874614838FA4}" destId="{23659DCC-8784-498D-8E01-225F930D44A9}" srcOrd="0" destOrd="0" parTransId="{E261CBAA-B6D4-4AA0-B2F3-3C339650B299}" sibTransId="{4DBF9227-E44A-4620-B6E6-1CA9B0F0E998}"/>
    <dgm:cxn modelId="{DE616924-2268-46BE-806C-8BD1AFB5F569}" srcId="{5B8BD5E8-B824-45BE-BC93-874614838FA4}" destId="{739C43DC-2F2B-4AF0-A813-297C68DAF948}" srcOrd="1" destOrd="0" parTransId="{5CF0DC82-C983-4B9F-870F-82B0B56705DF}" sibTransId="{CFB89751-39F5-4F7A-978B-5901DAA1751B}"/>
    <dgm:cxn modelId="{7828FE49-7862-48F1-B426-96ACF2F05FE5}" type="presOf" srcId="{CFB89751-39F5-4F7A-978B-5901DAA1751B}" destId="{9080ABD3-592C-470D-8D04-1BAE537102B0}" srcOrd="0" destOrd="0" presId="urn:microsoft.com/office/officeart/2005/8/layout/vProcess5"/>
    <dgm:cxn modelId="{D6C40879-AD15-4D12-BB1A-34B884401E22}" type="presOf" srcId="{74BAC571-78C2-4B44-9E89-EB0F5B4F0960}" destId="{C0932E71-CEAE-4420-ABF5-CBE4F73491D6}" srcOrd="1" destOrd="0" presId="urn:microsoft.com/office/officeart/2005/8/layout/vProcess5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60F2384B-A614-4C6A-92B3-9C1557C6A4FA}" type="presParOf" srcId="{401CC711-EBFB-4EEC-B38A-7E8F759882A1}" destId="{14755CC0-2020-412D-88EA-F5356E5FE997}" srcOrd="1" destOrd="0" presId="urn:microsoft.com/office/officeart/2005/8/layout/vProcess5"/>
    <dgm:cxn modelId="{0AFF846A-80BC-4E9E-A90D-61515158185A}" type="presParOf" srcId="{401CC711-EBFB-4EEC-B38A-7E8F759882A1}" destId="{EF5B7EC1-2A94-47CE-B2B9-C47B47BEFAF4}" srcOrd="2" destOrd="0" presId="urn:microsoft.com/office/officeart/2005/8/layout/vProcess5"/>
    <dgm:cxn modelId="{66408536-6514-43B3-B86F-60E3288508A2}" type="presParOf" srcId="{401CC711-EBFB-4EEC-B38A-7E8F759882A1}" destId="{9A3CA9CF-7BAA-4E8A-B8DC-BD7BECAA53FC}" srcOrd="3" destOrd="0" presId="urn:microsoft.com/office/officeart/2005/8/layout/vProcess5"/>
    <dgm:cxn modelId="{6B6B5FAA-63F6-4DF5-8637-D4D0CEA00AB2}" type="presParOf" srcId="{401CC711-EBFB-4EEC-B38A-7E8F759882A1}" destId="{25AB2FA4-C711-4453-A4AD-5C457CC3574C}" srcOrd="4" destOrd="0" presId="urn:microsoft.com/office/officeart/2005/8/layout/vProcess5"/>
    <dgm:cxn modelId="{CADCE0BA-102C-4314-9A6A-135E23183385}" type="presParOf" srcId="{401CC711-EBFB-4EEC-B38A-7E8F759882A1}" destId="{363805AD-6CDE-4FD1-9559-05F0DF99FA1D}" srcOrd="5" destOrd="0" presId="urn:microsoft.com/office/officeart/2005/8/layout/vProcess5"/>
    <dgm:cxn modelId="{85BFB778-770C-477A-ADF9-94586CF7ED4F}" type="presParOf" srcId="{401CC711-EBFB-4EEC-B38A-7E8F759882A1}" destId="{9080ABD3-592C-470D-8D04-1BAE537102B0}" srcOrd="6" destOrd="0" presId="urn:microsoft.com/office/officeart/2005/8/layout/vProcess5"/>
    <dgm:cxn modelId="{A94F50B8-D622-452C-BCDF-1BABF290E0E6}" type="presParOf" srcId="{401CC711-EBFB-4EEC-B38A-7E8F759882A1}" destId="{64FE887B-05E8-44DE-85B0-4E56DEBE80D1}" srcOrd="7" destOrd="0" presId="urn:microsoft.com/office/officeart/2005/8/layout/vProcess5"/>
    <dgm:cxn modelId="{CF7DF7BB-F263-4CB9-892A-4BB6D11D8112}" type="presParOf" srcId="{401CC711-EBFB-4EEC-B38A-7E8F759882A1}" destId="{11A08BAC-E37B-4F10-B000-8DC58AD34027}" srcOrd="8" destOrd="0" presId="urn:microsoft.com/office/officeart/2005/8/layout/vProcess5"/>
    <dgm:cxn modelId="{873C447B-BC76-41E7-A7ED-59E5C3A14034}" type="presParOf" srcId="{401CC711-EBFB-4EEC-B38A-7E8F759882A1}" destId="{F957D7C2-5B15-4751-928C-6720149320E3}" srcOrd="9" destOrd="0" presId="urn:microsoft.com/office/officeart/2005/8/layout/vProcess5"/>
    <dgm:cxn modelId="{E46E8A6E-AA96-4836-83B5-4B54FF0B0BE1}" type="presParOf" srcId="{401CC711-EBFB-4EEC-B38A-7E8F759882A1}" destId="{C0932E71-CEAE-4420-ABF5-CBE4F73491D6}" srcOrd="10" destOrd="0" presId="urn:microsoft.com/office/officeart/2005/8/layout/vProcess5"/>
    <dgm:cxn modelId="{8A18A0C3-F93A-4021-AE63-AC6050DA1442}" type="presParOf" srcId="{401CC711-EBFB-4EEC-B38A-7E8F759882A1}" destId="{C4D23820-CAD3-4910-9A14-7E1E365639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4765-63D2-4CBA-AB85-CEE79ECD2ED7}">
      <dsp:nvSpPr>
        <dsp:cNvPr id="0" name=""/>
        <dsp:cNvSpPr/>
      </dsp:nvSpPr>
      <dsp:spPr>
        <a:xfrm>
          <a:off x="0" y="669626"/>
          <a:ext cx="8534400" cy="1573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2100" kern="1200" dirty="0"/>
            <a:t>Profile: </a:t>
          </a:r>
          <a:r>
            <a:rPr lang="en-US" sz="2100" kern="1200" dirty="0" smtClean="0">
              <a:hlinkClick xmlns:r="http://schemas.openxmlformats.org/officeDocument/2006/relationships" r:id="rId1"/>
            </a:rPr>
            <a:t>https://www.setu.ie/staff/siobhan-roche</a:t>
          </a:r>
          <a:endParaRPr lang="en-I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2100" kern="1200" dirty="0"/>
            <a:t>Email: </a:t>
          </a:r>
          <a:r>
            <a:rPr lang="en-IE" sz="2100" kern="1200" dirty="0">
              <a:hlinkClick xmlns:r="http://schemas.openxmlformats.org/officeDocument/2006/relationships" r:id="rId2"/>
            </a:rPr>
            <a:t>siobhan.roche@setu.ie</a:t>
          </a:r>
          <a:r>
            <a:rPr lang="en-IE" sz="2100" kern="1200" dirty="0">
              <a:hlinkClick xmlns:r="http://schemas.openxmlformats.org/officeDocument/2006/relationships" r:id="rId3"/>
            </a:rPr>
            <a:t> </a:t>
          </a:r>
          <a:endParaRPr lang="en-I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E" sz="2100" kern="1200" dirty="0"/>
        </a:p>
      </dsp:txBody>
      <dsp:txXfrm>
        <a:off x="0" y="669626"/>
        <a:ext cx="8534400" cy="1573561"/>
      </dsp:txXfrm>
    </dsp:sp>
    <dsp:sp modelId="{90478F0A-4166-4912-A626-F4FF9026B294}">
      <dsp:nvSpPr>
        <dsp:cNvPr id="0" name=""/>
        <dsp:cNvSpPr/>
      </dsp:nvSpPr>
      <dsp:spPr>
        <a:xfrm>
          <a:off x="0" y="0"/>
          <a:ext cx="597408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Siobhan Roche</a:t>
          </a:r>
          <a:endParaRPr lang="en-US" sz="1900" kern="1200" dirty="0"/>
        </a:p>
      </dsp:txBody>
      <dsp:txXfrm>
        <a:off x="54760" y="54760"/>
        <a:ext cx="5864560" cy="1012240"/>
      </dsp:txXfrm>
    </dsp:sp>
    <dsp:sp modelId="{239E2FAF-1211-4CE8-8DAD-5CCE862DCE1D}">
      <dsp:nvSpPr>
        <dsp:cNvPr id="0" name=""/>
        <dsp:cNvSpPr/>
      </dsp:nvSpPr>
      <dsp:spPr>
        <a:xfrm>
          <a:off x="0" y="3277200"/>
          <a:ext cx="8534400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/>
            <a:t>Profile:</a:t>
          </a:r>
          <a:r>
            <a:rPr lang="en-US" sz="1600" kern="1200" dirty="0">
              <a:hlinkClick xmlns:r="http://schemas.openxmlformats.org/officeDocument/2006/relationships" r:id="rId4"/>
            </a:rPr>
            <a:t>https://www.wit.ie/about_wit/contact_us/staff_directory/Mairead_meagher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600" kern="1200" dirty="0"/>
            <a:t>Email: </a:t>
          </a:r>
          <a:r>
            <a:rPr lang="en-GB" sz="1600" b="0" i="0" kern="1200" dirty="0">
              <a:hlinkClick xmlns:r="http://schemas.openxmlformats.org/officeDocument/2006/relationships" r:id="rId5"/>
            </a:rPr>
            <a:t>mairead.meagher@setu.ie</a:t>
          </a:r>
          <a:r>
            <a:rPr lang="en-IE" sz="1600" b="0" i="0" kern="1200" dirty="0"/>
            <a:t> 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E" sz="1600" kern="1200" dirty="0"/>
        </a:p>
      </dsp:txBody>
      <dsp:txXfrm>
        <a:off x="0" y="3277200"/>
        <a:ext cx="8534400" cy="1675800"/>
      </dsp:txXfrm>
    </dsp:sp>
    <dsp:sp modelId="{C4102802-4075-437B-8BD7-22D24FAB4788}">
      <dsp:nvSpPr>
        <dsp:cNvPr id="0" name=""/>
        <dsp:cNvSpPr/>
      </dsp:nvSpPr>
      <dsp:spPr>
        <a:xfrm>
          <a:off x="0" y="2518266"/>
          <a:ext cx="597408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/>
            <a:t>Mairead Meagher</a:t>
          </a:r>
        </a:p>
      </dsp:txBody>
      <dsp:txXfrm>
        <a:off x="54760" y="2573026"/>
        <a:ext cx="5864560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55CC0-2020-412D-88EA-F5356E5FE997}">
      <dsp:nvSpPr>
        <dsp:cNvPr id="0" name=""/>
        <dsp:cNvSpPr/>
      </dsp:nvSpPr>
      <dsp:spPr>
        <a:xfrm>
          <a:off x="0" y="0"/>
          <a:ext cx="8778240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b="1" kern="1200" dirty="0" smtClean="0"/>
            <a:t>Ask in Class or at labs: </a:t>
          </a:r>
          <a:r>
            <a:rPr lang="en-IE" sz="1800" b="0" kern="1200" dirty="0" smtClean="0"/>
            <a:t>Just put your hand up or wait until the end of the class, its up to you but asking during the class really helps all the students </a:t>
          </a:r>
          <a:r>
            <a:rPr lang="en-IE" sz="1800" b="1" kern="1200" dirty="0" smtClean="0"/>
            <a:t> </a:t>
          </a:r>
          <a:endParaRPr lang="en-IE" sz="1800" b="1" kern="1200" dirty="0"/>
        </a:p>
      </dsp:txBody>
      <dsp:txXfrm>
        <a:off x="31549" y="31549"/>
        <a:ext cx="7524858" cy="1014081"/>
      </dsp:txXfrm>
    </dsp:sp>
    <dsp:sp modelId="{EF5B7EC1-2A94-47CE-B2B9-C47B47BEFAF4}">
      <dsp:nvSpPr>
        <dsp:cNvPr id="0" name=""/>
        <dsp:cNvSpPr/>
      </dsp:nvSpPr>
      <dsp:spPr>
        <a:xfrm>
          <a:off x="745097" y="1284707"/>
          <a:ext cx="8778240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b="1" kern="1200" dirty="0" smtClean="0"/>
            <a:t>Message your lecturer in Slack: </a:t>
          </a:r>
          <a:r>
            <a:rPr lang="en-IE" sz="1800" b="0" kern="1200" dirty="0" smtClean="0"/>
            <a:t>You can always send us a private message and we will respond before the end of the next college day.</a:t>
          </a:r>
          <a:endParaRPr lang="en-IE" sz="1800" b="0" kern="1200" dirty="0"/>
        </a:p>
      </dsp:txBody>
      <dsp:txXfrm>
        <a:off x="776646" y="1316256"/>
        <a:ext cx="7279797" cy="1014081"/>
      </dsp:txXfrm>
    </dsp:sp>
    <dsp:sp modelId="{9A3CA9CF-7BAA-4E8A-B8DC-BD7BECAA53FC}">
      <dsp:nvSpPr>
        <dsp:cNvPr id="0" name=""/>
        <dsp:cNvSpPr/>
      </dsp:nvSpPr>
      <dsp:spPr>
        <a:xfrm>
          <a:off x="1459382" y="2546061"/>
          <a:ext cx="8778240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b="1" kern="1200" dirty="0" smtClean="0"/>
            <a:t>Post the issue in Slack</a:t>
          </a:r>
          <a:r>
            <a:rPr lang="en-IE" sz="1800" kern="1200" dirty="0" smtClean="0"/>
            <a:t>; </a:t>
          </a:r>
          <a:br>
            <a:rPr lang="en-IE" sz="1800" kern="1200" dirty="0" smtClean="0"/>
          </a:br>
          <a:r>
            <a:rPr lang="en-IE" sz="1800" kern="1200" dirty="0" smtClean="0"/>
            <a:t>	think of it as asking a question in a classroom.  </a:t>
          </a:r>
          <a:br>
            <a:rPr lang="en-IE" sz="1800" kern="1200" dirty="0" smtClean="0"/>
          </a:br>
          <a:r>
            <a:rPr lang="en-IE" sz="1800" kern="1200" dirty="0" smtClean="0"/>
            <a:t>	Include any screen shots, screen recordings, etc. </a:t>
          </a:r>
          <a:br>
            <a:rPr lang="en-IE" sz="1800" kern="1200" dirty="0" smtClean="0"/>
          </a:br>
          <a:r>
            <a:rPr lang="en-IE" sz="1800" kern="1200" dirty="0" smtClean="0"/>
            <a:t>	you think might help with solving the problem.</a:t>
          </a:r>
          <a:endParaRPr lang="en-IE" sz="1800" kern="1200" dirty="0"/>
        </a:p>
      </dsp:txBody>
      <dsp:txXfrm>
        <a:off x="1490931" y="2577610"/>
        <a:ext cx="7290770" cy="1014081"/>
      </dsp:txXfrm>
    </dsp:sp>
    <dsp:sp modelId="{25AB2FA4-C711-4453-A4AD-5C457CC3574C}">
      <dsp:nvSpPr>
        <dsp:cNvPr id="0" name=""/>
        <dsp:cNvSpPr/>
      </dsp:nvSpPr>
      <dsp:spPr>
        <a:xfrm>
          <a:off x="2194559" y="3819092"/>
          <a:ext cx="8778240" cy="1077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We encourage classmates to help each other (</a:t>
          </a:r>
          <a:r>
            <a:rPr lang="en-IE" sz="1800" b="1" kern="1200" dirty="0" smtClean="0"/>
            <a:t>peer learning</a:t>
          </a:r>
          <a:r>
            <a:rPr lang="en-IE" sz="1800" kern="1200" dirty="0" smtClean="0"/>
            <a:t>), if you know the answer to another student’s issue, please do respond.</a:t>
          </a:r>
          <a:endParaRPr lang="en-IE" sz="1800" kern="1200" dirty="0"/>
        </a:p>
      </dsp:txBody>
      <dsp:txXfrm>
        <a:off x="2226108" y="3850641"/>
        <a:ext cx="7279797" cy="1014081"/>
      </dsp:txXfrm>
    </dsp:sp>
    <dsp:sp modelId="{363805AD-6CDE-4FD1-9559-05F0DF99FA1D}">
      <dsp:nvSpPr>
        <dsp:cNvPr id="0" name=""/>
        <dsp:cNvSpPr/>
      </dsp:nvSpPr>
      <dsp:spPr>
        <a:xfrm>
          <a:off x="8078073" y="825021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235610" y="825021"/>
        <a:ext cx="385092" cy="526875"/>
      </dsp:txXfrm>
    </dsp:sp>
    <dsp:sp modelId="{9080ABD3-592C-470D-8D04-1BAE537102B0}">
      <dsp:nvSpPr>
        <dsp:cNvPr id="0" name=""/>
        <dsp:cNvSpPr/>
      </dsp:nvSpPr>
      <dsp:spPr>
        <a:xfrm>
          <a:off x="8813250" y="2098052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970787" y="2098052"/>
        <a:ext cx="385092" cy="526875"/>
      </dsp:txXfrm>
    </dsp:sp>
    <dsp:sp modelId="{64FE887B-05E8-44DE-85B0-4E56DEBE80D1}">
      <dsp:nvSpPr>
        <dsp:cNvPr id="0" name=""/>
        <dsp:cNvSpPr/>
      </dsp:nvSpPr>
      <dsp:spPr>
        <a:xfrm>
          <a:off x="9537455" y="3371083"/>
          <a:ext cx="700166" cy="70016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9694992" y="3371083"/>
        <a:ext cx="385092" cy="52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09/09/2024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the software development technologies/approaches that we will teach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20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08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099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Can visually the result of your programming code.</a:t>
            </a:r>
          </a:p>
          <a:p>
            <a:r>
              <a:rPr lang="en-IE" dirty="0"/>
              <a:t>Visual confirmation that your code is correct.</a:t>
            </a:r>
          </a:p>
          <a:p>
            <a:r>
              <a:rPr lang="en-IE" dirty="0"/>
              <a:t>Little “ceremony” around getting a piece of code to work…simple IDE and you can have a program with only one line of code if you wish.</a:t>
            </a:r>
          </a:p>
          <a:p>
            <a:r>
              <a:rPr lang="en-IE" dirty="0"/>
              <a:t>Helps with understanding flow of control e.g. sequence, selection (if), iteration (loops)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8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overview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library.wit.ie/Resources/ebook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processing.org/boo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current_students/student_affairs/mitigating-circumstan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641" y="91440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3832224"/>
            <a:ext cx="25527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by: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51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869324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Ms. Mairead Meagher</a:t>
            </a:r>
          </a:p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Ms. Siobhan Roche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75641" y="2133601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Introduction to the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E761F-E6A9-9565-BC08-58D64EFB6F60}"/>
              </a:ext>
            </a:extLst>
          </p:cNvPr>
          <p:cNvSpPr txBox="1"/>
          <p:nvPr/>
        </p:nvSpPr>
        <p:spPr>
          <a:xfrm>
            <a:off x="5105400" y="5974494"/>
            <a:ext cx="620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435465"/>
                </a:solidFill>
              </a:rPr>
              <a:t>Department of Computing and Mathematics</a:t>
            </a:r>
          </a:p>
          <a:p>
            <a:r>
              <a:rPr lang="en-IE" sz="1600" dirty="0" err="1">
                <a:solidFill>
                  <a:srgbClr val="435465"/>
                </a:solidFill>
              </a:rPr>
              <a:t>setu.ie</a:t>
            </a:r>
            <a:endParaRPr lang="en-IE" sz="1600" dirty="0">
              <a:solidFill>
                <a:srgbClr val="435465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A7038-6CD1-67ED-A9DA-393D0C7F8F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181600"/>
            <a:ext cx="2971800" cy="16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E" dirty="0"/>
              <a:t>Different programming languages can be used with Processing e.g. :</a:t>
            </a:r>
          </a:p>
          <a:p>
            <a:pPr lvl="0"/>
            <a:endParaRPr lang="en-IE" dirty="0"/>
          </a:p>
          <a:p>
            <a:pPr lvl="1"/>
            <a:r>
              <a:rPr lang="en-IE" b="1" dirty="0"/>
              <a:t>Java</a:t>
            </a:r>
            <a:r>
              <a:rPr lang="en-IE" dirty="0"/>
              <a:t>:  </a:t>
            </a:r>
            <a:r>
              <a:rPr lang="en-IE" dirty="0" err="1"/>
              <a:t>ver</a:t>
            </a:r>
            <a:r>
              <a:rPr lang="en-IE" dirty="0"/>
              <a:t> 4 uses Java 17, </a:t>
            </a:r>
            <a:r>
              <a:rPr lang="en-IE" dirty="0" err="1"/>
              <a:t>ver</a:t>
            </a:r>
            <a:r>
              <a:rPr lang="en-IE" dirty="0"/>
              <a:t> 3 uses Java 8.</a:t>
            </a:r>
          </a:p>
          <a:p>
            <a:pPr lvl="1"/>
            <a:r>
              <a:rPr lang="en-IE" b="1" dirty="0"/>
              <a:t>JavaScript</a:t>
            </a:r>
            <a:r>
              <a:rPr lang="en-IE" dirty="0"/>
              <a:t> (p5.js)</a:t>
            </a:r>
          </a:p>
          <a:p>
            <a:pPr lvl="1"/>
            <a:r>
              <a:rPr lang="en-IE" b="1" dirty="0"/>
              <a:t>Python</a:t>
            </a:r>
          </a:p>
          <a:p>
            <a:pPr lvl="1"/>
            <a:endParaRPr lang="en-IE" dirty="0"/>
          </a:p>
          <a:p>
            <a:r>
              <a:rPr lang="en-IE" dirty="0"/>
              <a:t>It can be used on different platforms :</a:t>
            </a:r>
          </a:p>
          <a:p>
            <a:pPr lvl="1"/>
            <a:r>
              <a:rPr lang="en-IE" dirty="0"/>
              <a:t>Windows, OSX, </a:t>
            </a:r>
            <a:r>
              <a:rPr lang="en-IE" b="1" dirty="0"/>
              <a:t>Linux</a:t>
            </a:r>
            <a:r>
              <a:rPr lang="en-IE" dirty="0"/>
              <a:t> and now </a:t>
            </a:r>
            <a:r>
              <a:rPr lang="en-IE" b="1" dirty="0"/>
              <a:t>Android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4EF4F3-2FEC-4D3D-AB74-AD60E497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1600" y="460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3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using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E" i="1" dirty="0"/>
          </a:p>
          <a:p>
            <a:pPr marL="0" indent="0" algn="ctr">
              <a:buNone/>
            </a:pPr>
            <a:r>
              <a:rPr lang="en-IE" sz="3600" i="1" dirty="0"/>
              <a:t>Processing is increasingly used </a:t>
            </a:r>
          </a:p>
          <a:p>
            <a:pPr marL="0" indent="0" algn="ctr">
              <a:buNone/>
            </a:pPr>
            <a:r>
              <a:rPr lang="en-IE" sz="3600" i="1" dirty="0"/>
              <a:t>to teach computer </a:t>
            </a:r>
          </a:p>
          <a:p>
            <a:pPr marL="0" indent="0" algn="ctr">
              <a:buNone/>
            </a:pPr>
            <a:r>
              <a:rPr lang="en-IE" sz="3600" i="1" dirty="0"/>
              <a:t>programming fundamentals (</a:t>
            </a:r>
            <a:r>
              <a:rPr lang="en-IE" sz="3600" i="1" dirty="0">
                <a:hlinkClick r:id="rId3"/>
              </a:rPr>
              <a:t>https://processing.org/overview/</a:t>
            </a:r>
            <a:r>
              <a:rPr lang="en-IE" sz="3600" i="1" dirty="0"/>
              <a:t>) </a:t>
            </a:r>
          </a:p>
          <a:p>
            <a:pPr marL="0" indent="0">
              <a:buNone/>
            </a:pP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42308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 </a:t>
            </a:r>
            <a:r>
              <a:rPr lang="en-IE" b="1" dirty="0"/>
              <a:t>eBooks</a:t>
            </a:r>
            <a:r>
              <a:rPr lang="en-IE" dirty="0"/>
              <a:t> in WIT library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3" t="27282" r="20981" b="11260"/>
          <a:stretch/>
        </p:blipFill>
        <p:spPr bwMode="auto">
          <a:xfrm>
            <a:off x="609600" y="1828800"/>
            <a:ext cx="3429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4" t="28125" r="20982" b="10417"/>
          <a:stretch/>
        </p:blipFill>
        <p:spPr bwMode="auto">
          <a:xfrm>
            <a:off x="4381500" y="1834662"/>
            <a:ext cx="3429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E2449-3FAD-D64D-9CC8-71D739F120F5}"/>
              </a:ext>
            </a:extLst>
          </p:cNvPr>
          <p:cNvSpPr txBox="1"/>
          <p:nvPr/>
        </p:nvSpPr>
        <p:spPr>
          <a:xfrm>
            <a:off x="7971692" y="1048306"/>
            <a:ext cx="386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</a:t>
            </a:r>
            <a:r>
              <a:rPr lang="en-GB" dirty="0" err="1">
                <a:hlinkClick r:id="rId4"/>
              </a:rPr>
              <a:t>library.wit.ie</a:t>
            </a:r>
            <a:r>
              <a:rPr lang="en-GB" dirty="0">
                <a:hlinkClick r:id="rId4"/>
              </a:rPr>
              <a:t>/Resources/</a:t>
            </a:r>
            <a:r>
              <a:rPr lang="en-GB" dirty="0" err="1">
                <a:hlinkClick r:id="rId4"/>
              </a:rPr>
              <a:t>ebooks</a:t>
            </a:r>
            <a:endParaRPr lang="en-GB" dirty="0"/>
          </a:p>
        </p:txBody>
      </p:sp>
      <p:pic>
        <p:nvPicPr>
          <p:cNvPr id="4" name="Picture 2" descr="Learning Processing : A Beginner's Guide to Programming Images, Animation, and Interaction Cover Image">
            <a:extLst>
              <a:ext uri="{FF2B5EF4-FFF2-40B4-BE49-F238E27FC236}">
                <a16:creationId xmlns:a16="http://schemas.microsoft.com/office/drawing/2014/main" id="{7F4C2ADC-2F10-B849-BA28-E0E2CC50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24" y="1828800"/>
            <a:ext cx="364823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8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B2BD-DCC5-F947-9C8D-04335841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CBD7-558F-5147-95FF-1CD871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96AC1-7EF6-3A4A-A243-91A98AA00044}"/>
              </a:ext>
            </a:extLst>
          </p:cNvPr>
          <p:cNvSpPr/>
          <p:nvPr/>
        </p:nvSpPr>
        <p:spPr>
          <a:xfrm>
            <a:off x="8763000" y="954922"/>
            <a:ext cx="301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processing.org</a:t>
            </a:r>
            <a:r>
              <a:rPr lang="en-GB" dirty="0">
                <a:hlinkClick r:id="rId2"/>
              </a:rPr>
              <a:t>/books/</a:t>
            </a:r>
            <a:endParaRPr lang="en-GB" dirty="0"/>
          </a:p>
        </p:txBody>
      </p:sp>
      <p:pic>
        <p:nvPicPr>
          <p:cNvPr id="2050" name="Picture 2" descr="Processing: A Programming Handbook for Visual Designers (Second Edition)">
            <a:extLst>
              <a:ext uri="{FF2B5EF4-FFF2-40B4-BE49-F238E27FC236}">
                <a16:creationId xmlns:a16="http://schemas.microsoft.com/office/drawing/2014/main" id="{4D531443-05A9-614A-8AF9-B710A13F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1"/>
            <a:ext cx="3429000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cessing: Creative Coding and Generative Art in Processing 2">
            <a:extLst>
              <a:ext uri="{FF2B5EF4-FFF2-40B4-BE49-F238E27FC236}">
                <a16:creationId xmlns:a16="http://schemas.microsoft.com/office/drawing/2014/main" id="{542CAEEC-D415-8541-BCAF-ECF655994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84" y="1599884"/>
            <a:ext cx="364996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cessing for Visual Artists: How to Create Expressive Images and Interactive Art">
            <a:extLst>
              <a:ext uri="{FF2B5EF4-FFF2-40B4-BE49-F238E27FC236}">
                <a16:creationId xmlns:a16="http://schemas.microsoft.com/office/drawing/2014/main" id="{2DE94859-DC1C-1240-BF79-50C3C1D0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650" y="1599884"/>
            <a:ext cx="356375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1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Agenda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</a:t>
            </a:fld>
            <a:endParaRPr lang="en-IE"/>
          </a:p>
        </p:txBody>
      </p:sp>
      <p:sp>
        <p:nvSpPr>
          <p:cNvPr id="246" name="Shape 246"/>
          <p:cNvSpPr>
            <a:spLocks noGrp="1"/>
          </p:cNvSpPr>
          <p:nvPr>
            <p:ph type="body" idx="4294967295"/>
          </p:nvPr>
        </p:nvSpPr>
        <p:spPr>
          <a:xfrm>
            <a:off x="1981200" y="183038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800" i="1" dirty="0"/>
              <a:t>Lecturers / Tutors</a:t>
            </a:r>
          </a:p>
          <a:p>
            <a:pPr>
              <a:lnSpc>
                <a:spcPct val="150000"/>
              </a:lnSpc>
            </a:pPr>
            <a:r>
              <a:rPr lang="en-IE" sz="2800" i="1" dirty="0"/>
              <a:t>Module Structure &amp; Delivery</a:t>
            </a:r>
          </a:p>
          <a:p>
            <a:pPr>
              <a:lnSpc>
                <a:spcPct val="150000"/>
              </a:lnSpc>
            </a:pPr>
            <a:r>
              <a:rPr lang="en-IE" sz="2800" i="1" dirty="0"/>
              <a:t>Technologies</a:t>
            </a:r>
            <a:endParaRPr lang="en-IE" sz="2400" i="1" dirty="0"/>
          </a:p>
          <a:p>
            <a:pPr>
              <a:lnSpc>
                <a:spcPct val="150000"/>
              </a:lnSpc>
            </a:pPr>
            <a:r>
              <a:rPr lang="en-IE" sz="2800" i="1" dirty="0"/>
              <a:t>Module Assessment (Assignments)</a:t>
            </a:r>
          </a:p>
          <a:p>
            <a:pPr>
              <a:lnSpc>
                <a:spcPct val="150000"/>
              </a:lnSpc>
            </a:pPr>
            <a:r>
              <a:rPr lang="en-IE" sz="2800" i="1" dirty="0" smtClean="0"/>
              <a:t>Troubleshooting</a:t>
            </a:r>
            <a:endParaRPr lang="en-IE" sz="2800" i="1" dirty="0"/>
          </a:p>
          <a:p>
            <a:pPr>
              <a:lnSpc>
                <a:spcPct val="150000"/>
              </a:lnSpc>
            </a:pPr>
            <a:r>
              <a:rPr lang="en-IE" sz="2800" i="1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74382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Introducing your lecturers / tutors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3</a:t>
            </a:fld>
            <a:endParaRPr lang="en-I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366FA-7543-47BB-9CE7-EA14612B2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56894"/>
              </p:ext>
            </p:extLst>
          </p:nvPr>
        </p:nvGraphicFramePr>
        <p:xfrm>
          <a:off x="1828800" y="1376456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572000"/>
            <a:ext cx="1498600" cy="14986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5" b="11361"/>
          <a:stretch/>
        </p:blipFill>
        <p:spPr>
          <a:xfrm>
            <a:off x="9982200" y="1751152"/>
            <a:ext cx="1475484" cy="16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1803662" y="4535875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</a:rPr>
              <a:t>Programming Technologies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intellij icon">
            <a:extLst>
              <a:ext uri="{FF2B5EF4-FFF2-40B4-BE49-F238E27FC236}">
                <a16:creationId xmlns:a16="http://schemas.microsoft.com/office/drawing/2014/main" id="{5056CD6A-22A5-460D-B554-B6B54002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28" y="156407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val 144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:a16="http://schemas.microsoft.com/office/drawing/2014/main" id="{667526F7-82EB-4E1F-BEA3-BC94D2C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793" y="156407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498264"/>
            <a:ext cx="2057400" cy="190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/>
              <a:t>Assignments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100% Continuous Assessment (CA).</a:t>
            </a:r>
          </a:p>
          <a:p>
            <a:r>
              <a:rPr lang="en-IE" dirty="0"/>
              <a:t>All Individual assignments </a:t>
            </a:r>
          </a:p>
          <a:p>
            <a:pPr lvl="1"/>
            <a:r>
              <a:rPr lang="en-IE" dirty="0"/>
              <a:t>(no team-based ones).</a:t>
            </a:r>
          </a:p>
          <a:p>
            <a:r>
              <a:rPr lang="en-IE" dirty="0"/>
              <a:t>Submit via Moodle assignment </a:t>
            </a:r>
            <a:r>
              <a:rPr lang="en-IE" dirty="0" err="1"/>
              <a:t>dropboxes</a:t>
            </a:r>
            <a:r>
              <a:rPr lang="en-IE" dirty="0"/>
              <a:t>.</a:t>
            </a:r>
          </a:p>
          <a:p>
            <a:r>
              <a:rPr lang="en-IE" dirty="0"/>
              <a:t>Hard deadlines; </a:t>
            </a:r>
            <a:br>
              <a:rPr lang="en-IE" dirty="0"/>
            </a:br>
            <a:r>
              <a:rPr lang="en-IE" dirty="0"/>
              <a:t>extensions only permitted if </a:t>
            </a:r>
            <a:r>
              <a:rPr lang="en-IE" dirty="0">
                <a:hlinkClick r:id="rId3"/>
              </a:rPr>
              <a:t>mitigating circumstances </a:t>
            </a:r>
            <a:r>
              <a:rPr lang="en-IE" dirty="0"/>
              <a:t>apply.</a:t>
            </a:r>
          </a:p>
          <a:p>
            <a:r>
              <a:rPr lang="en-IE" dirty="0"/>
              <a:t>Interviews </a:t>
            </a:r>
          </a:p>
        </p:txBody>
      </p:sp>
    </p:spTree>
    <p:extLst>
      <p:ext uri="{BB962C8B-B14F-4D97-AF65-F5344CB8AC3E}">
        <p14:creationId xmlns:p14="http://schemas.microsoft.com/office/powerpoint/2010/main" val="9964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i="1" dirty="0" smtClean="0"/>
              <a:t>What to do if you don’t know what to do…</a:t>
            </a:r>
            <a:endParaRPr lang="en-IE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8183332"/>
              </p:ext>
            </p:extLst>
          </p:nvPr>
        </p:nvGraphicFramePr>
        <p:xfrm>
          <a:off x="626533" y="1687090"/>
          <a:ext cx="10972800" cy="489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92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Self-directed learning </a:t>
            </a:r>
            <a:r>
              <a:rPr lang="en-IE" dirty="0"/>
              <a:t>outside of lectures / labs.</a:t>
            </a:r>
          </a:p>
          <a:p>
            <a:r>
              <a:rPr lang="en-IE" dirty="0"/>
              <a:t>Inquisitive and motivated.</a:t>
            </a:r>
          </a:p>
          <a:p>
            <a:r>
              <a:rPr lang="en-IE" dirty="0"/>
              <a:t>Help your </a:t>
            </a:r>
            <a:r>
              <a:rPr lang="en-IE" b="1" dirty="0"/>
              <a:t>peers (use #Slack!)</a:t>
            </a:r>
            <a:r>
              <a:rPr lang="en-IE" dirty="0"/>
              <a:t>.</a:t>
            </a:r>
          </a:p>
          <a:p>
            <a:r>
              <a:rPr lang="en-IE" b="1" dirty="0"/>
              <a:t>Engage</a:t>
            </a:r>
            <a:r>
              <a:rPr lang="en-IE" dirty="0"/>
              <a:t>ment and staying current with the module.</a:t>
            </a:r>
          </a:p>
          <a:p>
            <a:r>
              <a:rPr lang="en-IE" dirty="0"/>
              <a:t>All work submitted must be </a:t>
            </a:r>
            <a:r>
              <a:rPr lang="en-IE" b="1" dirty="0"/>
              <a:t>your own work</a:t>
            </a:r>
            <a:r>
              <a:rPr lang="en-IE" dirty="0"/>
              <a:t>.  </a:t>
            </a:r>
          </a:p>
          <a:p>
            <a:pPr lvl="1"/>
            <a:r>
              <a:rPr lang="en-IE" dirty="0"/>
              <a:t>all code/approaches given in the module by us can be re-used / re-purposed in your assignments.</a:t>
            </a:r>
          </a:p>
          <a:p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48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F8821-3EF8-BF4D-3F50-F2D467FE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90688"/>
            <a:ext cx="444976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Processing</a:t>
            </a:r>
          </a:p>
        </p:txBody>
      </p:sp>
    </p:spTree>
    <p:extLst>
      <p:ext uri="{BB962C8B-B14F-4D97-AF65-F5344CB8AC3E}">
        <p14:creationId xmlns:p14="http://schemas.microsoft.com/office/powerpoint/2010/main" val="3799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12776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b="1" dirty="0"/>
              <a:t>Processing</a:t>
            </a:r>
            <a:r>
              <a:rPr lang="en-IE" sz="2800" dirty="0"/>
              <a:t> is a </a:t>
            </a:r>
          </a:p>
          <a:p>
            <a:pPr marL="0" indent="0">
              <a:buNone/>
            </a:pPr>
            <a:r>
              <a:rPr lang="en-IE" sz="2800" dirty="0"/>
              <a:t>programming language, development environment, and online community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3B7DB5-B149-4C4D-ADB9-8DD3B187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91600" y="4603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C10E6-9845-42E3-8563-37CCEEDBAE64}"/>
              </a:ext>
            </a:extLst>
          </p:cNvPr>
          <p:cNvSpPr/>
          <p:nvPr/>
        </p:nvSpPr>
        <p:spPr>
          <a:xfrm>
            <a:off x="304800" y="3048000"/>
            <a:ext cx="12986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/>
            <a:r>
              <a:rPr lang="en-IE" sz="2800" dirty="0"/>
              <a:t>…can be used to develop static or interactive online material </a:t>
            </a:r>
            <a:br>
              <a:rPr lang="en-IE" sz="2800" dirty="0"/>
            </a:br>
            <a:r>
              <a:rPr lang="en-IE" sz="2800" dirty="0"/>
              <a:t>and data visualisations.</a:t>
            </a:r>
          </a:p>
          <a:p>
            <a:pPr marL="400050" lvl="1"/>
            <a:endParaRPr lang="en-IE" sz="2800" dirty="0"/>
          </a:p>
          <a:p>
            <a:pPr marL="400050" lvl="1"/>
            <a:r>
              <a:rPr lang="en-IE" sz="2800" dirty="0"/>
              <a:t>…is often used by visual artists.</a:t>
            </a:r>
          </a:p>
          <a:p>
            <a:pPr marL="400050" lvl="1"/>
            <a:endParaRPr lang="en-IE" sz="2800" dirty="0"/>
          </a:p>
          <a:p>
            <a:pPr marL="400050" lvl="1"/>
            <a:r>
              <a:rPr lang="en-IE" sz="2800" dirty="0"/>
              <a:t>…produces visual and interactive representations of programming code.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304199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522</Words>
  <Application>Microsoft Office PowerPoint</Application>
  <PresentationFormat>Widescreen</PresentationFormat>
  <Paragraphs>82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Programming Fundamentals</vt:lpstr>
      <vt:lpstr>Agenda</vt:lpstr>
      <vt:lpstr>Introducing your lecturers / tutors</vt:lpstr>
      <vt:lpstr>Programming Technologies</vt:lpstr>
      <vt:lpstr>Assignments</vt:lpstr>
      <vt:lpstr>What to do if you don’t know what to do…</vt:lpstr>
      <vt:lpstr>Ethos</vt:lpstr>
      <vt:lpstr>Introduction to Processing</vt:lpstr>
      <vt:lpstr>What is Processing?</vt:lpstr>
      <vt:lpstr>What is Processing?</vt:lpstr>
      <vt:lpstr>Why are we using Processing?</vt:lpstr>
      <vt:lpstr>Some eBooks in WIT library</vt:lpstr>
      <vt:lpstr>Processing Books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Colm Dunphy</dc:creator>
  <cp:lastModifiedBy>Siobhan Roche</cp:lastModifiedBy>
  <cp:revision>75</cp:revision>
  <dcterms:created xsi:type="dcterms:W3CDTF">2019-01-10T04:10:15Z</dcterms:created>
  <dcterms:modified xsi:type="dcterms:W3CDTF">2024-09-09T15:49:06Z</dcterms:modified>
</cp:coreProperties>
</file>