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80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81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5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9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1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20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8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5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1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4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5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1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C3176-6334-4BE9-9035-9572A55703E6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CA351C-5A64-4CA1-A7A4-6F2872D3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73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8B1E-610E-726C-D88F-E7FCB3990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AN ANDROID APPLICATION FOR KEEPING UP WITH THE LATEST HEADLINES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51DCB-2FF9-4940-E251-F38938674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76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F641CB-3E4E-F93A-A9D8-FEE000213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45" y="335845"/>
            <a:ext cx="8214851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placeholder = { Text(text = "password", color = Color.Black) },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visualTransformation = PasswordVisualTransformation(),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colors = TextFieldDefaults.textFieldColors(backgroundColor = Color.Transparent)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Spacer(modifier = Modifier.height(16.dp))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TextField(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value = email,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onValueChange = { email = it },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leadingIcon =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Icon(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imageVector = Icons.Default.Email,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contentDescription = "emailIcon",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tint = Color(0xFF6495ED)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placeholder = { Text(text = "email", color = Color.Black) },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colors = TextFieldDefaults.textFieldColors(backgroundColor = Color.Transparent)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0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D7B724-39D0-D30B-A577-4A4CE9206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5" y="258901"/>
            <a:ext cx="9468464" cy="63401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Spacer(modifier = Modifier.height(8.dp))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if (error.isNotEmpty())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Text(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text = error,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color = MaterialTheme.colors.error,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modifier = Modifier.padding(vertical = 16.dp)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Button(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onClick =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if (username.isNotEmpty() &amp;&amp; password.isNotEmpty() &amp;&amp; email.isNotEmpty())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val user = User(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id = null,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firstName = username,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lastName = null,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email = email,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password = password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databaseHelper.insertUser(user)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error = "User registered successfully"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// Start LoginActivity using the current context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context.startActivity(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Intent(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context,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LoginActivity::class.java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)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8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35B98-6B80-0948-A7E4-66EBE624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14" y="483511"/>
            <a:ext cx="9143999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} else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error = "Please fill all fields"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shape = RoundedCornerShape(20.dp),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colors = ButtonDefaults.buttonColors(backgroundColor = Color(0xFF77a2ef)),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modifier = Modifier.width(200.dp)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.padding(top = 16.dp)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Text(text = "Register", fontWeight = FontWeight.Bold)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Row(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modifier = Modifier.padding(30.dp),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verticalAlignment = Alignment.CenterVertically,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horizontalArrangement = Arrangement.Center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Text(text = "Have an account?")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56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6E8EAC-3AF9-0979-BE1C-02DEEEA4C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08" y="474345"/>
            <a:ext cx="8731046" cy="5909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TextButton(onClick =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context.startActivity(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Intent(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context,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LoginActivity::class.java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})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Text(text = "Log in",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fontWeight = FontWeight.Bold,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style = MaterialTheme.typography.subtitle1,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color = Color(0xFF4285F4)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)}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private fun startLoginActivity(context: Context)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val intent = Intent(context, LoginActivity::class.java)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ContextCompat.startActivity(context, intent, null)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79D9F-38D5-13FC-F4D4-4B227F59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9" y="305068"/>
            <a:ext cx="7125477" cy="6247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ACTIVITY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package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com.example.newsheadlines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android.content.Context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android.content.Intent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android.os.Bundle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androidx.activity.ComponentActivity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androidx.activity.compose.setContent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androidx.compose.foundation.Image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androidx.compose.foundation.background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androidx.compose.foundation.layout.*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androidx.compose.foundation.shape.RoundedCornerShape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androidx.compose.material.*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androidx.compose.material.icons.Icons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androidx.compose.material.icons.filled.Lock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androidx.compose.material.icons.filled.Person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androidx.compose.runtime.*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androidx.compose.ui.Alignment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androidx.compose.ui.Modifier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6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86FC3B-E3BA-6E5A-6CDC-304517EC7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03" y="1270704"/>
            <a:ext cx="8922314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androidx.compose.ui.graphics.Color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androidx.compose.ui.res.painterResource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androidx.compose.ui.text.font.FontWeight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androidx.compose.ui.text.input.PasswordVisualTransformation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androidx.compose.ui.tooling.preview.Preview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androidx.compose.ui.unit.dp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androidx.compose.ui.unit.sp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androidx.core.content.ContextCompat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androidx.core.content.ContextCompat.startActivity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com.example.newsheadlines.ui.theme.NewsHeadlinesTheme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4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1579F-E5DB-54AD-B7CA-C20817D3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3" y="81282"/>
            <a:ext cx="8613057" cy="63637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ComponentActivity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private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lateinit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var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UserDatabaseHelper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override fun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savedInstanceState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Bundle?)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super.onCreate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savedInstanceState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(this)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LoginScreen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(this,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@Composable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fun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LoginScreen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(context: Context,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var username by remember {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mutableStateOf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("")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var password by remember {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mutableStateOf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("")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var error by remember {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mutableStateOf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("")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0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A92BB4-8E08-A88D-DA95-4A745667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94" y="225233"/>
            <a:ext cx="8642555" cy="61863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Column(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Modifier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.fillMaxHeight()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.fillMaxWidth()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.padding(28.dp),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horizontalAlignment = Alignment.CenterHorizontally,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verticalArrangement = Arrangement.Center)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Image(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painter = painterResource(id = R.drawable.news),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contentDescription = "")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Spacer(modifier = Modifier.height(10.dp))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Row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Divider(color = Color.LightGray, thickness = 2.dp, modifier = Modifier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.width(155.dp)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.padding(top = 20.dp, end = 20.dp))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Text(text = "Login",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color = Color(0xFF6495ED),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22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3FF1B9-F3F6-C450-0E98-48798DE78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299059"/>
            <a:ext cx="8332839" cy="63377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fontWeight = FontWeight.Bold,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fontSize = 24.sp,style = MaterialTheme.typography.h1)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Divider(color = Color.LightGray, thickness = 2.dp, modifier = Modifier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.width(155.dp)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.padding(top = 20.dp, start = 20.dp))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Spacer(modifier = Modifier.height(10.dp))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TextField(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value = username,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onValueChange = { username = it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leadingIcon =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Icon(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imageVector = Icons.Default.Person,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contentDescription = "personIcon",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tint = Color(0xFF6495ED)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placeholder =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Text(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text = "username",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color = Color.Black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colors = TextFieldDefaults.textFieldColors(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backgroundColor = Color.Transparent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)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8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AF4455-68BA-ACFE-2A5C-54F38A4CB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13" y="129451"/>
            <a:ext cx="8288593" cy="63401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Spacer(modifier = Modifier.height(20.dp))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TextField(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value = password,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onValueChange = { password = it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leadingIcon =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Icon(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imageVector = Icons.Default.Lock,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contentDescription = "lockIcon",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tint = Color(0xFF6495ED)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placeholder = { Text(text = "password", color = Color.Black)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visualTransformation = PasswordVisualTransformation(),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colors = TextFieldDefaults.textFieldColors(backgroundColor = Color.Transparent)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Spacer(modifier = Modifier.height(12.dp))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if (error.isNotEmpty())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Text(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text = error,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color = MaterialTheme.colors.error,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modifier = Modifier.padding(vertical = 16.dp)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)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6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CA5E208-2FAE-7063-264E-9AC00C384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3058" y="1553514"/>
            <a:ext cx="784303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 SemiCondensed" panose="020B0502040204020203" pitchFamily="34" charset="0"/>
              </a:rPr>
              <a:t>To design and develop a dynamic and user-friendly Android application that serves as a comprehensive platform for accessing the latest news headlines in real-time. The app aims to provide users with categorized news updates across various domains, such as sports, technology, politics, and entertainment. By integrating features like keyword-based search, personalized bookmarks, push notifications for breaking news, offline reading capabilities, and multi-language support, the application seeks to enhance user engagement and ensure seamless access to information. Additionally, the inclusion of a modern, intuitive UI with dark mode options aims to deliver a comfortable and customizable reading experience for users, catering to diverse preferences and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177FC-B2CD-A042-1B48-9D687FBD6D1D}"/>
              </a:ext>
            </a:extLst>
          </p:cNvPr>
          <p:cNvSpPr txBox="1"/>
          <p:nvPr/>
        </p:nvSpPr>
        <p:spPr>
          <a:xfrm>
            <a:off x="993058" y="580103"/>
            <a:ext cx="570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Bahnschrift Light" panose="020B0502040204020203" pitchFamily="34" charset="0"/>
              </a:rPr>
              <a:t>OBJECTIVE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42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E2952A-D840-8EEC-6BB2-90035025F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9" y="221226"/>
            <a:ext cx="8657303" cy="63317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Button(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if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username.isNotEmpty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&amp;&amp;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password.isNotEmpty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user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databaseHelper.getUserByUsername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(username)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if (user != null &amp;&amp;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user.password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password)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error = "Successfully log 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context.startActivity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Intent(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context,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MainPage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::class.java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//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onLoginSuccess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} else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error = "Invalid username or password"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 else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error = "Please fill all fields"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shape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RoundedCornerShape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(20.dp),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colors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ButtonDefaults.buttonColors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backgroundColor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Color(0xFF77a2ef)),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modifier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Modifier.width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(200.dp)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374481-EDF1-4CE1-D4DD-72C83D14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95" y="197346"/>
            <a:ext cx="8391833" cy="64541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.padding(top = 16.dp)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Text(text = "Log In", fontWeight = FontWeight.Bold)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Row(modifier = Modifier.fillMaxWidth())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TextButton(onClick =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context.startActivity(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Intent(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context,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RegistrationActivity::class.java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))})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{ Text(text = "Sign up",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color = Color.Black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)}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Spacer(modifier = Modifier.width(100.dp))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TextButton(onClick = { /* Do something! */ })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{ Text(text = "Forgot password ?",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color = Color.Black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)}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DBD17-66BD-3D5F-E2AC-8632CC00F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6" y="1405895"/>
            <a:ext cx="9320982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private fun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startMainPage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(context: Context)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intent = Intent(context,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MainPage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::class.java)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ContextCompat.startActivity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(context, intent, 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06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2BC4A6-63CA-2B7F-0D29-6948A0A7D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6" y="373675"/>
            <a:ext cx="8804788" cy="6247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High Tower Text" panose="02040502050506030303" pitchFamily="18" charset="0"/>
              </a:rPr>
              <a:t>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package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com.example.newsheadlines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android.content.Intent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android.os.Bundle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android.util.Log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android.widget.TextView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androidx.activity.ComponentActivity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androidx.activity.compose.setContent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androidx.compose.foundation.Image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androidx.compose.foundation.background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androidx.compose.foundation.layout.Arrangement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androidx.compose.foundation.layout.Column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androidx.compose.foundation.layout.fillMaxSize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androidx.compose.foundation.layout.padding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androidx.compose.material.MaterialTheme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androidx.compose.material.Surface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androidx.compose.material.Text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androidx.compose.runtime.Composable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03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08F674-0475-1C5C-FC84-00121B92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35" y="1009622"/>
            <a:ext cx="9143999" cy="415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import androidx.compose.ui.Alignment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import androidx.compose.ui.Modifier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import androidx.compose.ui.graphics.Color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import androidx.compose.ui.tooling.preview.Preview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import androidx.compose.ui.unit.dp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import androidx.compose.ui.unit.sp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import androidx.compose.ui.viewinterop.AndroidView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import androidx.core.text.HtmlCompat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import coil.compose.rememberImagePainter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import com.example.newsheadlines.ui.theme.NewsHeadlinesTheme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2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A84DA4-14E7-19DC-C6D4-51125D2CD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11" y="320860"/>
            <a:ext cx="9144000" cy="6001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DisplayNews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ComponentActivity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override fun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savedInstanceState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Bundle?)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super.onCreate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savedInstanceState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NewsHeadlinesTheme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// A surface container using the 'background' color from the theme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Surface(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modifier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Modifier.fillMaxSize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color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MaterialTheme.colors.background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var desk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getIntent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getStringExtra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("desk")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var title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getIntent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getStringExtra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("title")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var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uriImage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getIntent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getStringExtra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urlToImage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Log.i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("test123abc",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MovieItem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$desk")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6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2C3AA-C633-FC7A-9460-334AFC957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10" y="216185"/>
            <a:ext cx="9026013" cy="62478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Column(Modifier.background(Color.Gray).padding(20.dp), horizontalAlignment = Alignment.CenterHorizontally, verticalArrangement = Arrangement.Center)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Text(text = ""+title, fontSize = 32.sp)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HtmlText(html = desk.toString())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/*  AsyncImage(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      model = "https://example.com/image.jpg",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      contentDescription = "Translated description of what the image contains"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  )*/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Image(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    painter = rememberImagePainter(uriImage),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    contentDescription = "My content description",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    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    //   Greeting(desk.toString())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25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344224-E8A5-F38F-FA8D-1B524439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98" y="135508"/>
            <a:ext cx="8613058" cy="6555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@Composable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fun Greeting(name: String)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// Text(text = "Hello $name!")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@Preview(showBackground = true)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@Composable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fun DefaultPreview()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NewsHeadlinesTheme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//   Greeting("Android")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@Composable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fun HtmlText(html: String, modifier: Modifier = Modifier)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AndroidView(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modifier = modifier,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factory = { context -&gt; TextView(context) },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update = { it.text = HtmlCompat.fromHtml(html, HtmlCompat.FROM_HTML_MODE_COMPACT) }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02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BCF64C-B6BA-4927-6337-F9AB5CEB2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84903"/>
            <a:ext cx="2777000" cy="5629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E4281-23B7-5FE7-1793-682D1F65D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46" y="884903"/>
            <a:ext cx="2777000" cy="5629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A6787-B0D0-2F54-53E2-8B3E36315CAE}"/>
              </a:ext>
            </a:extLst>
          </p:cNvPr>
          <p:cNvSpPr txBox="1"/>
          <p:nvPr/>
        </p:nvSpPr>
        <p:spPr>
          <a:xfrm>
            <a:off x="383459" y="158780"/>
            <a:ext cx="240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OUTPUT</a:t>
            </a:r>
            <a:endParaRPr lang="en-I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77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C126D-F1DC-84B0-529C-38A84C8D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12" y="516194"/>
            <a:ext cx="2661346" cy="5914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6C4D1-3A52-B0B9-13C8-8934178CB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02" y="516194"/>
            <a:ext cx="2661346" cy="59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7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FA4F-7214-1707-F603-2F0AFF6C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</a:t>
            </a:r>
            <a:br>
              <a:rPr lang="en-US" dirty="0"/>
            </a:br>
            <a:endParaRPr lang="en-IN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55A0F95-2D5A-3DBF-501E-C8140FC59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45" y="1412358"/>
            <a:ext cx="6436955" cy="5078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package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com.example.newsheadlines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android.content.Context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android.content.Intent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android.os.Bundle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androidx.activity.ComponentActivity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androidx.activity.compose.setContent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androidx.compose.foundation.Image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androidx.compose.foundation.background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androidx.compose.foundation.layout.*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androidx.compose.foundation.shape.RoundedCornerShape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androidx.compose.material.*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androidx.compose.material.icons.Icons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androidx.compose.material.icons.filled.Email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androidx.compose.material.icons.filled.Lock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androidx.compose.material.icons.filled.Person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androidx.compose.runtime.*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androidx.compose.ui.Alignment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375BF310-13A8-42ED-831E-FE848223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914" y="1039843"/>
            <a:ext cx="8665029" cy="4524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androidx.compose.ui.Modifier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androidx.compose.ui.graphics.Color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androidx.compose.ui.res.painterResource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androidx.compose.ui.text.font.FontWeight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androidx.compose.ui.text.input.PasswordVisualTransformation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androidx.compose.ui.tooling.preview.Preview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androidx.compose.ui.unit.dp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androidx.compose.ui.unit.sp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androidx.core.content.ContextCompat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com.example.newsheadlines.ui.theme.NewsHeadlinesTheme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3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39D407-46CB-E118-5E22-16C75D976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57" y="695128"/>
            <a:ext cx="7620001" cy="4524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RegistrationActivity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ComponentActivity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private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lateinit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var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UserDatabaseHelper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override fun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savedInstanceState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Bundle?)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super.onCreate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savedInstanceState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(this)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setContent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RegistrationScreen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this,databaseHelper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1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8687EB-FF3F-5EC1-53B3-470D60B9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2" y="688876"/>
            <a:ext cx="8258628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@Composable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fun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RegistrationScreen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(context: Context,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UserDatabaseHelper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var username by remember {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mutableStateOf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("")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var password by remember {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mutableStateOf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("")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var email by remember {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mutableStateOf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("")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var error by remember {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mutableStateOf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("")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Column(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Modifier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.background(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Color.White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fillMaxHeight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fillMaxWidth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horizontalAlignment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Alignment.CenterHorizontally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verticalArrangement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Arrangement.Center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3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97B57-F94C-FE98-8BC1-EA62FC621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2" y="918999"/>
            <a:ext cx="7779657" cy="4708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Row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Text(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text = "Sign Up",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color = Color(0xFF6495ED),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fontWeight = FontWeight.Bold,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fontSize = 24.sp, style = MaterialTheme.typography.h1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Divider(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color = Color.LightGray, thickness = 2.dp, modifier = Modifier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.width(250.dp)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    .padding(top = 20.dp, start = 10.dp, end = 70.dp)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3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211B51-DBA8-B1BE-BE1D-F4952AA0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71" y="677186"/>
            <a:ext cx="8592458" cy="5016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Image(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painter = painterResource(id = R.drawable.sign_up),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contentDescription = "",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modifier = Modifier.height(270.dp)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TextField(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value = username,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onValueChange = { username = it },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leadingIcon = 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Icon(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imageVector = Icons.Default.Person,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contentDescription = "personIcon",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tint = Color(0xFF6495ED)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)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},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7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CB0B2D-FF32-0921-6029-AB84EE57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57" y="420915"/>
            <a:ext cx="8200572" cy="60089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placeholder =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Text(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text = "username",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color = Color.Black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colors = TextFieldDefaults.textFieldColors(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backgroundColor = Color.Transparent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Spacer(modifier = Modifier.height(8.dp))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TextField(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value = password,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onValueChange = { password = it },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leadingIcon =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Icon(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imageVector = Icons.Default.Lock,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contentDescription = "lockIcon",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    tint = Color(0xFF6495ED)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    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JetBrains Mono"/>
              </a:rPr>
              <a:t>    },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13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3385</Words>
  <Application>Microsoft Office PowerPoint</Application>
  <PresentationFormat>Widescreen</PresentationFormat>
  <Paragraphs>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Bahnschrift Light</vt:lpstr>
      <vt:lpstr>Bahnschrift Light SemiCondensed</vt:lpstr>
      <vt:lpstr>Calibri</vt:lpstr>
      <vt:lpstr>High Tower Text</vt:lpstr>
      <vt:lpstr>JetBrains Mono</vt:lpstr>
      <vt:lpstr>Trebuchet MS</vt:lpstr>
      <vt:lpstr>Wingdings 3</vt:lpstr>
      <vt:lpstr>Facet</vt:lpstr>
      <vt:lpstr>AN ANDROID APPLICATION FOR KEEPING UP WITH THE LATEST HEADLINES</vt:lpstr>
      <vt:lpstr>To design and develop a dynamic and user-friendly Android application that serves as a comprehensive platform for accessing the latest news headlines in real-time. The app aims to provide users with categorized news updates across various domains, such as sports, technology, politics, and entertainment. By integrating features like keyword-based search, personalized bookmarks, push notifications for breaking news, offline reading capabilities, and multi-language support, the application seeks to enhance user engagement and ensure seamless access to information. Additionally, the inclusion of a modern, intuitive UI with dark mode options aims to deliver a comfortable and customizable reading experience for users, catering to diverse preferences and needs. </vt:lpstr>
      <vt:lpstr>CODE: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manojsundar p</dc:creator>
  <cp:lastModifiedBy>manojsundar p</cp:lastModifiedBy>
  <cp:revision>2</cp:revision>
  <dcterms:created xsi:type="dcterms:W3CDTF">2024-11-17T15:34:35Z</dcterms:created>
  <dcterms:modified xsi:type="dcterms:W3CDTF">2024-11-17T18:30:04Z</dcterms:modified>
</cp:coreProperties>
</file>