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2" r:id="rId6"/>
    <p:sldId id="284" r:id="rId7"/>
    <p:sldId id="260" r:id="rId8"/>
    <p:sldId id="285" r:id="rId9"/>
    <p:sldId id="261" r:id="rId10"/>
    <p:sldId id="264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25D1-BD6C-4D79-A49E-066B6ADF1E1B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BE97-7D67-4037-8AC2-1EF5854FAD9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28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25D1-BD6C-4D79-A49E-066B6ADF1E1B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BE97-7D67-4037-8AC2-1EF5854FA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53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25D1-BD6C-4D79-A49E-066B6ADF1E1B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BE97-7D67-4037-8AC2-1EF5854FA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46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25D1-BD6C-4D79-A49E-066B6ADF1E1B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BE97-7D67-4037-8AC2-1EF5854FA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62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25D1-BD6C-4D79-A49E-066B6ADF1E1B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BE97-7D67-4037-8AC2-1EF5854FAD9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11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25D1-BD6C-4D79-A49E-066B6ADF1E1B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BE97-7D67-4037-8AC2-1EF5854FA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94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25D1-BD6C-4D79-A49E-066B6ADF1E1B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BE97-7D67-4037-8AC2-1EF5854FA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69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25D1-BD6C-4D79-A49E-066B6ADF1E1B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BE97-7D67-4037-8AC2-1EF5854FA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8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25D1-BD6C-4D79-A49E-066B6ADF1E1B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BE97-7D67-4037-8AC2-1EF5854FA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07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6225D1-BD6C-4D79-A49E-066B6ADF1E1B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FFBE97-7D67-4037-8AC2-1EF5854FA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67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25D1-BD6C-4D79-A49E-066B6ADF1E1B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BE97-7D67-4037-8AC2-1EF5854FA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36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6225D1-BD6C-4D79-A49E-066B6ADF1E1B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FFBE97-7D67-4037-8AC2-1EF5854FAD9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89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748B-4101-EAF6-10E9-CE314519F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React-Router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165F8-7FF8-DA6A-075C-8BB5217C1B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641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D05C-7802-D9AE-07D6-FAF54404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F121-E42D-8B40-2360-BC6E817A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path</a:t>
            </a:r>
            <a:r>
              <a:rPr lang="en-US" sz="2800" dirty="0"/>
              <a:t> represents the URL path to the component it represents.</a:t>
            </a:r>
          </a:p>
          <a:p>
            <a:r>
              <a:rPr lang="en-US" sz="2800" b="1" dirty="0"/>
              <a:t>element</a:t>
            </a:r>
            <a:r>
              <a:rPr lang="en-US" sz="2800" dirty="0"/>
              <a:t> describes the component that the path points to.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20144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D05C-7802-D9AE-07D6-FAF54404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F121-E42D-8B40-2360-BC6E817A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Return the following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78C25-07DA-BA31-A9BD-644852D27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352" y="3098072"/>
            <a:ext cx="7783011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56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D05C-7802-D9AE-07D6-FAF54404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F121-E42D-8B40-2360-BC6E817A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518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D05C-7802-D9AE-07D6-FAF54404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F121-E42D-8B40-2360-BC6E817A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202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D05C-7802-D9AE-07D6-FAF54404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F121-E42D-8B40-2360-BC6E817A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845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D05C-7802-D9AE-07D6-FAF54404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F121-E42D-8B40-2360-BC6E817A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405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D05C-7802-D9AE-07D6-FAF54404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F121-E42D-8B40-2360-BC6E817A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22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D05C-7802-D9AE-07D6-FAF54404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F121-E42D-8B40-2360-BC6E817A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595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D05C-7802-D9AE-07D6-FAF54404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F121-E42D-8B40-2360-BC6E817A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728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D05C-7802-D9AE-07D6-FAF54404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F121-E42D-8B40-2360-BC6E817A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14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D05C-7802-D9AE-07D6-FAF54404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F121-E42D-8B40-2360-BC6E817A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React Router enables "client side routing".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traditional websites, the browser requests a document from a web server, downloads and evaluates CSS and JavaScript assets, and renders the HTML sent from the server. When the user clicks a link, it starts the process all over again for a new page.</a:t>
            </a:r>
          </a:p>
          <a:p>
            <a:pPr marL="0" indent="0">
              <a:buNone/>
            </a:pPr>
            <a:r>
              <a:rPr lang="en-US" dirty="0"/>
              <a:t>It allows you to create complex, multi-page web applications that feel like traditional websites while still being single-page applications (SPAs) under the hood.</a:t>
            </a:r>
          </a:p>
          <a:p>
            <a:pPr marL="0" indent="0">
              <a:buNone/>
            </a:pPr>
            <a:r>
              <a:rPr lang="en-US" dirty="0"/>
              <a:t>With React Router, you can define and manage routes, enabling users to navigate through different views of your application without having to request a new HTML page from the server.</a:t>
            </a:r>
          </a:p>
        </p:txBody>
      </p:sp>
    </p:spTree>
    <p:extLst>
      <p:ext uri="{BB962C8B-B14F-4D97-AF65-F5344CB8AC3E}">
        <p14:creationId xmlns:p14="http://schemas.microsoft.com/office/powerpoint/2010/main" val="3818859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D05C-7802-D9AE-07D6-FAF54404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F121-E42D-8B40-2360-BC6E817A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072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D05C-7802-D9AE-07D6-FAF54404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F121-E42D-8B40-2360-BC6E817A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455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D05C-7802-D9AE-07D6-FAF54404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F121-E42D-8B40-2360-BC6E817A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191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D05C-7802-D9AE-07D6-FAF54404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F121-E42D-8B40-2360-BC6E817A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61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D05C-7802-D9AE-07D6-FAF54404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F121-E42D-8B40-2360-BC6E817A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997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D05C-7802-D9AE-07D6-FAF54404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F121-E42D-8B40-2360-BC6E817A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368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D05C-7802-D9AE-07D6-FAF54404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F121-E42D-8B40-2360-BC6E817A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483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D05C-7802-D9AE-07D6-FAF54404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F121-E42D-8B40-2360-BC6E817A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750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D05C-7802-D9AE-07D6-FAF54404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F121-E42D-8B40-2360-BC6E817A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949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D05C-7802-D9AE-07D6-FAF54404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F121-E42D-8B40-2360-BC6E817A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6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D05C-7802-D9AE-07D6-FAF54404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F121-E42D-8B40-2360-BC6E817A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the Following Command in the terminal: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sz="3200" b="1" dirty="0" err="1"/>
              <a:t>npm</a:t>
            </a:r>
            <a:r>
              <a:rPr lang="en-IN" sz="3200" b="1" dirty="0"/>
              <a:t> install react-router-</a:t>
            </a:r>
            <a:r>
              <a:rPr lang="en-IN" sz="3200" b="1" dirty="0" err="1"/>
              <a:t>dom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6800040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D05C-7802-D9AE-07D6-FAF54404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F121-E42D-8B40-2360-BC6E817A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59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F121-E42D-8B40-2360-BC6E817A55B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70039" y="400921"/>
            <a:ext cx="10058400" cy="40227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Now Create Different Pages which you want to use for Navigation.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Example: Home, About, Contact, Login, Help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a better Practice create a Folder Named as Component and add all these component Inside that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A50D0-B76D-54C6-0856-B6492140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916" y="2412283"/>
            <a:ext cx="3913239" cy="3152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158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D05C-7802-D9AE-07D6-FAF54404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F121-E42D-8B40-2360-BC6E817A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import All These Files in your App.js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3375F-4D0D-905B-CA65-3304A32A2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99" y="2609735"/>
            <a:ext cx="8430802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1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94B8-29DB-C4EB-CF44-B95B1DEF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file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24E1F8-604C-8C09-8D64-F10B0EF2C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435" y="1846263"/>
            <a:ext cx="6277455" cy="4022725"/>
          </a:xfrm>
        </p:spPr>
      </p:pic>
    </p:spTree>
    <p:extLst>
      <p:ext uri="{BB962C8B-B14F-4D97-AF65-F5344CB8AC3E}">
        <p14:creationId xmlns:p14="http://schemas.microsoft.com/office/powerpoint/2010/main" val="88586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D05C-7802-D9AE-07D6-FAF54404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F121-E42D-8B40-2360-BC6E817A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the following  from React-router-</a:t>
            </a:r>
            <a:r>
              <a:rPr lang="en-US" dirty="0" err="1"/>
              <a:t>dom</a:t>
            </a:r>
            <a:r>
              <a:rPr lang="en-US" dirty="0"/>
              <a:t> in your App.js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import {</a:t>
            </a:r>
          </a:p>
          <a:p>
            <a:r>
              <a:rPr lang="en-US" dirty="0"/>
              <a:t>  createBrowserRouter,</a:t>
            </a:r>
          </a:p>
          <a:p>
            <a:r>
              <a:rPr lang="en-US" dirty="0"/>
              <a:t>  </a:t>
            </a:r>
            <a:r>
              <a:rPr lang="en-US" dirty="0" err="1"/>
              <a:t>RouterProvider</a:t>
            </a:r>
            <a:r>
              <a:rPr lang="en-US" dirty="0"/>
              <a:t>,</a:t>
            </a:r>
          </a:p>
          <a:p>
            <a:r>
              <a:rPr lang="en-US" dirty="0"/>
              <a:t>  Route,</a:t>
            </a:r>
          </a:p>
          <a:p>
            <a:r>
              <a:rPr lang="en-US" dirty="0"/>
              <a:t>  Link,</a:t>
            </a:r>
          </a:p>
          <a:p>
            <a:r>
              <a:rPr lang="en-US" dirty="0"/>
              <a:t>} from "react-router-</a:t>
            </a:r>
            <a:r>
              <a:rPr lang="en-US" dirty="0" err="1"/>
              <a:t>dom</a:t>
            </a:r>
            <a:r>
              <a:rPr lang="en-US" dirty="0"/>
              <a:t>";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68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1225-7616-F1A5-171C-A963B70E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A15C2-BF9B-633D-47AF-7C2254D42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b="1" dirty="0"/>
          </a:p>
          <a:p>
            <a:r>
              <a:rPr lang="en-US" b="1" dirty="0"/>
              <a:t>CreateBrowserRouter : </a:t>
            </a:r>
            <a:r>
              <a:rPr lang="en-US" dirty="0"/>
              <a:t>The createBrowserRouter method receives an array that contains information on which components must be rendered on which path. </a:t>
            </a:r>
            <a:r>
              <a:rPr lang="en-US" dirty="0" err="1"/>
              <a:t>BrowserRouter</a:t>
            </a:r>
            <a:r>
              <a:rPr lang="en-US" dirty="0"/>
              <a:t> is a router implementation that uses the HTML5 history API (</a:t>
            </a:r>
            <a:r>
              <a:rPr lang="en-US" dirty="0" err="1"/>
              <a:t>pushstate</a:t>
            </a:r>
            <a:r>
              <a:rPr lang="en-US" dirty="0"/>
              <a:t>, </a:t>
            </a:r>
            <a:r>
              <a:rPr lang="en-US" dirty="0" err="1"/>
              <a:t>replacestate</a:t>
            </a:r>
            <a:r>
              <a:rPr lang="en-US" dirty="0"/>
              <a:t>, and </a:t>
            </a:r>
            <a:r>
              <a:rPr lang="en-US" dirty="0" err="1"/>
              <a:t>popstate</a:t>
            </a:r>
            <a:r>
              <a:rPr lang="en-US" dirty="0"/>
              <a:t> events) to keep your UI in sync with the URL.</a:t>
            </a:r>
          </a:p>
          <a:p>
            <a:r>
              <a:rPr lang="en-US" b="1" dirty="0"/>
              <a:t> Router Provider: </a:t>
            </a:r>
            <a:r>
              <a:rPr lang="en-US" dirty="0"/>
              <a:t>The Router Provider in React Router is similar to the traffic controller of our React apps. It helps us monitor how users move between pages and objects in a single-page application (SPA).</a:t>
            </a:r>
          </a:p>
          <a:p>
            <a:r>
              <a:rPr lang="en-US" b="1" dirty="0"/>
              <a:t>Route: </a:t>
            </a:r>
            <a:r>
              <a:rPr lang="en-US" dirty="0"/>
              <a:t>Route is the conditionally shown component that renders some UI when its path matches the current URL.</a:t>
            </a:r>
          </a:p>
          <a:p>
            <a:r>
              <a:rPr lang="en-US" b="1" dirty="0"/>
              <a:t> Link: </a:t>
            </a:r>
            <a:r>
              <a:rPr lang="en-US" dirty="0"/>
              <a:t>The link component is used to create links to different routes and implement navigation around the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950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60A82A-F504-473A-BA49-057D62C9D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37" y="814022"/>
            <a:ext cx="6268325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879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</TotalTime>
  <Words>375</Words>
  <Application>Microsoft Office PowerPoint</Application>
  <PresentationFormat>Widescreen</PresentationFormat>
  <Paragraphs>35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Retrospect</vt:lpstr>
      <vt:lpstr>React-Router</vt:lpstr>
      <vt:lpstr>Introduction</vt:lpstr>
      <vt:lpstr>How to install </vt:lpstr>
      <vt:lpstr>PowerPoint Presentation</vt:lpstr>
      <vt:lpstr>PowerPoint Presentation</vt:lpstr>
      <vt:lpstr>Header file</vt:lpstr>
      <vt:lpstr>First Step</vt:lpstr>
      <vt:lpstr>Key Concept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React-Router</dc:title>
  <dc:creator>Bhawna Sharma</dc:creator>
  <cp:lastModifiedBy>Bhawna Sharma</cp:lastModifiedBy>
  <cp:revision>5</cp:revision>
  <dcterms:created xsi:type="dcterms:W3CDTF">2024-05-01T03:50:59Z</dcterms:created>
  <dcterms:modified xsi:type="dcterms:W3CDTF">2024-05-01T04:30:47Z</dcterms:modified>
</cp:coreProperties>
</file>