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79" r:id="rId5"/>
    <p:sldId id="277" r:id="rId6"/>
    <p:sldId id="278" r:id="rId7"/>
    <p:sldId id="280" r:id="rId8"/>
    <p:sldId id="258" r:id="rId9"/>
    <p:sldId id="281" r:id="rId10"/>
    <p:sldId id="282" r:id="rId11"/>
    <p:sldId id="283" r:id="rId12"/>
    <p:sldId id="284" r:id="rId13"/>
    <p:sldId id="285" r:id="rId14"/>
    <p:sldId id="275" r:id="rId15"/>
    <p:sldId id="260" r:id="rId16"/>
    <p:sldId id="261" r:id="rId17"/>
    <p:sldId id="262" r:id="rId18"/>
    <p:sldId id="263" r:id="rId19"/>
    <p:sldId id="274" r:id="rId20"/>
    <p:sldId id="301" r:id="rId21"/>
    <p:sldId id="266" r:id="rId22"/>
    <p:sldId id="271" r:id="rId23"/>
    <p:sldId id="286" r:id="rId24"/>
    <p:sldId id="276" r:id="rId25"/>
    <p:sldId id="287" r:id="rId26"/>
    <p:sldId id="289" r:id="rId27"/>
    <p:sldId id="288" r:id="rId28"/>
    <p:sldId id="302" r:id="rId29"/>
    <p:sldId id="291" r:id="rId30"/>
    <p:sldId id="268" r:id="rId31"/>
    <p:sldId id="298" r:id="rId32"/>
    <p:sldId id="293" r:id="rId33"/>
    <p:sldId id="294" r:id="rId34"/>
    <p:sldId id="296" r:id="rId35"/>
    <p:sldId id="295" r:id="rId36"/>
    <p:sldId id="299"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eep Kaur" userId="8a51e1539ecb5dba" providerId="LiveId" clId="{B4A0EDF1-DCEC-464F-9754-762ECB3AFF70}"/>
    <pc:docChg chg="undo custSel addSld delSld modSld sldOrd">
      <pc:chgData name="Amandeep Kaur" userId="8a51e1539ecb5dba" providerId="LiveId" clId="{B4A0EDF1-DCEC-464F-9754-762ECB3AFF70}" dt="2023-04-06T00:54:54.650" v="2963" actId="20577"/>
      <pc:docMkLst>
        <pc:docMk/>
      </pc:docMkLst>
      <pc:sldChg chg="modSp new mod">
        <pc:chgData name="Amandeep Kaur" userId="8a51e1539ecb5dba" providerId="LiveId" clId="{B4A0EDF1-DCEC-464F-9754-762ECB3AFF70}" dt="2023-04-02T12:03:28.819" v="21" actId="113"/>
        <pc:sldMkLst>
          <pc:docMk/>
          <pc:sldMk cId="1897617155" sldId="256"/>
        </pc:sldMkLst>
        <pc:spChg chg="mod">
          <ac:chgData name="Amandeep Kaur" userId="8a51e1539ecb5dba" providerId="LiveId" clId="{B4A0EDF1-DCEC-464F-9754-762ECB3AFF70}" dt="2023-04-02T12:03:22.058" v="19" actId="207"/>
          <ac:spMkLst>
            <pc:docMk/>
            <pc:sldMk cId="1897617155" sldId="256"/>
            <ac:spMk id="2" creationId="{60410E53-1900-0910-8BF4-D24A2C02F878}"/>
          </ac:spMkLst>
        </pc:spChg>
        <pc:spChg chg="mod">
          <ac:chgData name="Amandeep Kaur" userId="8a51e1539ecb5dba" providerId="LiveId" clId="{B4A0EDF1-DCEC-464F-9754-762ECB3AFF70}" dt="2023-04-02T12:03:28.819" v="21" actId="113"/>
          <ac:spMkLst>
            <pc:docMk/>
            <pc:sldMk cId="1897617155" sldId="256"/>
            <ac:spMk id="3" creationId="{FDB6A140-97BD-1D7B-F62C-F7451D0B77E6}"/>
          </ac:spMkLst>
        </pc:spChg>
      </pc:sldChg>
      <pc:sldChg chg="addSp delSp modSp new mod">
        <pc:chgData name="Amandeep Kaur" userId="8a51e1539ecb5dba" providerId="LiveId" clId="{B4A0EDF1-DCEC-464F-9754-762ECB3AFF70}" dt="2023-04-05T14:45:05.935" v="2385" actId="1076"/>
        <pc:sldMkLst>
          <pc:docMk/>
          <pc:sldMk cId="2850482313" sldId="257"/>
        </pc:sldMkLst>
        <pc:spChg chg="del">
          <ac:chgData name="Amandeep Kaur" userId="8a51e1539ecb5dba" providerId="LiveId" clId="{B4A0EDF1-DCEC-464F-9754-762ECB3AFF70}" dt="2023-04-02T12:03:36.704" v="24" actId="478"/>
          <ac:spMkLst>
            <pc:docMk/>
            <pc:sldMk cId="2850482313" sldId="257"/>
            <ac:spMk id="2" creationId="{0CC2F323-76BE-959F-34A4-305F6D61F48D}"/>
          </ac:spMkLst>
        </pc:spChg>
        <pc:spChg chg="del">
          <ac:chgData name="Amandeep Kaur" userId="8a51e1539ecb5dba" providerId="LiveId" clId="{B4A0EDF1-DCEC-464F-9754-762ECB3AFF70}" dt="2023-04-02T12:03:34.382" v="23" actId="478"/>
          <ac:spMkLst>
            <pc:docMk/>
            <pc:sldMk cId="2850482313" sldId="257"/>
            <ac:spMk id="3" creationId="{DC6B5033-D915-AC71-6275-6A08E9AA57A5}"/>
          </ac:spMkLst>
        </pc:spChg>
        <pc:picChg chg="add mod">
          <ac:chgData name="Amandeep Kaur" userId="8a51e1539ecb5dba" providerId="LiveId" clId="{B4A0EDF1-DCEC-464F-9754-762ECB3AFF70}" dt="2023-04-05T14:45:05.935" v="2385" actId="1076"/>
          <ac:picMkLst>
            <pc:docMk/>
            <pc:sldMk cId="2850482313" sldId="257"/>
            <ac:picMk id="5" creationId="{9D4E5688-2D0F-9643-FFD2-2815C1A6F54F}"/>
          </ac:picMkLst>
        </pc:picChg>
      </pc:sldChg>
      <pc:sldChg chg="addSp delSp modSp new mod">
        <pc:chgData name="Amandeep Kaur" userId="8a51e1539ecb5dba" providerId="LiveId" clId="{B4A0EDF1-DCEC-464F-9754-762ECB3AFF70}" dt="2023-04-05T14:46:09.068" v="2387" actId="14100"/>
        <pc:sldMkLst>
          <pc:docMk/>
          <pc:sldMk cId="2062895143" sldId="258"/>
        </pc:sldMkLst>
        <pc:spChg chg="del">
          <ac:chgData name="Amandeep Kaur" userId="8a51e1539ecb5dba" providerId="LiveId" clId="{B4A0EDF1-DCEC-464F-9754-762ECB3AFF70}" dt="2023-04-02T12:12:28.500" v="36" actId="478"/>
          <ac:spMkLst>
            <pc:docMk/>
            <pc:sldMk cId="2062895143" sldId="258"/>
            <ac:spMk id="2" creationId="{929241A1-62DD-49C9-7751-D8F8A140006E}"/>
          </ac:spMkLst>
        </pc:spChg>
        <pc:spChg chg="del">
          <ac:chgData name="Amandeep Kaur" userId="8a51e1539ecb5dba" providerId="LiveId" clId="{B4A0EDF1-DCEC-464F-9754-762ECB3AFF70}" dt="2023-04-02T12:12:26.022" v="35" actId="478"/>
          <ac:spMkLst>
            <pc:docMk/>
            <pc:sldMk cId="2062895143" sldId="258"/>
            <ac:spMk id="3" creationId="{713BAB29-A5EA-9A1E-DE72-05145CC0578B}"/>
          </ac:spMkLst>
        </pc:spChg>
        <pc:spChg chg="add mod">
          <ac:chgData name="Amandeep Kaur" userId="8a51e1539ecb5dba" providerId="LiveId" clId="{B4A0EDF1-DCEC-464F-9754-762ECB3AFF70}" dt="2023-04-02T16:46:28.221" v="361" actId="113"/>
          <ac:spMkLst>
            <pc:docMk/>
            <pc:sldMk cId="2062895143" sldId="258"/>
            <ac:spMk id="8" creationId="{3867FD4C-27DB-7A58-B87E-73664297A82D}"/>
          </ac:spMkLst>
        </pc:spChg>
        <pc:picChg chg="add mod">
          <ac:chgData name="Amandeep Kaur" userId="8a51e1539ecb5dba" providerId="LiveId" clId="{B4A0EDF1-DCEC-464F-9754-762ECB3AFF70}" dt="2023-04-05T14:46:09.068" v="2387" actId="14100"/>
          <ac:picMkLst>
            <pc:docMk/>
            <pc:sldMk cId="2062895143" sldId="258"/>
            <ac:picMk id="5" creationId="{F1BA7383-E516-3132-DC14-A3E960048CB8}"/>
          </ac:picMkLst>
        </pc:picChg>
        <pc:cxnChg chg="add mod">
          <ac:chgData name="Amandeep Kaur" userId="8a51e1539ecb5dba" providerId="LiveId" clId="{B4A0EDF1-DCEC-464F-9754-762ECB3AFF70}" dt="2023-04-02T16:46:37.864" v="362" actId="1582"/>
          <ac:cxnSpMkLst>
            <pc:docMk/>
            <pc:sldMk cId="2062895143" sldId="258"/>
            <ac:cxnSpMk id="7" creationId="{D7C1785D-ED69-2B40-21AF-6CBE856BC4D9}"/>
          </ac:cxnSpMkLst>
        </pc:cxnChg>
      </pc:sldChg>
      <pc:sldChg chg="addSp delSp modSp new mod">
        <pc:chgData name="Amandeep Kaur" userId="8a51e1539ecb5dba" providerId="LiveId" clId="{B4A0EDF1-DCEC-464F-9754-762ECB3AFF70}" dt="2023-04-02T12:21:49.070" v="99" actId="478"/>
        <pc:sldMkLst>
          <pc:docMk/>
          <pc:sldMk cId="1307366350" sldId="259"/>
        </pc:sldMkLst>
        <pc:spChg chg="mod">
          <ac:chgData name="Amandeep Kaur" userId="8a51e1539ecb5dba" providerId="LiveId" clId="{B4A0EDF1-DCEC-464F-9754-762ECB3AFF70}" dt="2023-04-02T12:21:47.078" v="97" actId="14100"/>
          <ac:spMkLst>
            <pc:docMk/>
            <pc:sldMk cId="1307366350" sldId="259"/>
            <ac:spMk id="2" creationId="{043C4E4E-3B4E-755E-6AC8-12AA2451C457}"/>
          </ac:spMkLst>
        </pc:spChg>
        <pc:spChg chg="del mod">
          <ac:chgData name="Amandeep Kaur" userId="8a51e1539ecb5dba" providerId="LiveId" clId="{B4A0EDF1-DCEC-464F-9754-762ECB3AFF70}" dt="2023-04-02T12:21:49.070" v="99" actId="478"/>
          <ac:spMkLst>
            <pc:docMk/>
            <pc:sldMk cId="1307366350" sldId="259"/>
            <ac:spMk id="3" creationId="{A9CA2ECD-9E23-668E-7770-98BB3C4AD780}"/>
          </ac:spMkLst>
        </pc:spChg>
        <pc:picChg chg="add mod">
          <ac:chgData name="Amandeep Kaur" userId="8a51e1539ecb5dba" providerId="LiveId" clId="{B4A0EDF1-DCEC-464F-9754-762ECB3AFF70}" dt="2023-04-02T12:21:31.277" v="67" actId="1076"/>
          <ac:picMkLst>
            <pc:docMk/>
            <pc:sldMk cId="1307366350" sldId="259"/>
            <ac:picMk id="4" creationId="{D20F3BCF-5FC1-91EB-F22B-42065274DFEB}"/>
          </ac:picMkLst>
        </pc:picChg>
      </pc:sldChg>
      <pc:sldChg chg="modSp new mod">
        <pc:chgData name="Amandeep Kaur" userId="8a51e1539ecb5dba" providerId="LiveId" clId="{B4A0EDF1-DCEC-464F-9754-762ECB3AFF70}" dt="2023-04-02T12:33:19.876" v="344" actId="20577"/>
        <pc:sldMkLst>
          <pc:docMk/>
          <pc:sldMk cId="2070995709" sldId="260"/>
        </pc:sldMkLst>
        <pc:spChg chg="mod">
          <ac:chgData name="Amandeep Kaur" userId="8a51e1539ecb5dba" providerId="LiveId" clId="{B4A0EDF1-DCEC-464F-9754-762ECB3AFF70}" dt="2023-04-02T12:31:25.771" v="117" actId="14100"/>
          <ac:spMkLst>
            <pc:docMk/>
            <pc:sldMk cId="2070995709" sldId="260"/>
            <ac:spMk id="2" creationId="{C7BD220A-D3EC-7D1B-26C9-9143A2779E00}"/>
          </ac:spMkLst>
        </pc:spChg>
        <pc:spChg chg="mod">
          <ac:chgData name="Amandeep Kaur" userId="8a51e1539ecb5dba" providerId="LiveId" clId="{B4A0EDF1-DCEC-464F-9754-762ECB3AFF70}" dt="2023-04-02T12:33:19.876" v="344" actId="20577"/>
          <ac:spMkLst>
            <pc:docMk/>
            <pc:sldMk cId="2070995709" sldId="260"/>
            <ac:spMk id="3" creationId="{53B7E988-B9DD-622E-74C2-028928C06B8E}"/>
          </ac:spMkLst>
        </pc:spChg>
      </pc:sldChg>
      <pc:sldChg chg="addSp delSp modSp new mod">
        <pc:chgData name="Amandeep Kaur" userId="8a51e1539ecb5dba" providerId="LiveId" clId="{B4A0EDF1-DCEC-464F-9754-762ECB3AFF70}" dt="2023-04-04T03:48:37.062" v="383" actId="207"/>
        <pc:sldMkLst>
          <pc:docMk/>
          <pc:sldMk cId="227814756" sldId="261"/>
        </pc:sldMkLst>
        <pc:spChg chg="del">
          <ac:chgData name="Amandeep Kaur" userId="8a51e1539ecb5dba" providerId="LiveId" clId="{B4A0EDF1-DCEC-464F-9754-762ECB3AFF70}" dt="2023-04-02T12:34:34.218" v="347" actId="478"/>
          <ac:spMkLst>
            <pc:docMk/>
            <pc:sldMk cId="227814756" sldId="261"/>
            <ac:spMk id="2" creationId="{89F558F8-883D-8A44-1AAA-4BE48DAABA24}"/>
          </ac:spMkLst>
        </pc:spChg>
        <pc:spChg chg="add mod">
          <ac:chgData name="Amandeep Kaur" userId="8a51e1539ecb5dba" providerId="LiveId" clId="{B4A0EDF1-DCEC-464F-9754-762ECB3AFF70}" dt="2023-04-04T03:48:37.062" v="383" actId="207"/>
          <ac:spMkLst>
            <pc:docMk/>
            <pc:sldMk cId="227814756" sldId="261"/>
            <ac:spMk id="2" creationId="{A15AECDC-0582-9F53-1DA3-447E637D3BAA}"/>
          </ac:spMkLst>
        </pc:spChg>
        <pc:spChg chg="del">
          <ac:chgData name="Amandeep Kaur" userId="8a51e1539ecb5dba" providerId="LiveId" clId="{B4A0EDF1-DCEC-464F-9754-762ECB3AFF70}" dt="2023-04-02T12:34:32.328" v="346" actId="478"/>
          <ac:spMkLst>
            <pc:docMk/>
            <pc:sldMk cId="227814756" sldId="261"/>
            <ac:spMk id="3" creationId="{7F4DCEEF-403A-F1AC-A5E0-DD4A0649B1FD}"/>
          </ac:spMkLst>
        </pc:spChg>
        <pc:picChg chg="add mod modCrop">
          <ac:chgData name="Amandeep Kaur" userId="8a51e1539ecb5dba" providerId="LiveId" clId="{B4A0EDF1-DCEC-464F-9754-762ECB3AFF70}" dt="2023-04-02T12:35:14.944" v="360" actId="1076"/>
          <ac:picMkLst>
            <pc:docMk/>
            <pc:sldMk cId="227814756" sldId="261"/>
            <ac:picMk id="5" creationId="{1ADE5A2F-097F-00BC-3F87-0F4A997DCD01}"/>
          </ac:picMkLst>
        </pc:picChg>
        <pc:picChg chg="add mod modCrop">
          <ac:chgData name="Amandeep Kaur" userId="8a51e1539ecb5dba" providerId="LiveId" clId="{B4A0EDF1-DCEC-464F-9754-762ECB3AFF70}" dt="2023-04-02T12:35:07.759" v="358" actId="14100"/>
          <ac:picMkLst>
            <pc:docMk/>
            <pc:sldMk cId="227814756" sldId="261"/>
            <ac:picMk id="7" creationId="{536C09C6-B603-B0DA-43D6-EBD968124B29}"/>
          </ac:picMkLst>
        </pc:picChg>
      </pc:sldChg>
      <pc:sldChg chg="addSp delSp modSp new mod">
        <pc:chgData name="Amandeep Kaur" userId="8a51e1539ecb5dba" providerId="LiveId" clId="{B4A0EDF1-DCEC-464F-9754-762ECB3AFF70}" dt="2023-04-06T00:54:54.650" v="2963" actId="20577"/>
        <pc:sldMkLst>
          <pc:docMk/>
          <pc:sldMk cId="2630684514" sldId="262"/>
        </pc:sldMkLst>
        <pc:spChg chg="mod">
          <ac:chgData name="Amandeep Kaur" userId="8a51e1539ecb5dba" providerId="LiveId" clId="{B4A0EDF1-DCEC-464F-9754-762ECB3AFF70}" dt="2023-04-04T03:49:30.254" v="403" actId="1076"/>
          <ac:spMkLst>
            <pc:docMk/>
            <pc:sldMk cId="2630684514" sldId="262"/>
            <ac:spMk id="2" creationId="{00EDF01D-93B6-1246-D733-B93E7BBC4CD1}"/>
          </ac:spMkLst>
        </pc:spChg>
        <pc:spChg chg="del">
          <ac:chgData name="Amandeep Kaur" userId="8a51e1539ecb5dba" providerId="LiveId" clId="{B4A0EDF1-DCEC-464F-9754-762ECB3AFF70}" dt="2023-04-04T03:49:32.807" v="404" actId="478"/>
          <ac:spMkLst>
            <pc:docMk/>
            <pc:sldMk cId="2630684514" sldId="262"/>
            <ac:spMk id="3" creationId="{48D604CD-00FF-419E-1043-2BCAC7592A5B}"/>
          </ac:spMkLst>
        </pc:spChg>
        <pc:spChg chg="add mod">
          <ac:chgData name="Amandeep Kaur" userId="8a51e1539ecb5dba" providerId="LiveId" clId="{B4A0EDF1-DCEC-464F-9754-762ECB3AFF70}" dt="2023-04-06T00:54:54.650" v="2963" actId="20577"/>
          <ac:spMkLst>
            <pc:docMk/>
            <pc:sldMk cId="2630684514" sldId="262"/>
            <ac:spMk id="6" creationId="{695F873B-1583-977E-6E4F-D7F43FF32BA4}"/>
          </ac:spMkLst>
        </pc:spChg>
        <pc:picChg chg="add mod">
          <ac:chgData name="Amandeep Kaur" userId="8a51e1539ecb5dba" providerId="LiveId" clId="{B4A0EDF1-DCEC-464F-9754-762ECB3AFF70}" dt="2023-04-04T03:49:42.729" v="410" actId="1076"/>
          <ac:picMkLst>
            <pc:docMk/>
            <pc:sldMk cId="2630684514" sldId="262"/>
            <ac:picMk id="5" creationId="{4986C016-D742-950D-D71D-E7AE0AD4AC60}"/>
          </ac:picMkLst>
        </pc:picChg>
      </pc:sldChg>
      <pc:sldChg chg="addSp delSp modSp new mod">
        <pc:chgData name="Amandeep Kaur" userId="8a51e1539ecb5dba" providerId="LiveId" clId="{B4A0EDF1-DCEC-464F-9754-762ECB3AFF70}" dt="2023-04-04T09:14:25.117" v="743" actId="113"/>
        <pc:sldMkLst>
          <pc:docMk/>
          <pc:sldMk cId="570949808" sldId="263"/>
        </pc:sldMkLst>
        <pc:spChg chg="mod">
          <ac:chgData name="Amandeep Kaur" userId="8a51e1539ecb5dba" providerId="LiveId" clId="{B4A0EDF1-DCEC-464F-9754-762ECB3AFF70}" dt="2023-04-04T09:14:25.117" v="743" actId="113"/>
          <ac:spMkLst>
            <pc:docMk/>
            <pc:sldMk cId="570949808" sldId="263"/>
            <ac:spMk id="2" creationId="{2D78514B-8687-550D-ACA0-406A17669928}"/>
          </ac:spMkLst>
        </pc:spChg>
        <pc:spChg chg="del">
          <ac:chgData name="Amandeep Kaur" userId="8a51e1539ecb5dba" providerId="LiveId" clId="{B4A0EDF1-DCEC-464F-9754-762ECB3AFF70}" dt="2023-04-04T09:14:11.320" v="736" actId="478"/>
          <ac:spMkLst>
            <pc:docMk/>
            <pc:sldMk cId="570949808" sldId="263"/>
            <ac:spMk id="3" creationId="{8977EB65-AD71-82E4-9244-57B8F9A97671}"/>
          </ac:spMkLst>
        </pc:spChg>
        <pc:picChg chg="add mod">
          <ac:chgData name="Amandeep Kaur" userId="8a51e1539ecb5dba" providerId="LiveId" clId="{B4A0EDF1-DCEC-464F-9754-762ECB3AFF70}" dt="2023-04-04T09:14:21.643" v="741" actId="14100"/>
          <ac:picMkLst>
            <pc:docMk/>
            <pc:sldMk cId="570949808" sldId="263"/>
            <ac:picMk id="5" creationId="{EA00CA8E-3C7A-DF91-26E5-2040F119F324}"/>
          </ac:picMkLst>
        </pc:picChg>
      </pc:sldChg>
      <pc:sldChg chg="addSp delSp modSp new mod">
        <pc:chgData name="Amandeep Kaur" userId="8a51e1539ecb5dba" providerId="LiveId" clId="{B4A0EDF1-DCEC-464F-9754-762ECB3AFF70}" dt="2023-04-04T09:30:28.523" v="901" actId="27636"/>
        <pc:sldMkLst>
          <pc:docMk/>
          <pc:sldMk cId="3218949000" sldId="264"/>
        </pc:sldMkLst>
        <pc:spChg chg="mod">
          <ac:chgData name="Amandeep Kaur" userId="8a51e1539ecb5dba" providerId="LiveId" clId="{B4A0EDF1-DCEC-464F-9754-762ECB3AFF70}" dt="2023-04-04T09:23:52.116" v="771" actId="1076"/>
          <ac:spMkLst>
            <pc:docMk/>
            <pc:sldMk cId="3218949000" sldId="264"/>
            <ac:spMk id="2" creationId="{ADA41835-14F5-7EE7-26D1-FCFA6DF892C2}"/>
          </ac:spMkLst>
        </pc:spChg>
        <pc:spChg chg="add del mod">
          <ac:chgData name="Amandeep Kaur" userId="8a51e1539ecb5dba" providerId="LiveId" clId="{B4A0EDF1-DCEC-464F-9754-762ECB3AFF70}" dt="2023-04-04T09:30:28.523" v="901" actId="27636"/>
          <ac:spMkLst>
            <pc:docMk/>
            <pc:sldMk cId="3218949000" sldId="264"/>
            <ac:spMk id="3" creationId="{65621FCB-3E1A-45BB-F86A-BE6636230E67}"/>
          </ac:spMkLst>
        </pc:spChg>
        <pc:picChg chg="add del mod ord">
          <ac:chgData name="Amandeep Kaur" userId="8a51e1539ecb5dba" providerId="LiveId" clId="{B4A0EDF1-DCEC-464F-9754-762ECB3AFF70}" dt="2023-04-04T09:24:00.528" v="774" actId="22"/>
          <ac:picMkLst>
            <pc:docMk/>
            <pc:sldMk cId="3218949000" sldId="264"/>
            <ac:picMk id="5" creationId="{6D373868-C351-014B-772B-D003AB24316B}"/>
          </ac:picMkLst>
        </pc:picChg>
        <pc:picChg chg="add mod">
          <ac:chgData name="Amandeep Kaur" userId="8a51e1539ecb5dba" providerId="LiveId" clId="{B4A0EDF1-DCEC-464F-9754-762ECB3AFF70}" dt="2023-04-04T09:24:15.222" v="780" actId="14100"/>
          <ac:picMkLst>
            <pc:docMk/>
            <pc:sldMk cId="3218949000" sldId="264"/>
            <ac:picMk id="7" creationId="{532F4C08-DEC1-CD8C-1563-F6C58F28DE9B}"/>
          </ac:picMkLst>
        </pc:picChg>
      </pc:sldChg>
      <pc:sldChg chg="addSp delSp modSp new mod">
        <pc:chgData name="Amandeep Kaur" userId="8a51e1539ecb5dba" providerId="LiveId" clId="{B4A0EDF1-DCEC-464F-9754-762ECB3AFF70}" dt="2023-04-04T09:55:54.215" v="1349" actId="20577"/>
        <pc:sldMkLst>
          <pc:docMk/>
          <pc:sldMk cId="3453123471" sldId="265"/>
        </pc:sldMkLst>
        <pc:spChg chg="mod">
          <ac:chgData name="Amandeep Kaur" userId="8a51e1539ecb5dba" providerId="LiveId" clId="{B4A0EDF1-DCEC-464F-9754-762ECB3AFF70}" dt="2023-04-04T09:37:24.166" v="1006" actId="113"/>
          <ac:spMkLst>
            <pc:docMk/>
            <pc:sldMk cId="3453123471" sldId="265"/>
            <ac:spMk id="2" creationId="{88FA7E99-475C-A881-4077-B506150CCBEC}"/>
          </ac:spMkLst>
        </pc:spChg>
        <pc:spChg chg="add del mod">
          <ac:chgData name="Amandeep Kaur" userId="8a51e1539ecb5dba" providerId="LiveId" clId="{B4A0EDF1-DCEC-464F-9754-762ECB3AFF70}" dt="2023-04-04T09:55:54.215" v="1349" actId="20577"/>
          <ac:spMkLst>
            <pc:docMk/>
            <pc:sldMk cId="3453123471" sldId="265"/>
            <ac:spMk id="3" creationId="{5F10C262-F913-0F8F-3E91-65A1CD6BB2BE}"/>
          </ac:spMkLst>
        </pc:spChg>
        <pc:picChg chg="add del mod ord">
          <ac:chgData name="Amandeep Kaur" userId="8a51e1539ecb5dba" providerId="LiveId" clId="{B4A0EDF1-DCEC-464F-9754-762ECB3AFF70}" dt="2023-04-04T09:42:36.797" v="1009" actId="22"/>
          <ac:picMkLst>
            <pc:docMk/>
            <pc:sldMk cId="3453123471" sldId="265"/>
            <ac:picMk id="5" creationId="{B6EE5233-2AC3-424E-D84E-1731EB5E6955}"/>
          </ac:picMkLst>
        </pc:picChg>
        <pc:picChg chg="add mod">
          <ac:chgData name="Amandeep Kaur" userId="8a51e1539ecb5dba" providerId="LiveId" clId="{B4A0EDF1-DCEC-464F-9754-762ECB3AFF70}" dt="2023-04-04T09:42:43.023" v="1012" actId="14100"/>
          <ac:picMkLst>
            <pc:docMk/>
            <pc:sldMk cId="3453123471" sldId="265"/>
            <ac:picMk id="7" creationId="{3D4F359E-2A3D-A6D0-4051-56BDC4312461}"/>
          </ac:picMkLst>
        </pc:picChg>
        <pc:cxnChg chg="add mod">
          <ac:chgData name="Amandeep Kaur" userId="8a51e1539ecb5dba" providerId="LiveId" clId="{B4A0EDF1-DCEC-464F-9754-762ECB3AFF70}" dt="2023-04-04T09:43:57.558" v="1086" actId="1582"/>
          <ac:cxnSpMkLst>
            <pc:docMk/>
            <pc:sldMk cId="3453123471" sldId="265"/>
            <ac:cxnSpMk id="9" creationId="{16430B11-0EBD-0716-0FD5-3D389CF947F7}"/>
          </ac:cxnSpMkLst>
        </pc:cxnChg>
      </pc:sldChg>
      <pc:sldChg chg="addSp modSp new mod">
        <pc:chgData name="Amandeep Kaur" userId="8a51e1539ecb5dba" providerId="LiveId" clId="{B4A0EDF1-DCEC-464F-9754-762ECB3AFF70}" dt="2023-04-05T10:32:08.220" v="1697" actId="1076"/>
        <pc:sldMkLst>
          <pc:docMk/>
          <pc:sldMk cId="531784184" sldId="266"/>
        </pc:sldMkLst>
        <pc:spChg chg="mod">
          <ac:chgData name="Amandeep Kaur" userId="8a51e1539ecb5dba" providerId="LiveId" clId="{B4A0EDF1-DCEC-464F-9754-762ECB3AFF70}" dt="2023-04-04T10:37:24.130" v="1366" actId="1076"/>
          <ac:spMkLst>
            <pc:docMk/>
            <pc:sldMk cId="531784184" sldId="266"/>
            <ac:spMk id="2" creationId="{CD1283C0-E74E-EC36-0A54-4E2FB1ACAFBB}"/>
          </ac:spMkLst>
        </pc:spChg>
        <pc:spChg chg="mod">
          <ac:chgData name="Amandeep Kaur" userId="8a51e1539ecb5dba" providerId="LiveId" clId="{B4A0EDF1-DCEC-464F-9754-762ECB3AFF70}" dt="2023-04-05T10:32:04.337" v="1696" actId="20577"/>
          <ac:spMkLst>
            <pc:docMk/>
            <pc:sldMk cId="531784184" sldId="266"/>
            <ac:spMk id="3" creationId="{BD699CFA-22E9-6746-D4D4-D36B1939C813}"/>
          </ac:spMkLst>
        </pc:spChg>
        <pc:picChg chg="add mod">
          <ac:chgData name="Amandeep Kaur" userId="8a51e1539ecb5dba" providerId="LiveId" clId="{B4A0EDF1-DCEC-464F-9754-762ECB3AFF70}" dt="2023-04-05T10:32:08.220" v="1697" actId="1076"/>
          <ac:picMkLst>
            <pc:docMk/>
            <pc:sldMk cId="531784184" sldId="266"/>
            <ac:picMk id="5" creationId="{F590F1C5-2E55-427F-8C0D-CC947CEF0E03}"/>
          </ac:picMkLst>
        </pc:picChg>
      </pc:sldChg>
      <pc:sldChg chg="new del">
        <pc:chgData name="Amandeep Kaur" userId="8a51e1539ecb5dba" providerId="LiveId" clId="{B4A0EDF1-DCEC-464F-9754-762ECB3AFF70}" dt="2023-04-05T10:14:51.909" v="1636" actId="47"/>
        <pc:sldMkLst>
          <pc:docMk/>
          <pc:sldMk cId="3810395179" sldId="267"/>
        </pc:sldMkLst>
      </pc:sldChg>
      <pc:sldChg chg="modSp add mod ord">
        <pc:chgData name="Amandeep Kaur" userId="8a51e1539ecb5dba" providerId="LiveId" clId="{B4A0EDF1-DCEC-464F-9754-762ECB3AFF70}" dt="2023-04-05T14:49:10.542" v="2391" actId="1076"/>
        <pc:sldMkLst>
          <pc:docMk/>
          <pc:sldMk cId="1220316313" sldId="268"/>
        </pc:sldMkLst>
        <pc:spChg chg="mod">
          <ac:chgData name="Amandeep Kaur" userId="8a51e1539ecb5dba" providerId="LiveId" clId="{B4A0EDF1-DCEC-464F-9754-762ECB3AFF70}" dt="2023-04-05T10:15:05.522" v="1641" actId="113"/>
          <ac:spMkLst>
            <pc:docMk/>
            <pc:sldMk cId="1220316313" sldId="268"/>
            <ac:spMk id="2" creationId="{A9AC7038-71F5-426F-9BE0-1AFFF2F4F37D}"/>
          </ac:spMkLst>
        </pc:spChg>
        <pc:spChg chg="mod">
          <ac:chgData name="Amandeep Kaur" userId="8a51e1539ecb5dba" providerId="LiveId" clId="{B4A0EDF1-DCEC-464F-9754-762ECB3AFF70}" dt="2023-04-05T14:48:58.968" v="2390" actId="20577"/>
          <ac:spMkLst>
            <pc:docMk/>
            <pc:sldMk cId="1220316313" sldId="268"/>
            <ac:spMk id="3" creationId="{538809D3-5236-46E1-B31E-F84DAA4C2DED}"/>
          </ac:spMkLst>
        </pc:spChg>
        <pc:spChg chg="mod">
          <ac:chgData name="Amandeep Kaur" userId="8a51e1539ecb5dba" providerId="LiveId" clId="{B4A0EDF1-DCEC-464F-9754-762ECB3AFF70}" dt="2023-04-05T14:49:10.542" v="2391" actId="1076"/>
          <ac:spMkLst>
            <pc:docMk/>
            <pc:sldMk cId="1220316313" sldId="268"/>
            <ac:spMk id="6" creationId="{DE5E7E11-97F7-45C3-8A46-4EAEE76FE050}"/>
          </ac:spMkLst>
        </pc:spChg>
      </pc:sldChg>
      <pc:sldChg chg="addSp delSp modSp new mod">
        <pc:chgData name="Amandeep Kaur" userId="8a51e1539ecb5dba" providerId="LiveId" clId="{B4A0EDF1-DCEC-464F-9754-762ECB3AFF70}" dt="2023-04-05T14:39:18.310" v="2383" actId="1076"/>
        <pc:sldMkLst>
          <pc:docMk/>
          <pc:sldMk cId="2688044776" sldId="269"/>
        </pc:sldMkLst>
        <pc:spChg chg="mod">
          <ac:chgData name="Amandeep Kaur" userId="8a51e1539ecb5dba" providerId="LiveId" clId="{B4A0EDF1-DCEC-464F-9754-762ECB3AFF70}" dt="2023-04-05T10:54:52.979" v="1730" actId="1076"/>
          <ac:spMkLst>
            <pc:docMk/>
            <pc:sldMk cId="2688044776" sldId="269"/>
            <ac:spMk id="2" creationId="{625471F6-369D-7461-25D7-B3E4F8B94E95}"/>
          </ac:spMkLst>
        </pc:spChg>
        <pc:spChg chg="del mod">
          <ac:chgData name="Amandeep Kaur" userId="8a51e1539ecb5dba" providerId="LiveId" clId="{B4A0EDF1-DCEC-464F-9754-762ECB3AFF70}" dt="2023-04-05T10:53:30.918" v="1706" actId="478"/>
          <ac:spMkLst>
            <pc:docMk/>
            <pc:sldMk cId="2688044776" sldId="269"/>
            <ac:spMk id="3" creationId="{48B30022-2886-5117-7B10-E115C0C48B53}"/>
          </ac:spMkLst>
        </pc:spChg>
        <pc:spChg chg="add mod">
          <ac:chgData name="Amandeep Kaur" userId="8a51e1539ecb5dba" providerId="LiveId" clId="{B4A0EDF1-DCEC-464F-9754-762ECB3AFF70}" dt="2023-04-05T14:39:18.310" v="2383" actId="1076"/>
          <ac:spMkLst>
            <pc:docMk/>
            <pc:sldMk cId="2688044776" sldId="269"/>
            <ac:spMk id="6" creationId="{1D636C4A-3C5F-C649-720A-C2E8CFD32285}"/>
          </ac:spMkLst>
        </pc:spChg>
        <pc:picChg chg="add mod">
          <ac:chgData name="Amandeep Kaur" userId="8a51e1539ecb5dba" providerId="LiveId" clId="{B4A0EDF1-DCEC-464F-9754-762ECB3AFF70}" dt="2023-04-05T10:54:41.705" v="1726" actId="14100"/>
          <ac:picMkLst>
            <pc:docMk/>
            <pc:sldMk cId="2688044776" sldId="269"/>
            <ac:picMk id="5" creationId="{6E970B35-5D18-01D3-2704-22A5AE6DDE03}"/>
          </ac:picMkLst>
        </pc:picChg>
        <pc:picChg chg="add del mod">
          <ac:chgData name="Amandeep Kaur" userId="8a51e1539ecb5dba" providerId="LiveId" clId="{B4A0EDF1-DCEC-464F-9754-762ECB3AFF70}" dt="2023-04-05T10:54:06.483" v="1719" actId="478"/>
          <ac:picMkLst>
            <pc:docMk/>
            <pc:sldMk cId="2688044776" sldId="269"/>
            <ac:picMk id="7" creationId="{FAA0E65B-70AB-108E-74C8-5B4076335110}"/>
          </ac:picMkLst>
        </pc:picChg>
        <pc:picChg chg="add mod">
          <ac:chgData name="Amandeep Kaur" userId="8a51e1539ecb5dba" providerId="LiveId" clId="{B4A0EDF1-DCEC-464F-9754-762ECB3AFF70}" dt="2023-04-05T10:54:44.739" v="1727" actId="14100"/>
          <ac:picMkLst>
            <pc:docMk/>
            <pc:sldMk cId="2688044776" sldId="269"/>
            <ac:picMk id="9" creationId="{A27B3821-B719-2FCC-B00E-5BA83FC94878}"/>
          </ac:picMkLst>
        </pc:picChg>
        <pc:cxnChg chg="add mod">
          <ac:chgData name="Amandeep Kaur" userId="8a51e1539ecb5dba" providerId="LiveId" clId="{B4A0EDF1-DCEC-464F-9754-762ECB3AFF70}" dt="2023-04-05T14:39:01.496" v="2357" actId="1582"/>
          <ac:cxnSpMkLst>
            <pc:docMk/>
            <pc:sldMk cId="2688044776" sldId="269"/>
            <ac:cxnSpMk id="4" creationId="{7F54BE1F-AB66-0087-1A53-BA53D2746E9E}"/>
          </ac:cxnSpMkLst>
        </pc:cxnChg>
      </pc:sldChg>
      <pc:sldChg chg="addSp delSp modSp new mod">
        <pc:chgData name="Amandeep Kaur" userId="8a51e1539ecb5dba" providerId="LiveId" clId="{B4A0EDF1-DCEC-464F-9754-762ECB3AFF70}" dt="2023-04-05T10:57:32.352" v="1749" actId="14100"/>
        <pc:sldMkLst>
          <pc:docMk/>
          <pc:sldMk cId="371409693" sldId="270"/>
        </pc:sldMkLst>
        <pc:spChg chg="mod">
          <ac:chgData name="Amandeep Kaur" userId="8a51e1539ecb5dba" providerId="LiveId" clId="{B4A0EDF1-DCEC-464F-9754-762ECB3AFF70}" dt="2023-04-05T10:57:24.810" v="1743" actId="1076"/>
          <ac:spMkLst>
            <pc:docMk/>
            <pc:sldMk cId="371409693" sldId="270"/>
            <ac:spMk id="2" creationId="{32E3A49D-B920-C964-5300-46E70BBA54B3}"/>
          </ac:spMkLst>
        </pc:spChg>
        <pc:spChg chg="del mod">
          <ac:chgData name="Amandeep Kaur" userId="8a51e1539ecb5dba" providerId="LiveId" clId="{B4A0EDF1-DCEC-464F-9754-762ECB3AFF70}" dt="2023-04-05T10:57:26.658" v="1745" actId="478"/>
          <ac:spMkLst>
            <pc:docMk/>
            <pc:sldMk cId="371409693" sldId="270"/>
            <ac:spMk id="3" creationId="{F0D82CD8-1F2D-25FA-7555-8FDF9BF98CF6}"/>
          </ac:spMkLst>
        </pc:spChg>
        <pc:picChg chg="add mod">
          <ac:chgData name="Amandeep Kaur" userId="8a51e1539ecb5dba" providerId="LiveId" clId="{B4A0EDF1-DCEC-464F-9754-762ECB3AFF70}" dt="2023-04-05T10:57:32.352" v="1749" actId="14100"/>
          <ac:picMkLst>
            <pc:docMk/>
            <pc:sldMk cId="371409693" sldId="270"/>
            <ac:picMk id="5" creationId="{4B7A7CFA-85C2-AF0A-7F43-51FF50BAEBE2}"/>
          </ac:picMkLst>
        </pc:picChg>
      </pc:sldChg>
      <pc:sldChg chg="modSp new mod ord">
        <pc:chgData name="Amandeep Kaur" userId="8a51e1539ecb5dba" providerId="LiveId" clId="{B4A0EDF1-DCEC-464F-9754-762ECB3AFF70}" dt="2023-04-05T16:17:35.234" v="2960"/>
        <pc:sldMkLst>
          <pc:docMk/>
          <pc:sldMk cId="2236420506" sldId="271"/>
        </pc:sldMkLst>
        <pc:spChg chg="mod">
          <ac:chgData name="Amandeep Kaur" userId="8a51e1539ecb5dba" providerId="LiveId" clId="{B4A0EDF1-DCEC-464F-9754-762ECB3AFF70}" dt="2023-04-05T10:57:50.933" v="1766" actId="1076"/>
          <ac:spMkLst>
            <pc:docMk/>
            <pc:sldMk cId="2236420506" sldId="271"/>
            <ac:spMk id="2" creationId="{0DAA2AC0-B9FC-6766-3662-2B5843AB59CC}"/>
          </ac:spMkLst>
        </pc:spChg>
        <pc:spChg chg="mod">
          <ac:chgData name="Amandeep Kaur" userId="8a51e1539ecb5dba" providerId="LiveId" clId="{B4A0EDF1-DCEC-464F-9754-762ECB3AFF70}" dt="2023-04-05T15:51:54.799" v="2958" actId="20577"/>
          <ac:spMkLst>
            <pc:docMk/>
            <pc:sldMk cId="2236420506" sldId="271"/>
            <ac:spMk id="3" creationId="{3CDEFF76-D9C5-9245-3855-C329069C16CE}"/>
          </ac:spMkLst>
        </pc:spChg>
      </pc:sldChg>
      <pc:sldChg chg="addSp modSp new mod">
        <pc:chgData name="Amandeep Kaur" userId="8a51e1539ecb5dba" providerId="LiveId" clId="{B4A0EDF1-DCEC-464F-9754-762ECB3AFF70}" dt="2023-04-05T14:38:23.181" v="2352" actId="20577"/>
        <pc:sldMkLst>
          <pc:docMk/>
          <pc:sldMk cId="657815775" sldId="272"/>
        </pc:sldMkLst>
        <pc:spChg chg="mod">
          <ac:chgData name="Amandeep Kaur" userId="8a51e1539ecb5dba" providerId="LiveId" clId="{B4A0EDF1-DCEC-464F-9754-762ECB3AFF70}" dt="2023-04-05T14:38:23.181" v="2352" actId="20577"/>
          <ac:spMkLst>
            <pc:docMk/>
            <pc:sldMk cId="657815775" sldId="272"/>
            <ac:spMk id="3" creationId="{9F0D2DE8-F136-CAFD-9FF5-56CC70EE92A0}"/>
          </ac:spMkLst>
        </pc:spChg>
        <pc:picChg chg="add mod">
          <ac:chgData name="Amandeep Kaur" userId="8a51e1539ecb5dba" providerId="LiveId" clId="{B4A0EDF1-DCEC-464F-9754-762ECB3AFF70}" dt="2023-04-05T14:31:59.053" v="2129" actId="14100"/>
          <ac:picMkLst>
            <pc:docMk/>
            <pc:sldMk cId="657815775" sldId="272"/>
            <ac:picMk id="5" creationId="{8063C933-25E8-5D0C-CD98-67EADEA34E04}"/>
          </ac:picMkLst>
        </pc:picChg>
      </pc:sldChg>
      <pc:sldChg chg="new del">
        <pc:chgData name="Amandeep Kaur" userId="8a51e1539ecb5dba" providerId="LiveId" clId="{B4A0EDF1-DCEC-464F-9754-762ECB3AFF70}" dt="2023-04-05T15:25:34.622" v="2745" actId="47"/>
        <pc:sldMkLst>
          <pc:docMk/>
          <pc:sldMk cId="4015261703" sldId="273"/>
        </pc:sldMkLst>
      </pc:sldChg>
      <pc:sldChg chg="addSp delSp modSp new mod">
        <pc:chgData name="Amandeep Kaur" userId="8a51e1539ecb5dba" providerId="LiveId" clId="{B4A0EDF1-DCEC-464F-9754-762ECB3AFF70}" dt="2023-04-05T15:23:59.070" v="2744" actId="20577"/>
        <pc:sldMkLst>
          <pc:docMk/>
          <pc:sldMk cId="1252377541" sldId="274"/>
        </pc:sldMkLst>
        <pc:spChg chg="del mod">
          <ac:chgData name="Amandeep Kaur" userId="8a51e1539ecb5dba" providerId="LiveId" clId="{B4A0EDF1-DCEC-464F-9754-762ECB3AFF70}" dt="2023-04-05T15:19:28.261" v="2460" actId="478"/>
          <ac:spMkLst>
            <pc:docMk/>
            <pc:sldMk cId="1252377541" sldId="274"/>
            <ac:spMk id="2" creationId="{B73E7201-C02F-016D-48DC-0397C13B2FED}"/>
          </ac:spMkLst>
        </pc:spChg>
        <pc:spChg chg="del">
          <ac:chgData name="Amandeep Kaur" userId="8a51e1539ecb5dba" providerId="LiveId" clId="{B4A0EDF1-DCEC-464F-9754-762ECB3AFF70}" dt="2023-04-05T15:19:25.685" v="2458" actId="478"/>
          <ac:spMkLst>
            <pc:docMk/>
            <pc:sldMk cId="1252377541" sldId="274"/>
            <ac:spMk id="3" creationId="{265D2879-905F-F239-FC58-21F596571595}"/>
          </ac:spMkLst>
        </pc:spChg>
        <pc:spChg chg="add mod">
          <ac:chgData name="Amandeep Kaur" userId="8a51e1539ecb5dba" providerId="LiveId" clId="{B4A0EDF1-DCEC-464F-9754-762ECB3AFF70}" dt="2023-04-05T15:20:07.814" v="2523" actId="255"/>
          <ac:spMkLst>
            <pc:docMk/>
            <pc:sldMk cId="1252377541" sldId="274"/>
            <ac:spMk id="6" creationId="{FAD5BF21-C959-14D9-0FA0-91E050984529}"/>
          </ac:spMkLst>
        </pc:spChg>
        <pc:spChg chg="add mod">
          <ac:chgData name="Amandeep Kaur" userId="8a51e1539ecb5dba" providerId="LiveId" clId="{B4A0EDF1-DCEC-464F-9754-762ECB3AFF70}" dt="2023-04-05T15:21:08.070" v="2573" actId="1076"/>
          <ac:spMkLst>
            <pc:docMk/>
            <pc:sldMk cId="1252377541" sldId="274"/>
            <ac:spMk id="7" creationId="{A40FA415-3079-EF97-C316-E6772D8A4EDF}"/>
          </ac:spMkLst>
        </pc:spChg>
        <pc:spChg chg="add mod">
          <ac:chgData name="Amandeep Kaur" userId="8a51e1539ecb5dba" providerId="LiveId" clId="{B4A0EDF1-DCEC-464F-9754-762ECB3AFF70}" dt="2023-04-05T15:22:56.823" v="2659" actId="20577"/>
          <ac:spMkLst>
            <pc:docMk/>
            <pc:sldMk cId="1252377541" sldId="274"/>
            <ac:spMk id="8" creationId="{4ADF4BFF-F5EA-6160-8F26-1C85FC49C575}"/>
          </ac:spMkLst>
        </pc:spChg>
        <pc:spChg chg="add mod">
          <ac:chgData name="Amandeep Kaur" userId="8a51e1539ecb5dba" providerId="LiveId" clId="{B4A0EDF1-DCEC-464F-9754-762ECB3AFF70}" dt="2023-04-05T15:23:59.070" v="2744" actId="20577"/>
          <ac:spMkLst>
            <pc:docMk/>
            <pc:sldMk cId="1252377541" sldId="274"/>
            <ac:spMk id="9" creationId="{DF7D25DD-FEE7-7BAC-29E5-9BFA8CE1F9CB}"/>
          </ac:spMkLst>
        </pc:spChg>
        <pc:picChg chg="add mod">
          <ac:chgData name="Amandeep Kaur" userId="8a51e1539ecb5dba" providerId="LiveId" clId="{B4A0EDF1-DCEC-464F-9754-762ECB3AFF70}" dt="2023-04-05T15:21:10.346" v="2574" actId="1076"/>
          <ac:picMkLst>
            <pc:docMk/>
            <pc:sldMk cId="1252377541" sldId="274"/>
            <ac:picMk id="5" creationId="{C531233C-9BF7-F72C-DD2B-D6EACEA006E3}"/>
          </ac:picMkLst>
        </pc:picChg>
      </pc:sldChg>
      <pc:sldChg chg="addSp modSp new mod">
        <pc:chgData name="Amandeep Kaur" userId="8a51e1539ecb5dba" providerId="LiveId" clId="{B4A0EDF1-DCEC-464F-9754-762ECB3AFF70}" dt="2023-04-05T15:48:55.111" v="2956" actId="255"/>
        <pc:sldMkLst>
          <pc:docMk/>
          <pc:sldMk cId="4282475225" sldId="275"/>
        </pc:sldMkLst>
        <pc:spChg chg="mod">
          <ac:chgData name="Amandeep Kaur" userId="8a51e1539ecb5dba" providerId="LiveId" clId="{B4A0EDF1-DCEC-464F-9754-762ECB3AFF70}" dt="2023-04-05T15:45:48.034" v="2754" actId="14100"/>
          <ac:spMkLst>
            <pc:docMk/>
            <pc:sldMk cId="4282475225" sldId="275"/>
            <ac:spMk id="2" creationId="{D4468BB8-08FC-870D-A418-1DB07C3873C0}"/>
          </ac:spMkLst>
        </pc:spChg>
        <pc:spChg chg="mod">
          <ac:chgData name="Amandeep Kaur" userId="8a51e1539ecb5dba" providerId="LiveId" clId="{B4A0EDF1-DCEC-464F-9754-762ECB3AFF70}" dt="2023-04-05T15:47:03.649" v="2890" actId="27636"/>
          <ac:spMkLst>
            <pc:docMk/>
            <pc:sldMk cId="4282475225" sldId="275"/>
            <ac:spMk id="3" creationId="{7B1995CD-0670-EF3D-1EDC-E5189FBB3573}"/>
          </ac:spMkLst>
        </pc:spChg>
        <pc:spChg chg="add mod">
          <ac:chgData name="Amandeep Kaur" userId="8a51e1539ecb5dba" providerId="LiveId" clId="{B4A0EDF1-DCEC-464F-9754-762ECB3AFF70}" dt="2023-04-05T15:47:30.655" v="2893" actId="1582"/>
          <ac:spMkLst>
            <pc:docMk/>
            <pc:sldMk cId="4282475225" sldId="275"/>
            <ac:spMk id="4" creationId="{9926BA8F-620C-AB9F-5CCE-7132A495BBB7}"/>
          </ac:spMkLst>
        </pc:spChg>
        <pc:spChg chg="add mod">
          <ac:chgData name="Amandeep Kaur" userId="8a51e1539ecb5dba" providerId="LiveId" clId="{B4A0EDF1-DCEC-464F-9754-762ECB3AFF70}" dt="2023-04-05T15:48:04.610" v="2924" actId="255"/>
          <ac:spMkLst>
            <pc:docMk/>
            <pc:sldMk cId="4282475225" sldId="275"/>
            <ac:spMk id="7" creationId="{BC796D65-05D7-0315-130A-6F8368A6F2B8}"/>
          </ac:spMkLst>
        </pc:spChg>
        <pc:spChg chg="add mod">
          <ac:chgData name="Amandeep Kaur" userId="8a51e1539ecb5dba" providerId="LiveId" clId="{B4A0EDF1-DCEC-464F-9754-762ECB3AFF70}" dt="2023-04-05T15:48:55.111" v="2956" actId="255"/>
          <ac:spMkLst>
            <pc:docMk/>
            <pc:sldMk cId="4282475225" sldId="275"/>
            <ac:spMk id="8" creationId="{CE93F860-A3B8-C2FA-7692-0112AF6F8DAC}"/>
          </ac:spMkLst>
        </pc:spChg>
        <pc:cxnChg chg="add mod">
          <ac:chgData name="Amandeep Kaur" userId="8a51e1539ecb5dba" providerId="LiveId" clId="{B4A0EDF1-DCEC-464F-9754-762ECB3AFF70}" dt="2023-04-05T15:47:41.851" v="2896" actId="1582"/>
          <ac:cxnSpMkLst>
            <pc:docMk/>
            <pc:sldMk cId="4282475225" sldId="275"/>
            <ac:cxnSpMk id="6" creationId="{B0EE4745-A9AF-6A1D-89B2-DD12B001BE8D}"/>
          </ac:cxnSpMkLst>
        </pc:cxnChg>
      </pc:sldChg>
      <pc:sldChg chg="new">
        <pc:chgData name="Amandeep Kaur" userId="8a51e1539ecb5dba" providerId="LiveId" clId="{B4A0EDF1-DCEC-464F-9754-762ECB3AFF70}" dt="2023-04-05T16:17:47.892" v="2961" actId="680"/>
        <pc:sldMkLst>
          <pc:docMk/>
          <pc:sldMk cId="3913320770"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764B0-958A-4F1C-98C4-04F6E1E0F21D}"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FCF69-5834-4E58-BD91-6B8AD6EFBDB4}" type="slidenum">
              <a:rPr lang="en-IN" smtClean="0"/>
              <a:t>‹#›</a:t>
            </a:fld>
            <a:endParaRPr lang="en-IN"/>
          </a:p>
        </p:txBody>
      </p:sp>
    </p:spTree>
    <p:extLst>
      <p:ext uri="{BB962C8B-B14F-4D97-AF65-F5344CB8AC3E}">
        <p14:creationId xmlns:p14="http://schemas.microsoft.com/office/powerpoint/2010/main" val="3674505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DFCF69-5834-4E58-BD91-6B8AD6EFBDB4}" type="slidenum">
              <a:rPr lang="en-IN" smtClean="0"/>
              <a:t>22</a:t>
            </a:fld>
            <a:endParaRPr lang="en-IN"/>
          </a:p>
        </p:txBody>
      </p:sp>
    </p:spTree>
    <p:extLst>
      <p:ext uri="{BB962C8B-B14F-4D97-AF65-F5344CB8AC3E}">
        <p14:creationId xmlns:p14="http://schemas.microsoft.com/office/powerpoint/2010/main" val="323760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460A2-B59B-D348-D5FA-7AB322BF7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0FFB3D-A167-F589-D7BD-5E9D31A99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78C54E8-D8E7-D24C-DBAE-9D69535786F8}"/>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508C5275-D738-BCAE-C2B2-BC185FE17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3C7880-8959-17CC-BB65-DE1DB46E12CE}"/>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343449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ECED6-0945-AEBF-659E-58D2807C62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E3091DA-4CA7-A3AC-4381-20EF7C754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A181F4-9AE1-733D-B020-DDA236DC0037}"/>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8F445771-4161-AC96-9118-8ACB369C5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56A798-7F0C-F3CA-DF39-E91497090FED}"/>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40637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4943DE-89B0-758F-6318-F95D8BABB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0562A72-1A35-4812-4BF4-DB2A89EC0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060BED-1F5D-915A-3B17-A54477FDA864}"/>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EB819D9E-4B0D-E31E-CF4E-2786DD3DD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11FE822-0571-7EB2-AEFE-56ECE6EA4DDD}"/>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324272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A8458-0CF0-6687-7C11-2757060E2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540CA8-0364-0953-C753-EA50E12E2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380DBF-3A69-CE8B-A6E6-BA02833CC490}"/>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8C25E994-4C6C-7858-38D0-799399C65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9BCB63-D09F-46BA-3042-F90CA8E3399E}"/>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388584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6386F-B986-AA0E-2433-25C19FE90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1CB8F18-1705-6C19-A965-F0818F563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8F78D6-7F67-D043-7E24-8BE5EE9EFACF}"/>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8BA1EA33-43C1-EF08-2350-CCD3B0D20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CBADF2-06E4-0F3E-AA15-AFC69B5DE305}"/>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401775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61FE0-F3AA-17E3-657F-CAEDA1689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25895C0-FBC5-8B11-1611-9AC1C9DC3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53BD3C7-AFA1-2C43-7E13-4D87A7038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64BCEE3-558D-EEA7-CA7C-67CFDB2AD2CC}"/>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6" name="Footer Placeholder 5">
            <a:extLst>
              <a:ext uri="{FF2B5EF4-FFF2-40B4-BE49-F238E27FC236}">
                <a16:creationId xmlns:a16="http://schemas.microsoft.com/office/drawing/2014/main" xmlns="" id="{D4CF7B21-8277-1BAB-1600-8681511DC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BC5122B-7E21-F269-D12C-37360FB582C5}"/>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174224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F4C16-9EAD-93B0-FE84-5A3F2383AA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C2E05CE-9397-69B1-DB1C-AC40432FB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978B52D-FA64-E265-6252-8E1CE2E34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EE1C315-48D8-E07F-B3F9-45A69A8AC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BF3E971-9878-BE16-DBD8-915A6E735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723A6F0-FEE7-6A64-6C16-5FF1F4AAD271}"/>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8" name="Footer Placeholder 7">
            <a:extLst>
              <a:ext uri="{FF2B5EF4-FFF2-40B4-BE49-F238E27FC236}">
                <a16:creationId xmlns:a16="http://schemas.microsoft.com/office/drawing/2014/main" xmlns="" id="{07BCFD71-A1AF-8958-0AB1-717D226083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E53D695-8E15-000A-4633-6FB6CEE39828}"/>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288560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B9499-A517-EF45-E08E-0459D24EC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E34CDB9-86AF-F88B-F050-DC86A7142360}"/>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4" name="Footer Placeholder 3">
            <a:extLst>
              <a:ext uri="{FF2B5EF4-FFF2-40B4-BE49-F238E27FC236}">
                <a16:creationId xmlns:a16="http://schemas.microsoft.com/office/drawing/2014/main" xmlns="" id="{56BB0B59-6920-9D44-6E03-49F8C30051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B5F4B07-3F2D-B7A9-F426-4134B819FC67}"/>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123534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5D4687-22E6-CA1D-39F9-4A3DB9660E60}"/>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3" name="Footer Placeholder 2">
            <a:extLst>
              <a:ext uri="{FF2B5EF4-FFF2-40B4-BE49-F238E27FC236}">
                <a16:creationId xmlns:a16="http://schemas.microsoft.com/office/drawing/2014/main" xmlns="" id="{4B66A7FE-A78D-F802-5319-A47814F2CA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5E0758E-FCDB-6F9D-6D40-A3ACF75A0FA7}"/>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288783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856B4-3BF9-20FC-F99D-41E39095D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8DBFEF-AF5D-DCF9-CAC8-A796887DE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4C9C830-BAEB-1E58-D0FF-EF10216E6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FC1884-E1F0-AB7F-E0DA-992D3CF4364F}"/>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6" name="Footer Placeholder 5">
            <a:extLst>
              <a:ext uri="{FF2B5EF4-FFF2-40B4-BE49-F238E27FC236}">
                <a16:creationId xmlns:a16="http://schemas.microsoft.com/office/drawing/2014/main" xmlns="" id="{5AA55CAF-5059-48EE-CFCA-856A003CC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1CF567-AD82-8EF5-CA81-0AFB5C70451B}"/>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391187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F7E85-E094-F725-E4B4-80EFEAA52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32E5693-D4F5-1B4C-1B18-8A4B2A814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D93841A-FA62-14BB-A820-1CC3F5C9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69B3C7C-694D-F5DC-5ED8-7DA9E5CF0048}"/>
              </a:ext>
            </a:extLst>
          </p:cNvPr>
          <p:cNvSpPr>
            <a:spLocks noGrp="1"/>
          </p:cNvSpPr>
          <p:nvPr>
            <p:ph type="dt" sz="half" idx="10"/>
          </p:nvPr>
        </p:nvSpPr>
        <p:spPr/>
        <p:txBody>
          <a:bodyPr/>
          <a:lstStyle/>
          <a:p>
            <a:fld id="{52736B65-950E-4278-B4D3-976EAE50C953}" type="datetimeFigureOut">
              <a:rPr lang="en-IN" smtClean="0"/>
              <a:t>14-04-2024</a:t>
            </a:fld>
            <a:endParaRPr lang="en-IN"/>
          </a:p>
        </p:txBody>
      </p:sp>
      <p:sp>
        <p:nvSpPr>
          <p:cNvPr id="6" name="Footer Placeholder 5">
            <a:extLst>
              <a:ext uri="{FF2B5EF4-FFF2-40B4-BE49-F238E27FC236}">
                <a16:creationId xmlns:a16="http://schemas.microsoft.com/office/drawing/2014/main" xmlns="" id="{B56B7E81-EB3D-2335-4F7B-27F4FFDA6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AD7C8E3-B6D8-70FC-23EA-BC4CEFC99BBF}"/>
              </a:ext>
            </a:extLst>
          </p:cNvPr>
          <p:cNvSpPr>
            <a:spLocks noGrp="1"/>
          </p:cNvSpPr>
          <p:nvPr>
            <p:ph type="sldNum" sz="quarter" idx="12"/>
          </p:nvPr>
        </p:nvSpPr>
        <p:spPr/>
        <p:txBody>
          <a:bodyPr/>
          <a:lstStyle/>
          <a:p>
            <a:fld id="{E5E8988A-8193-4696-962B-E6300332D9BD}" type="slidenum">
              <a:rPr lang="en-IN" smtClean="0"/>
              <a:t>‹#›</a:t>
            </a:fld>
            <a:endParaRPr lang="en-IN"/>
          </a:p>
        </p:txBody>
      </p:sp>
    </p:spTree>
    <p:extLst>
      <p:ext uri="{BB962C8B-B14F-4D97-AF65-F5344CB8AC3E}">
        <p14:creationId xmlns:p14="http://schemas.microsoft.com/office/powerpoint/2010/main" val="2671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A669D51-F06F-9287-5BB5-2229AC45F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1833BC9-1D9A-A046-E4D7-0B9F8372C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AA1560-F703-FDEB-BFA5-F89AB7AB9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36B65-950E-4278-B4D3-976EAE50C953}" type="datetimeFigureOut">
              <a:rPr lang="en-IN" smtClean="0"/>
              <a:t>14-04-2024</a:t>
            </a:fld>
            <a:endParaRPr lang="en-IN"/>
          </a:p>
        </p:txBody>
      </p:sp>
      <p:sp>
        <p:nvSpPr>
          <p:cNvPr id="5" name="Footer Placeholder 4">
            <a:extLst>
              <a:ext uri="{FF2B5EF4-FFF2-40B4-BE49-F238E27FC236}">
                <a16:creationId xmlns:a16="http://schemas.microsoft.com/office/drawing/2014/main" xmlns="" id="{56B92CCC-3B14-3517-5E5A-6E6FC08AB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A9ED46A-8AA8-8FA5-1223-F389FFFDA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8988A-8193-4696-962B-E6300332D9BD}" type="slidenum">
              <a:rPr lang="en-IN" smtClean="0"/>
              <a:t>‹#›</a:t>
            </a:fld>
            <a:endParaRPr lang="en-IN"/>
          </a:p>
        </p:txBody>
      </p:sp>
    </p:spTree>
    <p:extLst>
      <p:ext uri="{BB962C8B-B14F-4D97-AF65-F5344CB8AC3E}">
        <p14:creationId xmlns:p14="http://schemas.microsoft.com/office/powerpoint/2010/main" val="147064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10E53-1900-0910-8BF4-D24A2C02F878}"/>
              </a:ext>
            </a:extLst>
          </p:cNvPr>
          <p:cNvSpPr>
            <a:spLocks noGrp="1"/>
          </p:cNvSpPr>
          <p:nvPr>
            <p:ph type="ctrTitle"/>
          </p:nvPr>
        </p:nvSpPr>
        <p:spPr/>
        <p:txBody>
          <a:bodyPr>
            <a:noAutofit/>
          </a:bodyPr>
          <a:lstStyle/>
          <a:p>
            <a:r>
              <a:rPr lang="en-IN" sz="11500" b="1" dirty="0">
                <a:solidFill>
                  <a:srgbClr val="FF0000"/>
                </a:solidFill>
              </a:rPr>
              <a:t>UNIT-5 </a:t>
            </a:r>
          </a:p>
        </p:txBody>
      </p:sp>
      <p:sp>
        <p:nvSpPr>
          <p:cNvPr id="3" name="Subtitle 2">
            <a:extLst>
              <a:ext uri="{FF2B5EF4-FFF2-40B4-BE49-F238E27FC236}">
                <a16:creationId xmlns:a16="http://schemas.microsoft.com/office/drawing/2014/main" xmlns="" id="{FDB6A140-97BD-1D7B-F62C-F7451D0B77E6}"/>
              </a:ext>
            </a:extLst>
          </p:cNvPr>
          <p:cNvSpPr>
            <a:spLocks noGrp="1"/>
          </p:cNvSpPr>
          <p:nvPr>
            <p:ph type="subTitle" idx="1"/>
          </p:nvPr>
        </p:nvSpPr>
        <p:spPr/>
        <p:txBody>
          <a:bodyPr>
            <a:normAutofit/>
          </a:bodyPr>
          <a:lstStyle/>
          <a:p>
            <a:r>
              <a:rPr lang="en-IN" sz="8800" b="1" dirty="0">
                <a:solidFill>
                  <a:srgbClr val="FF0000"/>
                </a:solidFill>
              </a:rPr>
              <a:t>Pure React</a:t>
            </a:r>
          </a:p>
        </p:txBody>
      </p:sp>
    </p:spTree>
    <p:extLst>
      <p:ext uri="{BB962C8B-B14F-4D97-AF65-F5344CB8AC3E}">
        <p14:creationId xmlns:p14="http://schemas.microsoft.com/office/powerpoint/2010/main" val="189761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716" y="296224"/>
            <a:ext cx="11343595" cy="6241736"/>
          </a:xfrm>
          <a:prstGeom prst="rect">
            <a:avLst/>
          </a:prstGeom>
        </p:spPr>
      </p:pic>
    </p:spTree>
    <p:extLst>
      <p:ext uri="{BB962C8B-B14F-4D97-AF65-F5344CB8AC3E}">
        <p14:creationId xmlns:p14="http://schemas.microsoft.com/office/powerpoint/2010/main" val="412341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0852" y="235270"/>
            <a:ext cx="11195724" cy="6229538"/>
          </a:xfrm>
          <a:prstGeom prst="rect">
            <a:avLst/>
          </a:prstGeom>
        </p:spPr>
      </p:pic>
    </p:spTree>
    <p:extLst>
      <p:ext uri="{BB962C8B-B14F-4D97-AF65-F5344CB8AC3E}">
        <p14:creationId xmlns:p14="http://schemas.microsoft.com/office/powerpoint/2010/main" val="220311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378" y="151494"/>
            <a:ext cx="11078182" cy="6557457"/>
          </a:xfrm>
          <a:prstGeom prst="rect">
            <a:avLst/>
          </a:prstGeom>
        </p:spPr>
      </p:pic>
    </p:spTree>
    <p:extLst>
      <p:ext uri="{BB962C8B-B14F-4D97-AF65-F5344CB8AC3E}">
        <p14:creationId xmlns:p14="http://schemas.microsoft.com/office/powerpoint/2010/main" val="226570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086" y="192613"/>
            <a:ext cx="11002042" cy="6363635"/>
          </a:xfrm>
          <a:prstGeom prst="rect">
            <a:avLst/>
          </a:prstGeom>
        </p:spPr>
      </p:pic>
    </p:spTree>
    <p:extLst>
      <p:ext uri="{BB962C8B-B14F-4D97-AF65-F5344CB8AC3E}">
        <p14:creationId xmlns:p14="http://schemas.microsoft.com/office/powerpoint/2010/main" val="241027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68BB8-08FC-870D-A418-1DB07C3873C0}"/>
              </a:ext>
            </a:extLst>
          </p:cNvPr>
          <p:cNvSpPr>
            <a:spLocks noGrp="1"/>
          </p:cNvSpPr>
          <p:nvPr>
            <p:ph type="title"/>
          </p:nvPr>
        </p:nvSpPr>
        <p:spPr>
          <a:xfrm>
            <a:off x="838200" y="365125"/>
            <a:ext cx="10515600" cy="1196547"/>
          </a:xfrm>
        </p:spPr>
        <p:txBody>
          <a:bodyPr/>
          <a:lstStyle/>
          <a:p>
            <a:r>
              <a:rPr lang="en-IN" b="1" dirty="0">
                <a:solidFill>
                  <a:srgbClr val="FF0000"/>
                </a:solidFill>
              </a:rPr>
              <a:t>Setup</a:t>
            </a:r>
          </a:p>
        </p:txBody>
      </p:sp>
      <p:sp>
        <p:nvSpPr>
          <p:cNvPr id="3" name="Content Placeholder 2">
            <a:extLst>
              <a:ext uri="{FF2B5EF4-FFF2-40B4-BE49-F238E27FC236}">
                <a16:creationId xmlns:a16="http://schemas.microsoft.com/office/drawing/2014/main" xmlns="" id="{7B1995CD-0670-EF3D-1EDC-E5189FBB3573}"/>
              </a:ext>
            </a:extLst>
          </p:cNvPr>
          <p:cNvSpPr>
            <a:spLocks noGrp="1"/>
          </p:cNvSpPr>
          <p:nvPr>
            <p:ph idx="1"/>
          </p:nvPr>
        </p:nvSpPr>
        <p:spPr>
          <a:xfrm>
            <a:off x="838200" y="1561672"/>
            <a:ext cx="10515600" cy="4615291"/>
          </a:xfrm>
        </p:spPr>
        <p:txBody>
          <a:bodyPr>
            <a:normAutofit fontScale="92500" lnSpcReduction="20000"/>
          </a:bodyPr>
          <a:lstStyle/>
          <a:p>
            <a:r>
              <a:rPr lang="en-IN" dirty="0"/>
              <a:t>Setup Test.js</a:t>
            </a:r>
          </a:p>
          <a:p>
            <a:r>
              <a:rPr lang="en-IN" dirty="0"/>
              <a:t>Serviceworker.js</a:t>
            </a:r>
          </a:p>
          <a:p>
            <a:r>
              <a:rPr lang="en-IN" dirty="0" err="1"/>
              <a:t>Logo.svg</a:t>
            </a:r>
            <a:endParaRPr lang="en-IN" dirty="0"/>
          </a:p>
          <a:p>
            <a:r>
              <a:rPr lang="en-IN" dirty="0" err="1"/>
              <a:t>Gitignore</a:t>
            </a:r>
            <a:endParaRPr lang="en-IN" dirty="0"/>
          </a:p>
          <a:p>
            <a:r>
              <a:rPr lang="en-IN" dirty="0" err="1"/>
              <a:t>Package.lock</a:t>
            </a:r>
            <a:r>
              <a:rPr lang="en-IN" dirty="0"/>
              <a:t>.\</a:t>
            </a:r>
            <a:r>
              <a:rPr lang="en-IN" dirty="0" err="1"/>
              <a:t>js</a:t>
            </a:r>
            <a:endParaRPr lang="en-IN" dirty="0"/>
          </a:p>
          <a:p>
            <a:r>
              <a:rPr lang="en-IN" dirty="0"/>
              <a:t>App.js</a:t>
            </a:r>
          </a:p>
          <a:p>
            <a:r>
              <a:rPr lang="en-IN" dirty="0"/>
              <a:t>App.css</a:t>
            </a:r>
          </a:p>
          <a:p>
            <a:r>
              <a:rPr lang="en-IN" dirty="0"/>
              <a:t>App.test.js</a:t>
            </a:r>
          </a:p>
          <a:p>
            <a:r>
              <a:rPr lang="en-IN" dirty="0"/>
              <a:t>Robot</a:t>
            </a:r>
          </a:p>
          <a:p>
            <a:r>
              <a:rPr lang="en-IN" dirty="0"/>
              <a:t>Manifest</a:t>
            </a:r>
          </a:p>
          <a:p>
            <a:r>
              <a:rPr lang="en-IN" dirty="0"/>
              <a:t>favicon</a:t>
            </a:r>
          </a:p>
        </p:txBody>
      </p:sp>
      <p:sp>
        <p:nvSpPr>
          <p:cNvPr id="4" name="Right Bracket 3">
            <a:extLst>
              <a:ext uri="{FF2B5EF4-FFF2-40B4-BE49-F238E27FC236}">
                <a16:creationId xmlns:a16="http://schemas.microsoft.com/office/drawing/2014/main" xmlns="" id="{9926BA8F-620C-AB9F-5CCE-7132A495BBB7}"/>
              </a:ext>
            </a:extLst>
          </p:cNvPr>
          <p:cNvSpPr/>
          <p:nvPr/>
        </p:nvSpPr>
        <p:spPr>
          <a:xfrm>
            <a:off x="3493213" y="1777429"/>
            <a:ext cx="965771" cy="4027470"/>
          </a:xfrm>
          <a:prstGeom prst="rightBracket">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xmlns="" id="{B0EE4745-A9AF-6A1D-89B2-DD12B001BE8D}"/>
              </a:ext>
            </a:extLst>
          </p:cNvPr>
          <p:cNvCxnSpPr>
            <a:stCxn id="4" idx="2"/>
          </p:cNvCxnSpPr>
          <p:nvPr/>
        </p:nvCxnSpPr>
        <p:spPr>
          <a:xfrm>
            <a:off x="4458984" y="3791164"/>
            <a:ext cx="1438382"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xmlns="" id="{BC796D65-05D7-0315-130A-6F8368A6F2B8}"/>
              </a:ext>
            </a:extLst>
          </p:cNvPr>
          <p:cNvSpPr txBox="1"/>
          <p:nvPr/>
        </p:nvSpPr>
        <p:spPr>
          <a:xfrm>
            <a:off x="6151223" y="3570808"/>
            <a:ext cx="3510337" cy="954107"/>
          </a:xfrm>
          <a:prstGeom prst="rect">
            <a:avLst/>
          </a:prstGeom>
          <a:noFill/>
        </p:spPr>
        <p:txBody>
          <a:bodyPr wrap="square" rtlCol="0">
            <a:spAutoFit/>
          </a:bodyPr>
          <a:lstStyle/>
          <a:p>
            <a:r>
              <a:rPr lang="en-IN" sz="2800" dirty="0"/>
              <a:t>These files can be delete</a:t>
            </a:r>
          </a:p>
        </p:txBody>
      </p:sp>
      <p:sp>
        <p:nvSpPr>
          <p:cNvPr id="8" name="TextBox 7">
            <a:extLst>
              <a:ext uri="{FF2B5EF4-FFF2-40B4-BE49-F238E27FC236}">
                <a16:creationId xmlns:a16="http://schemas.microsoft.com/office/drawing/2014/main" xmlns="" id="{CE93F860-A3B8-C2FA-7692-0112AF6F8DAC}"/>
              </a:ext>
            </a:extLst>
          </p:cNvPr>
          <p:cNvSpPr txBox="1"/>
          <p:nvPr/>
        </p:nvSpPr>
        <p:spPr>
          <a:xfrm>
            <a:off x="5897366" y="4900773"/>
            <a:ext cx="5363110" cy="646331"/>
          </a:xfrm>
          <a:prstGeom prst="rect">
            <a:avLst/>
          </a:prstGeom>
          <a:noFill/>
        </p:spPr>
        <p:txBody>
          <a:bodyPr wrap="square" rtlCol="0">
            <a:spAutoFit/>
          </a:bodyPr>
          <a:lstStyle/>
          <a:p>
            <a:r>
              <a:rPr lang="en-IN" sz="3600" dirty="0"/>
              <a:t>Task- what is &lt;</a:t>
            </a:r>
            <a:r>
              <a:rPr lang="en-IN" sz="3600" dirty="0" err="1"/>
              <a:t>noscript</a:t>
            </a:r>
            <a:r>
              <a:rPr lang="en-IN" sz="3600" dirty="0"/>
              <a:t>&gt;</a:t>
            </a:r>
          </a:p>
        </p:txBody>
      </p:sp>
    </p:spTree>
    <p:extLst>
      <p:ext uri="{BB962C8B-B14F-4D97-AF65-F5344CB8AC3E}">
        <p14:creationId xmlns:p14="http://schemas.microsoft.com/office/powerpoint/2010/main" val="428247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D220A-D3EC-7D1B-26C9-9143A2779E00}"/>
              </a:ext>
            </a:extLst>
          </p:cNvPr>
          <p:cNvSpPr>
            <a:spLocks noGrp="1"/>
          </p:cNvSpPr>
          <p:nvPr>
            <p:ph type="title"/>
          </p:nvPr>
        </p:nvSpPr>
        <p:spPr>
          <a:xfrm>
            <a:off x="0" y="0"/>
            <a:ext cx="3380198" cy="1047964"/>
          </a:xfrm>
        </p:spPr>
        <p:txBody>
          <a:bodyPr/>
          <a:lstStyle/>
          <a:p>
            <a:r>
              <a:rPr lang="en-IN" b="1" dirty="0">
                <a:solidFill>
                  <a:srgbClr val="FF0000"/>
                </a:solidFill>
              </a:rPr>
              <a:t>Page Setup</a:t>
            </a:r>
          </a:p>
        </p:txBody>
      </p:sp>
      <p:sp>
        <p:nvSpPr>
          <p:cNvPr id="3" name="Content Placeholder 2">
            <a:extLst>
              <a:ext uri="{FF2B5EF4-FFF2-40B4-BE49-F238E27FC236}">
                <a16:creationId xmlns:a16="http://schemas.microsoft.com/office/drawing/2014/main" xmlns="" id="{53B7E988-B9DD-622E-74C2-028928C06B8E}"/>
              </a:ext>
            </a:extLst>
          </p:cNvPr>
          <p:cNvSpPr>
            <a:spLocks noGrp="1"/>
          </p:cNvSpPr>
          <p:nvPr>
            <p:ph idx="1"/>
          </p:nvPr>
        </p:nvSpPr>
        <p:spPr>
          <a:xfrm>
            <a:off x="369870" y="1304818"/>
            <a:ext cx="10983930" cy="4872145"/>
          </a:xfrm>
        </p:spPr>
        <p:txBody>
          <a:bodyPr/>
          <a:lstStyle/>
          <a:p>
            <a:r>
              <a:rPr lang="en-IN" dirty="0"/>
              <a:t>To work with React two libraries we need to import</a:t>
            </a:r>
          </a:p>
          <a:p>
            <a:r>
              <a:rPr lang="en-IN" dirty="0"/>
              <a:t>React</a:t>
            </a:r>
          </a:p>
          <a:p>
            <a:r>
              <a:rPr lang="en-IN" dirty="0"/>
              <a:t>React DOM</a:t>
            </a:r>
          </a:p>
          <a:p>
            <a:r>
              <a:rPr lang="en-IN" dirty="0"/>
              <a:t>Both can be used with the help of CDN </a:t>
            </a:r>
          </a:p>
          <a:p>
            <a:r>
              <a:rPr lang="en-IN" dirty="0"/>
              <a:t>React Library is used to create views</a:t>
            </a:r>
          </a:p>
          <a:p>
            <a:r>
              <a:rPr lang="en-IN" dirty="0"/>
              <a:t>React Dom is used for the UI in the Browser. </a:t>
            </a:r>
          </a:p>
        </p:txBody>
      </p:sp>
    </p:spTree>
    <p:extLst>
      <p:ext uri="{BB962C8B-B14F-4D97-AF65-F5344CB8AC3E}">
        <p14:creationId xmlns:p14="http://schemas.microsoft.com/office/powerpoint/2010/main" val="207099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ADE5A2F-097F-00BC-3F87-0F4A997DCD01}"/>
              </a:ext>
            </a:extLst>
          </p:cNvPr>
          <p:cNvPicPr>
            <a:picLocks noChangeAspect="1"/>
          </p:cNvPicPr>
          <p:nvPr/>
        </p:nvPicPr>
        <p:blipFill rotWithShape="1">
          <a:blip r:embed="rId2"/>
          <a:srcRect b="82288"/>
          <a:stretch/>
        </p:blipFill>
        <p:spPr>
          <a:xfrm>
            <a:off x="1357901" y="1633591"/>
            <a:ext cx="9185096" cy="1875033"/>
          </a:xfrm>
          <a:prstGeom prst="rect">
            <a:avLst/>
          </a:prstGeom>
        </p:spPr>
      </p:pic>
      <p:pic>
        <p:nvPicPr>
          <p:cNvPr id="7" name="Picture 6">
            <a:extLst>
              <a:ext uri="{FF2B5EF4-FFF2-40B4-BE49-F238E27FC236}">
                <a16:creationId xmlns:a16="http://schemas.microsoft.com/office/drawing/2014/main" xmlns="" id="{536C09C6-B603-B0DA-43D6-EBD968124B29}"/>
              </a:ext>
            </a:extLst>
          </p:cNvPr>
          <p:cNvPicPr>
            <a:picLocks noChangeAspect="1"/>
          </p:cNvPicPr>
          <p:nvPr/>
        </p:nvPicPr>
        <p:blipFill rotWithShape="1">
          <a:blip r:embed="rId2"/>
          <a:srcRect t="63798"/>
          <a:stretch/>
        </p:blipFill>
        <p:spPr>
          <a:xfrm>
            <a:off x="1503452" y="2830529"/>
            <a:ext cx="8893995" cy="2830531"/>
          </a:xfrm>
          <a:prstGeom prst="rect">
            <a:avLst/>
          </a:prstGeom>
        </p:spPr>
      </p:pic>
      <p:sp>
        <p:nvSpPr>
          <p:cNvPr id="2" name="TextBox 1">
            <a:extLst>
              <a:ext uri="{FF2B5EF4-FFF2-40B4-BE49-F238E27FC236}">
                <a16:creationId xmlns:a16="http://schemas.microsoft.com/office/drawing/2014/main" xmlns="" id="{A15AECDC-0582-9F53-1DA3-447E637D3BAA}"/>
              </a:ext>
            </a:extLst>
          </p:cNvPr>
          <p:cNvSpPr txBox="1"/>
          <p:nvPr/>
        </p:nvSpPr>
        <p:spPr>
          <a:xfrm>
            <a:off x="328773" y="359596"/>
            <a:ext cx="6780944" cy="646331"/>
          </a:xfrm>
          <a:prstGeom prst="rect">
            <a:avLst/>
          </a:prstGeom>
          <a:noFill/>
        </p:spPr>
        <p:txBody>
          <a:bodyPr wrap="square" rtlCol="0">
            <a:spAutoFit/>
          </a:bodyPr>
          <a:lstStyle/>
          <a:p>
            <a:r>
              <a:rPr lang="en-IN" sz="3600" b="1" dirty="0">
                <a:solidFill>
                  <a:srgbClr val="FF0000"/>
                </a:solidFill>
              </a:rPr>
              <a:t>IMPORTING CDN’s </a:t>
            </a:r>
          </a:p>
        </p:txBody>
      </p:sp>
    </p:spTree>
    <p:extLst>
      <p:ext uri="{BB962C8B-B14F-4D97-AF65-F5344CB8AC3E}">
        <p14:creationId xmlns:p14="http://schemas.microsoft.com/office/powerpoint/2010/main" val="22781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DF01D-93B6-1246-D733-B93E7BBC4CD1}"/>
              </a:ext>
            </a:extLst>
          </p:cNvPr>
          <p:cNvSpPr>
            <a:spLocks noGrp="1"/>
          </p:cNvSpPr>
          <p:nvPr>
            <p:ph type="title"/>
          </p:nvPr>
        </p:nvSpPr>
        <p:spPr>
          <a:xfrm>
            <a:off x="0" y="0"/>
            <a:ext cx="10515600" cy="795855"/>
          </a:xfrm>
        </p:spPr>
        <p:txBody>
          <a:bodyPr/>
          <a:lstStyle/>
          <a:p>
            <a:r>
              <a:rPr lang="en-IN" b="1" dirty="0">
                <a:solidFill>
                  <a:srgbClr val="FF0000"/>
                </a:solidFill>
              </a:rPr>
              <a:t>Files in React-</a:t>
            </a:r>
          </a:p>
        </p:txBody>
      </p:sp>
      <p:pic>
        <p:nvPicPr>
          <p:cNvPr id="5" name="Picture 4">
            <a:extLst>
              <a:ext uri="{FF2B5EF4-FFF2-40B4-BE49-F238E27FC236}">
                <a16:creationId xmlns:a16="http://schemas.microsoft.com/office/drawing/2014/main" xmlns="" id="{4986C016-D742-950D-D71D-E7AE0AD4AC60}"/>
              </a:ext>
            </a:extLst>
          </p:cNvPr>
          <p:cNvPicPr>
            <a:picLocks noChangeAspect="1"/>
          </p:cNvPicPr>
          <p:nvPr/>
        </p:nvPicPr>
        <p:blipFill>
          <a:blip r:embed="rId2"/>
          <a:stretch>
            <a:fillRect/>
          </a:stretch>
        </p:blipFill>
        <p:spPr>
          <a:xfrm>
            <a:off x="226031" y="795855"/>
            <a:ext cx="9734763" cy="4141551"/>
          </a:xfrm>
          <a:prstGeom prst="rect">
            <a:avLst/>
          </a:prstGeom>
        </p:spPr>
      </p:pic>
      <p:sp>
        <p:nvSpPr>
          <p:cNvPr id="6" name="TextBox 5">
            <a:extLst>
              <a:ext uri="{FF2B5EF4-FFF2-40B4-BE49-F238E27FC236}">
                <a16:creationId xmlns:a16="http://schemas.microsoft.com/office/drawing/2014/main" xmlns="" id="{695F873B-1583-977E-6E4F-D7F43FF32BA4}"/>
              </a:ext>
            </a:extLst>
          </p:cNvPr>
          <p:cNvSpPr txBox="1"/>
          <p:nvPr/>
        </p:nvSpPr>
        <p:spPr>
          <a:xfrm>
            <a:off x="308225" y="5270643"/>
            <a:ext cx="11394040" cy="1569660"/>
          </a:xfrm>
          <a:prstGeom prst="rect">
            <a:avLst/>
          </a:prstGeom>
          <a:noFill/>
        </p:spPr>
        <p:txBody>
          <a:bodyPr wrap="square" rtlCol="0">
            <a:spAutoFit/>
          </a:bodyPr>
          <a:lstStyle/>
          <a:p>
            <a:r>
              <a:rPr lang="en-IN" sz="2400" dirty="0" err="1"/>
              <a:t>Package.json</a:t>
            </a:r>
            <a:r>
              <a:rPr lang="en-IN" sz="2400"/>
              <a:t>- contain </a:t>
            </a:r>
            <a:r>
              <a:rPr lang="en-IN" sz="2400" dirty="0"/>
              <a:t>information regarding name, version, private, reflect how many dependencies are there in this </a:t>
            </a:r>
            <a:r>
              <a:rPr lang="en-IN" sz="2400" dirty="0" err="1"/>
              <a:t>react’s</a:t>
            </a:r>
            <a:r>
              <a:rPr lang="en-IN" sz="2400" dirty="0"/>
              <a:t> project. </a:t>
            </a:r>
          </a:p>
          <a:p>
            <a:r>
              <a:rPr lang="en-IN" sz="2400" dirty="0"/>
              <a:t>If to share the project with someone just you need to share </a:t>
            </a:r>
            <a:r>
              <a:rPr lang="en-IN" sz="2400" dirty="0" err="1"/>
              <a:t>package.json</a:t>
            </a:r>
            <a:r>
              <a:rPr lang="en-IN" sz="2400" dirty="0"/>
              <a:t> because it contain version used in the project.  </a:t>
            </a:r>
          </a:p>
        </p:txBody>
      </p:sp>
    </p:spTree>
    <p:extLst>
      <p:ext uri="{BB962C8B-B14F-4D97-AF65-F5344CB8AC3E}">
        <p14:creationId xmlns:p14="http://schemas.microsoft.com/office/powerpoint/2010/main" val="263068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8514B-8687-550D-ACA0-406A17669928}"/>
              </a:ext>
            </a:extLst>
          </p:cNvPr>
          <p:cNvSpPr>
            <a:spLocks noGrp="1"/>
          </p:cNvSpPr>
          <p:nvPr>
            <p:ph type="title"/>
          </p:nvPr>
        </p:nvSpPr>
        <p:spPr/>
        <p:txBody>
          <a:bodyPr/>
          <a:lstStyle/>
          <a:p>
            <a:r>
              <a:rPr lang="en-IN" b="1" dirty="0">
                <a:solidFill>
                  <a:srgbClr val="FF0000"/>
                </a:solidFill>
              </a:rPr>
              <a:t>Importing the files </a:t>
            </a:r>
          </a:p>
        </p:txBody>
      </p:sp>
      <p:pic>
        <p:nvPicPr>
          <p:cNvPr id="5" name="Picture 4">
            <a:extLst>
              <a:ext uri="{FF2B5EF4-FFF2-40B4-BE49-F238E27FC236}">
                <a16:creationId xmlns:a16="http://schemas.microsoft.com/office/drawing/2014/main" xmlns="" id="{EA00CA8E-3C7A-DF91-26E5-2040F119F324}"/>
              </a:ext>
            </a:extLst>
          </p:cNvPr>
          <p:cNvPicPr>
            <a:picLocks noChangeAspect="1"/>
          </p:cNvPicPr>
          <p:nvPr/>
        </p:nvPicPr>
        <p:blipFill>
          <a:blip r:embed="rId2"/>
          <a:stretch>
            <a:fillRect/>
          </a:stretch>
        </p:blipFill>
        <p:spPr>
          <a:xfrm>
            <a:off x="760287" y="1841050"/>
            <a:ext cx="8090123" cy="2042581"/>
          </a:xfrm>
          <a:prstGeom prst="rect">
            <a:avLst/>
          </a:prstGeom>
        </p:spPr>
      </p:pic>
    </p:spTree>
    <p:extLst>
      <p:ext uri="{BB962C8B-B14F-4D97-AF65-F5344CB8AC3E}">
        <p14:creationId xmlns:p14="http://schemas.microsoft.com/office/powerpoint/2010/main" val="57094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531233C-9BF7-F72C-DD2B-D6EACEA006E3}"/>
              </a:ext>
            </a:extLst>
          </p:cNvPr>
          <p:cNvPicPr>
            <a:picLocks noChangeAspect="1"/>
          </p:cNvPicPr>
          <p:nvPr/>
        </p:nvPicPr>
        <p:blipFill>
          <a:blip r:embed="rId2"/>
          <a:stretch>
            <a:fillRect/>
          </a:stretch>
        </p:blipFill>
        <p:spPr>
          <a:xfrm>
            <a:off x="107642" y="347593"/>
            <a:ext cx="11976716" cy="6121715"/>
          </a:xfrm>
          <a:prstGeom prst="rect">
            <a:avLst/>
          </a:prstGeom>
        </p:spPr>
      </p:pic>
      <p:sp>
        <p:nvSpPr>
          <p:cNvPr id="6" name="TextBox 5">
            <a:extLst>
              <a:ext uri="{FF2B5EF4-FFF2-40B4-BE49-F238E27FC236}">
                <a16:creationId xmlns:a16="http://schemas.microsoft.com/office/drawing/2014/main" xmlns="" id="{FAD5BF21-C959-14D9-0FA0-91E050984529}"/>
              </a:ext>
            </a:extLst>
          </p:cNvPr>
          <p:cNvSpPr txBox="1"/>
          <p:nvPr/>
        </p:nvSpPr>
        <p:spPr>
          <a:xfrm>
            <a:off x="7181636" y="462337"/>
            <a:ext cx="4345968" cy="830997"/>
          </a:xfrm>
          <a:prstGeom prst="rect">
            <a:avLst/>
          </a:prstGeom>
          <a:noFill/>
        </p:spPr>
        <p:txBody>
          <a:bodyPr wrap="square" rtlCol="0">
            <a:spAutoFit/>
          </a:bodyPr>
          <a:lstStyle/>
          <a:p>
            <a:r>
              <a:rPr lang="en-IN" sz="2400" dirty="0"/>
              <a:t>HTML DOM is basically used to create the Nodes. </a:t>
            </a:r>
          </a:p>
        </p:txBody>
      </p:sp>
      <p:sp>
        <p:nvSpPr>
          <p:cNvPr id="7" name="Rectangle 6">
            <a:extLst>
              <a:ext uri="{FF2B5EF4-FFF2-40B4-BE49-F238E27FC236}">
                <a16:creationId xmlns:a16="http://schemas.microsoft.com/office/drawing/2014/main" xmlns="" id="{A40FA415-3079-EF97-C316-E6772D8A4EDF}"/>
              </a:ext>
            </a:extLst>
          </p:cNvPr>
          <p:cNvSpPr/>
          <p:nvPr/>
        </p:nvSpPr>
        <p:spPr>
          <a:xfrm>
            <a:off x="1376737" y="4582274"/>
            <a:ext cx="4161034" cy="472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To get the value from the HTML Document </a:t>
            </a:r>
          </a:p>
        </p:txBody>
      </p:sp>
      <p:sp>
        <p:nvSpPr>
          <p:cNvPr id="8" name="Rectangle 7">
            <a:extLst>
              <a:ext uri="{FF2B5EF4-FFF2-40B4-BE49-F238E27FC236}">
                <a16:creationId xmlns:a16="http://schemas.microsoft.com/office/drawing/2014/main" xmlns="" id="{4ADF4BFF-F5EA-6160-8F26-1C85FC49C575}"/>
              </a:ext>
            </a:extLst>
          </p:cNvPr>
          <p:cNvSpPr/>
          <p:nvPr/>
        </p:nvSpPr>
        <p:spPr>
          <a:xfrm>
            <a:off x="1376737" y="5250095"/>
            <a:ext cx="3842535" cy="472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B050"/>
                </a:solidFill>
              </a:rPr>
              <a:t>To set the value in HRML Document changing class name, changing Text. </a:t>
            </a:r>
          </a:p>
        </p:txBody>
      </p:sp>
      <p:sp>
        <p:nvSpPr>
          <p:cNvPr id="9" name="Rectangle 8">
            <a:extLst>
              <a:ext uri="{FF2B5EF4-FFF2-40B4-BE49-F238E27FC236}">
                <a16:creationId xmlns:a16="http://schemas.microsoft.com/office/drawing/2014/main" xmlns="" id="{DF7D25DD-FEE7-7BAC-29E5-9BFA8CE1F9CB}"/>
              </a:ext>
            </a:extLst>
          </p:cNvPr>
          <p:cNvSpPr/>
          <p:nvPr/>
        </p:nvSpPr>
        <p:spPr>
          <a:xfrm>
            <a:off x="472611" y="5989834"/>
            <a:ext cx="4962418" cy="67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NOTE- With the Help of DOM you can add HTML Element or delete the HTML element. </a:t>
            </a:r>
          </a:p>
        </p:txBody>
      </p:sp>
    </p:spTree>
    <p:extLst>
      <p:ext uri="{BB962C8B-B14F-4D97-AF65-F5344CB8AC3E}">
        <p14:creationId xmlns:p14="http://schemas.microsoft.com/office/powerpoint/2010/main" val="125237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D4E5688-2D0F-9643-FFD2-2815C1A6F54F}"/>
              </a:ext>
            </a:extLst>
          </p:cNvPr>
          <p:cNvPicPr>
            <a:picLocks noChangeAspect="1"/>
          </p:cNvPicPr>
          <p:nvPr/>
        </p:nvPicPr>
        <p:blipFill>
          <a:blip r:embed="rId2"/>
          <a:stretch>
            <a:fillRect/>
          </a:stretch>
        </p:blipFill>
        <p:spPr>
          <a:xfrm>
            <a:off x="924125" y="143838"/>
            <a:ext cx="10767866" cy="6133672"/>
          </a:xfrm>
          <a:prstGeom prst="rect">
            <a:avLst/>
          </a:prstGeom>
        </p:spPr>
      </p:pic>
    </p:spTree>
    <p:extLst>
      <p:ext uri="{BB962C8B-B14F-4D97-AF65-F5344CB8AC3E}">
        <p14:creationId xmlns:p14="http://schemas.microsoft.com/office/powerpoint/2010/main" val="285048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0980" y="218930"/>
            <a:ext cx="11161899" cy="6364750"/>
          </a:xfrm>
          <a:prstGeom prst="rect">
            <a:avLst/>
          </a:prstGeom>
        </p:spPr>
      </p:pic>
    </p:spTree>
    <p:extLst>
      <p:ext uri="{BB962C8B-B14F-4D97-AF65-F5344CB8AC3E}">
        <p14:creationId xmlns:p14="http://schemas.microsoft.com/office/powerpoint/2010/main" val="158458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283C0-E74E-EC36-0A54-4E2FB1ACAFBB}"/>
              </a:ext>
            </a:extLst>
          </p:cNvPr>
          <p:cNvSpPr>
            <a:spLocks noGrp="1"/>
          </p:cNvSpPr>
          <p:nvPr>
            <p:ph type="title"/>
          </p:nvPr>
        </p:nvSpPr>
        <p:spPr>
          <a:xfrm>
            <a:off x="0" y="0"/>
            <a:ext cx="10515600" cy="888322"/>
          </a:xfrm>
        </p:spPr>
        <p:txBody>
          <a:bodyPr/>
          <a:lstStyle/>
          <a:p>
            <a:r>
              <a:rPr lang="en-IN" b="1" dirty="0">
                <a:solidFill>
                  <a:srgbClr val="FF0000"/>
                </a:solidFill>
              </a:rPr>
              <a:t>Virtual DOM </a:t>
            </a:r>
          </a:p>
        </p:txBody>
      </p:sp>
      <p:sp>
        <p:nvSpPr>
          <p:cNvPr id="3" name="Content Placeholder 2">
            <a:extLst>
              <a:ext uri="{FF2B5EF4-FFF2-40B4-BE49-F238E27FC236}">
                <a16:creationId xmlns:a16="http://schemas.microsoft.com/office/drawing/2014/main" xmlns="" id="{BD699CFA-22E9-6746-D4D4-D36B1939C813}"/>
              </a:ext>
            </a:extLst>
          </p:cNvPr>
          <p:cNvSpPr>
            <a:spLocks noGrp="1"/>
          </p:cNvSpPr>
          <p:nvPr>
            <p:ph idx="1"/>
          </p:nvPr>
        </p:nvSpPr>
        <p:spPr>
          <a:xfrm>
            <a:off x="236305" y="1520576"/>
            <a:ext cx="11014753" cy="4191856"/>
          </a:xfrm>
        </p:spPr>
        <p:txBody>
          <a:bodyPr>
            <a:normAutofit/>
          </a:bodyPr>
          <a:lstStyle/>
          <a:p>
            <a:r>
              <a:rPr lang="en-IN" b="1" dirty="0">
                <a:solidFill>
                  <a:srgbClr val="FF0000"/>
                </a:solidFill>
              </a:rPr>
              <a:t>What is DOM ?</a:t>
            </a:r>
          </a:p>
          <a:p>
            <a:r>
              <a:rPr lang="en-IN" b="1" dirty="0"/>
              <a:t>Document </a:t>
            </a:r>
            <a:r>
              <a:rPr lang="en-IN" b="1" dirty="0">
                <a:sym typeface="Wingdings" panose="05000000000000000000" pitchFamily="2" charset="2"/>
              </a:rPr>
              <a:t> HTML Document File</a:t>
            </a:r>
            <a:endParaRPr lang="en-IN" b="1" dirty="0"/>
          </a:p>
          <a:p>
            <a:r>
              <a:rPr lang="en-IN" b="1" dirty="0"/>
              <a:t>Object </a:t>
            </a:r>
            <a:r>
              <a:rPr lang="en-IN" b="1" dirty="0">
                <a:sym typeface="Wingdings" panose="05000000000000000000" pitchFamily="2" charset="2"/>
              </a:rPr>
              <a:t> title, body, </a:t>
            </a:r>
            <a:r>
              <a:rPr lang="en-IN" b="1" dirty="0" err="1">
                <a:sym typeface="Wingdings" panose="05000000000000000000" pitchFamily="2" charset="2"/>
              </a:rPr>
              <a:t>url</a:t>
            </a:r>
            <a:endParaRPr lang="en-IN" b="1" dirty="0"/>
          </a:p>
          <a:p>
            <a:r>
              <a:rPr lang="en-IN" b="1" dirty="0"/>
              <a:t>Model </a:t>
            </a:r>
            <a:r>
              <a:rPr lang="en-IN" b="1" dirty="0">
                <a:sym typeface="Wingdings" panose="05000000000000000000" pitchFamily="2" charset="2"/>
              </a:rPr>
              <a:t> Collection and arrangement of HTML tags</a:t>
            </a:r>
            <a:endParaRPr lang="en-IN" b="1" dirty="0"/>
          </a:p>
          <a:p>
            <a:r>
              <a:rPr lang="en-IN" dirty="0"/>
              <a:t>If to call a particular object of a document </a:t>
            </a:r>
            <a:r>
              <a:rPr lang="en-IN" dirty="0">
                <a:solidFill>
                  <a:srgbClr val="FF0000"/>
                </a:solidFill>
              </a:rPr>
              <a:t>[</a:t>
            </a:r>
            <a:r>
              <a:rPr lang="en-IN" dirty="0" err="1">
                <a:solidFill>
                  <a:srgbClr val="FF0000"/>
                </a:solidFill>
              </a:rPr>
              <a:t>document.title</a:t>
            </a:r>
            <a:r>
              <a:rPr lang="en-IN" dirty="0">
                <a:solidFill>
                  <a:srgbClr val="FF0000"/>
                </a:solidFill>
              </a:rPr>
              <a:t>]</a:t>
            </a:r>
          </a:p>
          <a:p>
            <a:r>
              <a:rPr lang="en-IN" dirty="0">
                <a:solidFill>
                  <a:srgbClr val="FF0000"/>
                </a:solidFill>
              </a:rPr>
              <a:t>It will display the content of a title </a:t>
            </a:r>
          </a:p>
          <a:p>
            <a:r>
              <a:rPr lang="en-IN" dirty="0">
                <a:solidFill>
                  <a:srgbClr val="FF0000"/>
                </a:solidFill>
              </a:rPr>
              <a:t>Calling the particular object of the class. </a:t>
            </a:r>
          </a:p>
        </p:txBody>
      </p:sp>
      <p:pic>
        <p:nvPicPr>
          <p:cNvPr id="5" name="Picture 4">
            <a:extLst>
              <a:ext uri="{FF2B5EF4-FFF2-40B4-BE49-F238E27FC236}">
                <a16:creationId xmlns:a16="http://schemas.microsoft.com/office/drawing/2014/main" xmlns="" id="{F590F1C5-2E55-427F-8C0D-CC947CEF0E03}"/>
              </a:ext>
            </a:extLst>
          </p:cNvPr>
          <p:cNvPicPr>
            <a:picLocks noChangeAspect="1"/>
          </p:cNvPicPr>
          <p:nvPr/>
        </p:nvPicPr>
        <p:blipFill>
          <a:blip r:embed="rId2"/>
          <a:stretch>
            <a:fillRect/>
          </a:stretch>
        </p:blipFill>
        <p:spPr>
          <a:xfrm>
            <a:off x="236305" y="5337424"/>
            <a:ext cx="7466799" cy="880518"/>
          </a:xfrm>
          <a:prstGeom prst="rect">
            <a:avLst/>
          </a:prstGeom>
        </p:spPr>
      </p:pic>
    </p:spTree>
    <p:extLst>
      <p:ext uri="{BB962C8B-B14F-4D97-AF65-F5344CB8AC3E}">
        <p14:creationId xmlns:p14="http://schemas.microsoft.com/office/powerpoint/2010/main" val="531784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A2AC0-B9FC-6766-3662-2B5843AB59CC}"/>
              </a:ext>
            </a:extLst>
          </p:cNvPr>
          <p:cNvSpPr>
            <a:spLocks noGrp="1"/>
          </p:cNvSpPr>
          <p:nvPr>
            <p:ph type="title"/>
          </p:nvPr>
        </p:nvSpPr>
        <p:spPr>
          <a:xfrm>
            <a:off x="0" y="0"/>
            <a:ext cx="10515600" cy="1083531"/>
          </a:xfrm>
        </p:spPr>
        <p:txBody>
          <a:bodyPr/>
          <a:lstStyle/>
          <a:p>
            <a:r>
              <a:rPr lang="en-IN" b="1" dirty="0">
                <a:solidFill>
                  <a:srgbClr val="FF0000"/>
                </a:solidFill>
              </a:rPr>
              <a:t>Virtual DOM </a:t>
            </a:r>
          </a:p>
        </p:txBody>
      </p:sp>
      <p:sp>
        <p:nvSpPr>
          <p:cNvPr id="3" name="Content Placeholder 2">
            <a:extLst>
              <a:ext uri="{FF2B5EF4-FFF2-40B4-BE49-F238E27FC236}">
                <a16:creationId xmlns:a16="http://schemas.microsoft.com/office/drawing/2014/main" xmlns="" id="{3CDEFF76-D9C5-9245-3855-C329069C16CE}"/>
              </a:ext>
            </a:extLst>
          </p:cNvPr>
          <p:cNvSpPr>
            <a:spLocks noGrp="1"/>
          </p:cNvSpPr>
          <p:nvPr>
            <p:ph idx="1"/>
          </p:nvPr>
        </p:nvSpPr>
        <p:spPr>
          <a:xfrm>
            <a:off x="256854" y="1160980"/>
            <a:ext cx="11096946" cy="5015983"/>
          </a:xfrm>
        </p:spPr>
        <p:txBody>
          <a:bodyPr/>
          <a:lstStyle/>
          <a:p>
            <a:r>
              <a:rPr lang="en-IN" dirty="0"/>
              <a:t>In every </a:t>
            </a:r>
            <a:r>
              <a:rPr lang="en-IN" dirty="0" err="1"/>
              <a:t>javascript</a:t>
            </a:r>
            <a:r>
              <a:rPr lang="en-IN" dirty="0"/>
              <a:t> DOM having corresponding virtual DOM. </a:t>
            </a:r>
          </a:p>
          <a:p>
            <a:r>
              <a:rPr lang="en-IN" dirty="0"/>
              <a:t>Virtual DOM is basically the clone of the DOM. </a:t>
            </a:r>
          </a:p>
          <a:p>
            <a:r>
              <a:rPr lang="en-IN" dirty="0"/>
              <a:t>If any changes done in the DOM, it should be done in virtual DOM instead of doing in real/original DOM.</a:t>
            </a:r>
          </a:p>
          <a:p>
            <a:r>
              <a:rPr lang="en-IN" dirty="0"/>
              <a:t>If heavy changes/ maximum changes is in the single tag then that changes will be done in virtual DOM then it will render after that final changes done in the real DOM. </a:t>
            </a:r>
          </a:p>
        </p:txBody>
      </p:sp>
    </p:spTree>
    <p:extLst>
      <p:ext uri="{BB962C8B-B14F-4D97-AF65-F5344CB8AC3E}">
        <p14:creationId xmlns:p14="http://schemas.microsoft.com/office/powerpoint/2010/main" val="223642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34631" y="0"/>
            <a:ext cx="11325137" cy="6574536"/>
          </a:xfrm>
          <a:prstGeom prst="rect">
            <a:avLst/>
          </a:prstGeom>
        </p:spPr>
      </p:pic>
    </p:spTree>
    <p:extLst>
      <p:ext uri="{BB962C8B-B14F-4D97-AF65-F5344CB8AC3E}">
        <p14:creationId xmlns:p14="http://schemas.microsoft.com/office/powerpoint/2010/main" val="317771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AE4CA-9730-5313-976A-39BD8FDC3944}"/>
              </a:ext>
            </a:extLst>
          </p:cNvPr>
          <p:cNvSpPr>
            <a:spLocks noGrp="1"/>
          </p:cNvSpPr>
          <p:nvPr>
            <p:ph type="title"/>
          </p:nvPr>
        </p:nvSpPr>
        <p:spPr>
          <a:xfrm>
            <a:off x="1194816" y="99949"/>
            <a:ext cx="9476232" cy="567563"/>
          </a:xfrm>
        </p:spPr>
        <p:txBody>
          <a:bodyPr>
            <a:normAutofit fontScale="90000"/>
          </a:bodyPr>
          <a:lstStyle/>
          <a:p>
            <a:pPr algn="ctr"/>
            <a:r>
              <a:rPr lang="en-IN" b="1" dirty="0" smtClean="0"/>
              <a:t>React Component</a:t>
            </a:r>
            <a:endParaRPr lang="en-IN" b="1" dirty="0"/>
          </a:p>
        </p:txBody>
      </p:sp>
      <p:pic>
        <p:nvPicPr>
          <p:cNvPr id="4" name="Picture 3"/>
          <p:cNvPicPr>
            <a:picLocks noChangeAspect="1"/>
          </p:cNvPicPr>
          <p:nvPr/>
        </p:nvPicPr>
        <p:blipFill>
          <a:blip r:embed="rId2"/>
          <a:stretch>
            <a:fillRect/>
          </a:stretch>
        </p:blipFill>
        <p:spPr>
          <a:xfrm>
            <a:off x="87299" y="953092"/>
            <a:ext cx="11973637" cy="5804324"/>
          </a:xfrm>
          <a:prstGeom prst="rect">
            <a:avLst/>
          </a:prstGeom>
        </p:spPr>
      </p:pic>
    </p:spTree>
    <p:extLst>
      <p:ext uri="{BB962C8B-B14F-4D97-AF65-F5344CB8AC3E}">
        <p14:creationId xmlns:p14="http://schemas.microsoft.com/office/powerpoint/2010/main" val="391332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AE4CA-9730-5313-976A-39BD8FDC3944}"/>
              </a:ext>
            </a:extLst>
          </p:cNvPr>
          <p:cNvSpPr>
            <a:spLocks noGrp="1"/>
          </p:cNvSpPr>
          <p:nvPr>
            <p:ph type="title"/>
          </p:nvPr>
        </p:nvSpPr>
        <p:spPr>
          <a:xfrm>
            <a:off x="1194816" y="99949"/>
            <a:ext cx="9476232" cy="567563"/>
          </a:xfrm>
        </p:spPr>
        <p:txBody>
          <a:bodyPr>
            <a:normAutofit fontScale="90000"/>
          </a:bodyPr>
          <a:lstStyle/>
          <a:p>
            <a:pPr algn="ctr"/>
            <a:r>
              <a:rPr lang="en-IN" b="1" dirty="0" smtClean="0"/>
              <a:t>React Component</a:t>
            </a:r>
            <a:endParaRPr lang="en-IN" b="1" dirty="0"/>
          </a:p>
        </p:txBody>
      </p:sp>
      <p:sp>
        <p:nvSpPr>
          <p:cNvPr id="3" name="Rectangle 2"/>
          <p:cNvSpPr/>
          <p:nvPr/>
        </p:nvSpPr>
        <p:spPr>
          <a:xfrm>
            <a:off x="579120" y="1125372"/>
            <a:ext cx="10969752" cy="3108543"/>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Verdana" panose="020B0604030504040204" pitchFamily="34" charset="0"/>
              </a:rPr>
              <a:t>Components are independent and reusable bits of code. </a:t>
            </a:r>
            <a:endParaRPr lang="en-US" sz="2800"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US" sz="2800" dirty="0" smtClean="0">
                <a:solidFill>
                  <a:srgbClr val="000000"/>
                </a:solidFill>
                <a:latin typeface="Verdana" panose="020B0604030504040204" pitchFamily="34" charset="0"/>
              </a:rPr>
              <a:t>They </a:t>
            </a:r>
            <a:r>
              <a:rPr lang="en-US" sz="2800" dirty="0">
                <a:solidFill>
                  <a:srgbClr val="000000"/>
                </a:solidFill>
                <a:latin typeface="Verdana" panose="020B0604030504040204" pitchFamily="34" charset="0"/>
              </a:rPr>
              <a:t>serve the same purpose as JavaScript functions, but work in isolation and return HTML.</a:t>
            </a:r>
          </a:p>
          <a:p>
            <a:pPr marL="285750" indent="-285750">
              <a:buFont typeface="Arial" panose="020B0604020202020204" pitchFamily="34" charset="0"/>
              <a:buChar char="•"/>
            </a:pPr>
            <a:r>
              <a:rPr lang="en-US" sz="2800" dirty="0">
                <a:solidFill>
                  <a:srgbClr val="000000"/>
                </a:solidFill>
                <a:latin typeface="Verdana" panose="020B0604030504040204" pitchFamily="34" charset="0"/>
              </a:rPr>
              <a:t>Components come in two types, </a:t>
            </a:r>
            <a:r>
              <a:rPr lang="en-US" sz="2800" b="1" dirty="0">
                <a:solidFill>
                  <a:srgbClr val="000000"/>
                </a:solidFill>
                <a:latin typeface="Verdana" panose="020B0604030504040204" pitchFamily="34" charset="0"/>
              </a:rPr>
              <a:t>Class components and Function </a:t>
            </a:r>
            <a:r>
              <a:rPr lang="en-US" sz="2800" b="1" dirty="0" smtClean="0">
                <a:solidFill>
                  <a:srgbClr val="000000"/>
                </a:solidFill>
                <a:latin typeface="Verdana" panose="020B0604030504040204" pitchFamily="34" charset="0"/>
              </a:rPr>
              <a:t>components.</a:t>
            </a:r>
          </a:p>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Basically components can be reused many times.</a:t>
            </a:r>
          </a:p>
          <a:p>
            <a:pPr marL="285750" indent="-285750">
              <a:buFont typeface="Arial" panose="020B0604020202020204" pitchFamily="34" charset="0"/>
              <a:buChar char="•"/>
            </a:pPr>
            <a:r>
              <a:rPr lang="en-US" sz="2800" dirty="0" smtClean="0">
                <a:solidFill>
                  <a:srgbClr val="000000"/>
                </a:solidFill>
                <a:latin typeface="Verdana" panose="020B0604030504040204" pitchFamily="34" charset="0"/>
              </a:rPr>
              <a:t>There is no need to rewrite the coding.</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3452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AE4CA-9730-5313-976A-39BD8FDC3944}"/>
              </a:ext>
            </a:extLst>
          </p:cNvPr>
          <p:cNvSpPr>
            <a:spLocks noGrp="1"/>
          </p:cNvSpPr>
          <p:nvPr>
            <p:ph type="title"/>
          </p:nvPr>
        </p:nvSpPr>
        <p:spPr>
          <a:xfrm>
            <a:off x="1194816" y="99949"/>
            <a:ext cx="9476232" cy="567563"/>
          </a:xfrm>
        </p:spPr>
        <p:txBody>
          <a:bodyPr>
            <a:normAutofit fontScale="90000"/>
          </a:bodyPr>
          <a:lstStyle/>
          <a:p>
            <a:pPr algn="ctr"/>
            <a:r>
              <a:rPr lang="en-IN" b="1" dirty="0" smtClean="0"/>
              <a:t>React Component</a:t>
            </a:r>
            <a:endParaRPr lang="en-IN" b="1" dirty="0"/>
          </a:p>
        </p:txBody>
      </p:sp>
      <p:pic>
        <p:nvPicPr>
          <p:cNvPr id="5" name="Picture 4"/>
          <p:cNvPicPr>
            <a:picLocks noChangeAspect="1"/>
          </p:cNvPicPr>
          <p:nvPr/>
        </p:nvPicPr>
        <p:blipFill>
          <a:blip r:embed="rId2"/>
          <a:stretch>
            <a:fillRect/>
          </a:stretch>
        </p:blipFill>
        <p:spPr>
          <a:xfrm>
            <a:off x="485281" y="992742"/>
            <a:ext cx="10258919" cy="5368881"/>
          </a:xfrm>
          <a:prstGeom prst="rect">
            <a:avLst/>
          </a:prstGeom>
        </p:spPr>
      </p:pic>
    </p:spTree>
    <p:extLst>
      <p:ext uri="{BB962C8B-B14F-4D97-AF65-F5344CB8AC3E}">
        <p14:creationId xmlns:p14="http://schemas.microsoft.com/office/powerpoint/2010/main" val="202137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84048" y="286936"/>
            <a:ext cx="11484864" cy="1913304"/>
          </a:xfrm>
          <a:prstGeom prst="rect">
            <a:avLst/>
          </a:prstGeom>
          <a:solidFill>
            <a:schemeClr val="accent6">
              <a:lumMod val="20000"/>
              <a:lumOff val="80000"/>
            </a:schemeClr>
          </a:solidFill>
          <a:ln>
            <a:noFill/>
          </a:ln>
          <a:effectLs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Class 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A class component must include the </a:t>
            </a:r>
            <a:r>
              <a:rPr kumimoji="0" lang="en-US" sz="2000" b="0" i="0" u="none" strike="noStrike" cap="none" normalizeH="0" baseline="0" dirty="0" smtClean="0">
                <a:ln>
                  <a:noFill/>
                </a:ln>
                <a:solidFill>
                  <a:srgbClr val="DC143C"/>
                </a:solidFill>
                <a:effectLst/>
                <a:latin typeface="Consolas" panose="020B0609020204030204" pitchFamily="49" charset="0"/>
              </a:rPr>
              <a:t>extends </a:t>
            </a:r>
            <a:r>
              <a:rPr kumimoji="0" lang="en-US" sz="2000" b="0" i="0" u="none" strike="noStrike" cap="none" normalizeH="0" baseline="0" dirty="0" err="1" smtClean="0">
                <a:ln>
                  <a:noFill/>
                </a:ln>
                <a:solidFill>
                  <a:srgbClr val="DC143C"/>
                </a:solidFill>
                <a:effectLst/>
                <a:latin typeface="Consolas" panose="020B0609020204030204" pitchFamily="49" charset="0"/>
              </a:rPr>
              <a:t>React.Component</a:t>
            </a:r>
            <a:r>
              <a:rPr kumimoji="0" lang="en-US" sz="2000" b="0" i="0" u="none" strike="noStrike" cap="none" normalizeH="0" baseline="0" dirty="0" smtClean="0">
                <a:ln>
                  <a:noFill/>
                </a:ln>
                <a:solidFill>
                  <a:srgbClr val="000000"/>
                </a:solidFill>
                <a:effectLst/>
                <a:latin typeface="Verdana" panose="020B0604030504040204" pitchFamily="34" charset="0"/>
              </a:rPr>
              <a:t> statement. This statement creates an inheritance to </a:t>
            </a:r>
            <a:r>
              <a:rPr kumimoji="0" lang="en-US" sz="2000" b="0" i="0" u="none" strike="noStrike" cap="none" normalizeH="0" baseline="0" dirty="0" err="1" smtClean="0">
                <a:ln>
                  <a:noFill/>
                </a:ln>
                <a:solidFill>
                  <a:srgbClr val="000000"/>
                </a:solidFill>
                <a:effectLst/>
                <a:latin typeface="Verdana" panose="020B0604030504040204" pitchFamily="34" charset="0"/>
              </a:rPr>
              <a:t>React.Component</a:t>
            </a:r>
            <a:r>
              <a:rPr kumimoji="0" lang="en-US" sz="2000" b="0" i="0" u="none" strike="noStrike" cap="none" normalizeH="0" baseline="0" dirty="0" smtClean="0">
                <a:ln>
                  <a:noFill/>
                </a:ln>
                <a:solidFill>
                  <a:srgbClr val="000000"/>
                </a:solidFill>
                <a:effectLst/>
                <a:latin typeface="Verdana" panose="020B0604030504040204" pitchFamily="34" charset="0"/>
              </a:rPr>
              <a:t>, and gives your component access to </a:t>
            </a:r>
            <a:r>
              <a:rPr kumimoji="0" lang="en-US" sz="2000" b="0" i="0" u="none" strike="noStrike" cap="none" normalizeH="0" baseline="0" dirty="0" err="1" smtClean="0">
                <a:ln>
                  <a:noFill/>
                </a:ln>
                <a:solidFill>
                  <a:srgbClr val="000000"/>
                </a:solidFill>
                <a:effectLst/>
                <a:latin typeface="Verdana" panose="020B0604030504040204" pitchFamily="34" charset="0"/>
              </a:rPr>
              <a:t>React.Component's</a:t>
            </a:r>
            <a:r>
              <a:rPr kumimoji="0" lang="en-US" sz="2000" b="0" i="0" u="none" strike="noStrike" cap="none" normalizeH="0" baseline="0" dirty="0" smtClean="0">
                <a:ln>
                  <a:noFill/>
                </a:ln>
                <a:solidFill>
                  <a:srgbClr val="000000"/>
                </a:solidFill>
                <a:effectLst/>
                <a:latin typeface="Verdana" panose="020B0604030504040204" pitchFamily="34" charset="0"/>
              </a:rPr>
              <a:t> functions.</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The component also requires a </a:t>
            </a:r>
            <a:r>
              <a:rPr kumimoji="0" lang="en-US" sz="2000" b="0" i="0" u="none" strike="noStrike" cap="none" normalizeH="0" baseline="0" dirty="0" smtClean="0">
                <a:ln>
                  <a:noFill/>
                </a:ln>
                <a:solidFill>
                  <a:srgbClr val="DC143C"/>
                </a:solidFill>
                <a:effectLst/>
                <a:latin typeface="Consolas" panose="020B0609020204030204" pitchFamily="49" charset="0"/>
              </a:rPr>
              <a:t>render()</a:t>
            </a:r>
            <a:r>
              <a:rPr kumimoji="0" lang="en-US" sz="2000" b="0" i="0" u="none" strike="noStrike" cap="none" normalizeH="0" baseline="0" dirty="0" smtClean="0">
                <a:ln>
                  <a:noFill/>
                </a:ln>
                <a:solidFill>
                  <a:srgbClr val="000000"/>
                </a:solidFill>
                <a:effectLst/>
                <a:latin typeface="Verdana" panose="020B0604030504040204" pitchFamily="34" charset="0"/>
              </a:rPr>
              <a:t> method, this method returns HTML.</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273882" y="2597556"/>
            <a:ext cx="8446190" cy="3691819"/>
          </a:xfrm>
          <a:prstGeom prst="rect">
            <a:avLst/>
          </a:prstGeom>
        </p:spPr>
      </p:pic>
    </p:spTree>
    <p:extLst>
      <p:ext uri="{BB962C8B-B14F-4D97-AF65-F5344CB8AC3E}">
        <p14:creationId xmlns:p14="http://schemas.microsoft.com/office/powerpoint/2010/main" val="157187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AE4CA-9730-5313-976A-39BD8FDC3944}"/>
              </a:ext>
            </a:extLst>
          </p:cNvPr>
          <p:cNvSpPr>
            <a:spLocks noGrp="1"/>
          </p:cNvSpPr>
          <p:nvPr>
            <p:ph type="title"/>
          </p:nvPr>
        </p:nvSpPr>
        <p:spPr>
          <a:xfrm>
            <a:off x="1194816" y="99949"/>
            <a:ext cx="9476232" cy="567563"/>
          </a:xfrm>
        </p:spPr>
        <p:txBody>
          <a:bodyPr>
            <a:normAutofit fontScale="90000"/>
          </a:bodyPr>
          <a:lstStyle/>
          <a:p>
            <a:pPr algn="ctr"/>
            <a:r>
              <a:rPr lang="en-IN" b="1" dirty="0" smtClean="0"/>
              <a:t>React Component</a:t>
            </a:r>
            <a:endParaRPr lang="en-IN" b="1" dirty="0"/>
          </a:p>
        </p:txBody>
      </p:sp>
      <p:sp>
        <p:nvSpPr>
          <p:cNvPr id="3" name="Rectangle 2"/>
          <p:cNvSpPr/>
          <p:nvPr/>
        </p:nvSpPr>
        <p:spPr>
          <a:xfrm>
            <a:off x="618744" y="1238887"/>
            <a:ext cx="8909304" cy="4401205"/>
          </a:xfrm>
          <a:prstGeom prst="rect">
            <a:avLst/>
          </a:prstGeom>
        </p:spPr>
        <p:txBody>
          <a:bodyPr wrap="square">
            <a:spAutoFit/>
          </a:bodyPr>
          <a:lstStyle/>
          <a:p>
            <a:r>
              <a:rPr lang="en-US" sz="2800" dirty="0">
                <a:solidFill>
                  <a:srgbClr val="AF00DB"/>
                </a:solidFill>
                <a:latin typeface="Consolas" panose="020B0609020204030204" pitchFamily="49" charset="0"/>
              </a:rPr>
              <a:t>import</a:t>
            </a:r>
            <a:r>
              <a:rPr lang="en-US" sz="2800" dirty="0">
                <a:solidFill>
                  <a:srgbClr val="000000"/>
                </a:solidFill>
                <a:latin typeface="Consolas" panose="020B0609020204030204" pitchFamily="49" charset="0"/>
              </a:rPr>
              <a:t> </a:t>
            </a:r>
            <a:r>
              <a:rPr lang="en-US" sz="2800" dirty="0">
                <a:solidFill>
                  <a:srgbClr val="001080"/>
                </a:solidFill>
                <a:latin typeface="Consolas" panose="020B0609020204030204" pitchFamily="49" charset="0"/>
              </a:rPr>
              <a:t>React</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from</a:t>
            </a:r>
            <a:r>
              <a:rPr lang="en-US" sz="2800" dirty="0">
                <a:solidFill>
                  <a:srgbClr val="000000"/>
                </a:solidFill>
                <a:latin typeface="Consolas" panose="020B0609020204030204" pitchFamily="49" charset="0"/>
              </a:rPr>
              <a:t> </a:t>
            </a:r>
            <a:r>
              <a:rPr lang="en-US" sz="2800" dirty="0">
                <a:solidFill>
                  <a:srgbClr val="A31515"/>
                </a:solidFill>
                <a:latin typeface="Consolas" panose="020B0609020204030204" pitchFamily="49" charset="0"/>
              </a:rPr>
              <a:t>'react'</a:t>
            </a:r>
            <a:endParaRPr lang="en-US" sz="2800" dirty="0">
              <a:solidFill>
                <a:srgbClr val="000000"/>
              </a:solidFill>
              <a:latin typeface="Consolas" panose="020B0609020204030204" pitchFamily="49" charset="0"/>
            </a:endParaRPr>
          </a:p>
          <a:p>
            <a:r>
              <a:rPr lang="en-US" sz="2800" dirty="0">
                <a:solidFill>
                  <a:srgbClr val="AF00DB"/>
                </a:solidFill>
                <a:latin typeface="Consolas" panose="020B0609020204030204" pitchFamily="49" charset="0"/>
              </a:rPr>
              <a:t>export</a:t>
            </a:r>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default</a:t>
            </a:r>
            <a:r>
              <a:rPr lang="en-US" sz="2800" dirty="0">
                <a:solidFill>
                  <a:srgbClr val="000000"/>
                </a:solidFill>
                <a:latin typeface="Consolas" panose="020B0609020204030204" pitchFamily="49" charset="0"/>
              </a:rPr>
              <a:t>  </a:t>
            </a:r>
            <a:r>
              <a:rPr lang="en-US" sz="2800" dirty="0">
                <a:solidFill>
                  <a:srgbClr val="001080"/>
                </a:solidFill>
                <a:latin typeface="Consolas" panose="020B0609020204030204" pitchFamily="49" charset="0"/>
              </a:rPr>
              <a:t>extends</a:t>
            </a:r>
            <a:r>
              <a:rPr lang="en-US" sz="2800" dirty="0">
                <a:solidFill>
                  <a:srgbClr val="000000"/>
                </a:solidFill>
                <a:latin typeface="Consolas" panose="020B0609020204030204" pitchFamily="49" charset="0"/>
              </a:rPr>
              <a:t> </a:t>
            </a:r>
            <a:r>
              <a:rPr lang="en-US" sz="2800" dirty="0" err="1">
                <a:solidFill>
                  <a:srgbClr val="267F99"/>
                </a:solidFill>
                <a:latin typeface="Consolas" panose="020B0609020204030204" pitchFamily="49" charset="0"/>
              </a:rPr>
              <a:t>React</a:t>
            </a:r>
            <a:r>
              <a:rPr lang="en-US" sz="2800" dirty="0" err="1">
                <a:solidFill>
                  <a:srgbClr val="000000"/>
                </a:solidFill>
                <a:latin typeface="Consolas" panose="020B0609020204030204" pitchFamily="49" charset="0"/>
              </a:rPr>
              <a:t>.</a:t>
            </a:r>
            <a:r>
              <a:rPr lang="en-US" sz="2800" dirty="0" err="1">
                <a:solidFill>
                  <a:srgbClr val="001080"/>
                </a:solidFill>
                <a:latin typeface="Consolas" panose="020B0609020204030204" pitchFamily="49" charset="0"/>
              </a:rPr>
              <a:t>component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render</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a:solidFill>
                  <a:srgbClr val="AF00DB"/>
                </a:solidFill>
                <a:latin typeface="Consolas" panose="020B0609020204030204" pitchFamily="49" charset="0"/>
              </a:rPr>
              <a:t>return</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&lt;div&gt;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&lt;h1&gt;</a:t>
            </a:r>
            <a:r>
              <a:rPr lang="en-US" sz="2800" dirty="0">
                <a:solidFill>
                  <a:srgbClr val="000000"/>
                </a:solidFill>
                <a:latin typeface="Consolas" panose="020B0609020204030204" pitchFamily="49" charset="0"/>
              </a:rPr>
              <a:t>Home component</a:t>
            </a:r>
            <a:r>
              <a:rPr lang="en-US" sz="2800" dirty="0">
                <a:solidFill>
                  <a:srgbClr val="800000"/>
                </a:solidFill>
                <a:latin typeface="Consolas" panose="020B0609020204030204" pitchFamily="49" charset="0"/>
              </a:rPr>
              <a:t>&lt;/h1&gt;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&lt;/div&gt;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a:t>
            </a:r>
            <a:endParaRPr lang="en-US"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3889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 y="228600"/>
            <a:ext cx="11582400" cy="3108543"/>
          </a:xfrm>
          <a:prstGeom prst="rect">
            <a:avLst/>
          </a:prstGeom>
        </p:spPr>
        <p:txBody>
          <a:bodyPr wrap="square">
            <a:spAutoFit/>
          </a:bodyPr>
          <a:lstStyle/>
          <a:p>
            <a:r>
              <a:rPr lang="en-US" sz="2800" b="1" dirty="0">
                <a:solidFill>
                  <a:srgbClr val="000000"/>
                </a:solidFill>
                <a:latin typeface="Segoe UI" panose="020B0502040204020203" pitchFamily="34" charset="0"/>
              </a:rPr>
              <a:t>Function Component</a:t>
            </a:r>
          </a:p>
          <a:p>
            <a:r>
              <a:rPr lang="en-US" sz="2800" dirty="0">
                <a:solidFill>
                  <a:srgbClr val="000000"/>
                </a:solidFill>
                <a:latin typeface="Verdana" panose="020B0604030504040204" pitchFamily="34" charset="0"/>
              </a:rPr>
              <a:t>Here is the same example as above, but created using a Function component instead.</a:t>
            </a:r>
          </a:p>
          <a:p>
            <a:r>
              <a:rPr lang="en-US" sz="2800" dirty="0">
                <a:solidFill>
                  <a:srgbClr val="000000"/>
                </a:solidFill>
                <a:latin typeface="Verdana" panose="020B0604030504040204" pitchFamily="34" charset="0"/>
              </a:rPr>
              <a:t>A Function component also returns HTML, and behaves much the same way as a Class component, but Function components can be written using much less code, are easier to understand, and will be preferred in this tutorial.</a:t>
            </a:r>
            <a:endParaRPr lang="en-US" sz="2800" b="0" i="0" dirty="0">
              <a:solidFill>
                <a:srgbClr val="000000"/>
              </a:solidFill>
              <a:effectLst/>
              <a:latin typeface="Verdana" panose="020B0604030504040204" pitchFamily="34" charset="0"/>
            </a:endParaRPr>
          </a:p>
        </p:txBody>
      </p:sp>
      <p:pic>
        <p:nvPicPr>
          <p:cNvPr id="6" name="Picture 5"/>
          <p:cNvPicPr>
            <a:picLocks noChangeAspect="1"/>
          </p:cNvPicPr>
          <p:nvPr/>
        </p:nvPicPr>
        <p:blipFill>
          <a:blip r:embed="rId2"/>
          <a:stretch>
            <a:fillRect/>
          </a:stretch>
        </p:blipFill>
        <p:spPr>
          <a:xfrm>
            <a:off x="1965792" y="3603408"/>
            <a:ext cx="7196496" cy="3108288"/>
          </a:xfrm>
          <a:prstGeom prst="rect">
            <a:avLst/>
          </a:prstGeom>
        </p:spPr>
      </p:pic>
    </p:spTree>
    <p:extLst>
      <p:ext uri="{BB962C8B-B14F-4D97-AF65-F5344CB8AC3E}">
        <p14:creationId xmlns:p14="http://schemas.microsoft.com/office/powerpoint/2010/main" val="22404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C4E4E-3B4E-755E-6AC8-12AA2451C457}"/>
              </a:ext>
            </a:extLst>
          </p:cNvPr>
          <p:cNvSpPr>
            <a:spLocks noGrp="1"/>
          </p:cNvSpPr>
          <p:nvPr>
            <p:ph type="title"/>
          </p:nvPr>
        </p:nvSpPr>
        <p:spPr>
          <a:xfrm>
            <a:off x="838200" y="365126"/>
            <a:ext cx="10515600" cy="980790"/>
          </a:xfrm>
        </p:spPr>
        <p:txBody>
          <a:bodyPr/>
          <a:lstStyle/>
          <a:p>
            <a:r>
              <a:rPr lang="en-IN" b="1" dirty="0">
                <a:solidFill>
                  <a:srgbClr val="FF0000"/>
                </a:solidFill>
              </a:rPr>
              <a:t>Version Checking </a:t>
            </a:r>
          </a:p>
        </p:txBody>
      </p:sp>
      <p:pic>
        <p:nvPicPr>
          <p:cNvPr id="4" name="Picture 3">
            <a:extLst>
              <a:ext uri="{FF2B5EF4-FFF2-40B4-BE49-F238E27FC236}">
                <a16:creationId xmlns:a16="http://schemas.microsoft.com/office/drawing/2014/main" xmlns="" id="{D20F3BCF-5FC1-91EB-F22B-42065274DFEB}"/>
              </a:ext>
            </a:extLst>
          </p:cNvPr>
          <p:cNvPicPr>
            <a:picLocks noChangeAspect="1"/>
          </p:cNvPicPr>
          <p:nvPr/>
        </p:nvPicPr>
        <p:blipFill>
          <a:blip r:embed="rId2"/>
          <a:stretch>
            <a:fillRect/>
          </a:stretch>
        </p:blipFill>
        <p:spPr>
          <a:xfrm>
            <a:off x="838200" y="1825625"/>
            <a:ext cx="8339852" cy="3976099"/>
          </a:xfrm>
          <a:prstGeom prst="rect">
            <a:avLst/>
          </a:prstGeom>
        </p:spPr>
      </p:pic>
    </p:spTree>
    <p:extLst>
      <p:ext uri="{BB962C8B-B14F-4D97-AF65-F5344CB8AC3E}">
        <p14:creationId xmlns:p14="http://schemas.microsoft.com/office/powerpoint/2010/main" val="1307366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C7038-71F5-426F-9BE0-1AFFF2F4F37D}"/>
              </a:ext>
            </a:extLst>
          </p:cNvPr>
          <p:cNvSpPr>
            <a:spLocks noGrp="1"/>
          </p:cNvSpPr>
          <p:nvPr>
            <p:ph type="title"/>
          </p:nvPr>
        </p:nvSpPr>
        <p:spPr/>
        <p:txBody>
          <a:bodyPr/>
          <a:lstStyle/>
          <a:p>
            <a:r>
              <a:rPr lang="en-IN" b="1" i="0" dirty="0">
                <a:solidFill>
                  <a:srgbClr val="FF0000"/>
                </a:solidFill>
                <a:effectLst/>
                <a:latin typeface="gilroy"/>
              </a:rPr>
              <a:t>React</a:t>
            </a:r>
            <a:r>
              <a:rPr lang="en-IN" b="0" i="0" dirty="0">
                <a:solidFill>
                  <a:srgbClr val="8E0012"/>
                </a:solidFill>
                <a:effectLst/>
                <a:latin typeface="gilroy"/>
              </a:rPr>
              <a:t> </a:t>
            </a:r>
            <a:r>
              <a:rPr lang="en-IN" b="1" i="0" dirty="0">
                <a:solidFill>
                  <a:srgbClr val="FF0000"/>
                </a:solidFill>
                <a:effectLst/>
                <a:latin typeface="gilroy"/>
              </a:rPr>
              <a:t>Elements</a:t>
            </a:r>
            <a:r>
              <a:rPr lang="en-IN" b="0" i="0" dirty="0">
                <a:solidFill>
                  <a:srgbClr val="FF0000"/>
                </a:solidFill>
                <a:effectLst/>
                <a:latin typeface="gilroy"/>
              </a:rPr>
              <a:t/>
            </a:r>
            <a:br>
              <a:rPr lang="en-IN" b="0" i="0" dirty="0">
                <a:solidFill>
                  <a:srgbClr val="FF0000"/>
                </a:solidFill>
                <a:effectLst/>
                <a:latin typeface="gilroy"/>
              </a:rPr>
            </a:br>
            <a:endParaRPr lang="en-IN" dirty="0">
              <a:solidFill>
                <a:srgbClr val="FF0000"/>
              </a:solidFill>
            </a:endParaRPr>
          </a:p>
        </p:txBody>
      </p:sp>
      <p:sp>
        <p:nvSpPr>
          <p:cNvPr id="3" name="Content Placeholder 2">
            <a:extLst>
              <a:ext uri="{FF2B5EF4-FFF2-40B4-BE49-F238E27FC236}">
                <a16:creationId xmlns:a16="http://schemas.microsoft.com/office/drawing/2014/main" xmlns="" id="{538809D3-5236-46E1-B31E-F84DAA4C2DED}"/>
              </a:ext>
            </a:extLst>
          </p:cNvPr>
          <p:cNvSpPr>
            <a:spLocks noGrp="1"/>
          </p:cNvSpPr>
          <p:nvPr>
            <p:ph idx="1"/>
          </p:nvPr>
        </p:nvSpPr>
        <p:spPr>
          <a:xfrm>
            <a:off x="735458" y="1314231"/>
            <a:ext cx="10515600" cy="4351338"/>
          </a:xfrm>
        </p:spPr>
        <p:txBody>
          <a:bodyPr>
            <a:normAutofit fontScale="92500" lnSpcReduction="10000"/>
          </a:bodyPr>
          <a:lstStyle/>
          <a:p>
            <a:r>
              <a:rPr lang="en-US" dirty="0"/>
              <a:t>The React DOM is made up of React elements. </a:t>
            </a:r>
          </a:p>
          <a:p>
            <a:r>
              <a:rPr lang="en-US" dirty="0"/>
              <a:t>React elements are the instructions for how the browser DOM should be created.</a:t>
            </a:r>
          </a:p>
          <a:p>
            <a:r>
              <a:rPr lang="en-US" dirty="0"/>
              <a:t>We can create a React element using </a:t>
            </a:r>
            <a:r>
              <a:rPr lang="en-US" dirty="0" err="1"/>
              <a:t>React.createElement</a:t>
            </a:r>
            <a:r>
              <a:rPr lang="en-US" dirty="0"/>
              <a:t>:</a:t>
            </a:r>
          </a:p>
          <a:p>
            <a:r>
              <a:rPr lang="en-US" b="0" i="0" dirty="0" err="1">
                <a:solidFill>
                  <a:srgbClr val="333333"/>
                </a:solidFill>
                <a:effectLst/>
                <a:latin typeface="PT Serif" panose="020B0604020202020204" pitchFamily="18" charset="0"/>
              </a:rPr>
              <a:t>CreateElement</a:t>
            </a:r>
            <a:r>
              <a:rPr lang="en-US" b="0" i="0" dirty="0">
                <a:solidFill>
                  <a:srgbClr val="333333"/>
                </a:solidFill>
                <a:effectLst/>
                <a:latin typeface="PT Serif" panose="020B0604020202020204" pitchFamily="18" charset="0"/>
              </a:rPr>
              <a:t> method takes few parameters. </a:t>
            </a:r>
            <a:endParaRPr lang="en-US" b="0" i="0" dirty="0" smtClean="0">
              <a:solidFill>
                <a:srgbClr val="333333"/>
              </a:solidFill>
              <a:effectLst/>
              <a:latin typeface="PT Serif" panose="020B0604020202020204" pitchFamily="18" charset="0"/>
            </a:endParaRPr>
          </a:p>
          <a:p>
            <a:r>
              <a:rPr lang="en-US" b="0" i="0" dirty="0" smtClean="0">
                <a:solidFill>
                  <a:srgbClr val="333333"/>
                </a:solidFill>
                <a:effectLst/>
                <a:latin typeface="PT Serif" panose="020B0604020202020204" pitchFamily="18" charset="0"/>
              </a:rPr>
              <a:t>First </a:t>
            </a:r>
            <a:r>
              <a:rPr lang="en-US" b="0" i="0" dirty="0">
                <a:solidFill>
                  <a:srgbClr val="333333"/>
                </a:solidFill>
                <a:effectLst/>
                <a:latin typeface="PT Serif" panose="020B0604020202020204" pitchFamily="18" charset="0"/>
              </a:rPr>
              <a:t>one is the type of Element we want to create like h1 or h2 or div</a:t>
            </a:r>
            <a:r>
              <a:rPr lang="en-US" b="0" i="0" dirty="0" smtClean="0">
                <a:solidFill>
                  <a:srgbClr val="333333"/>
                </a:solidFill>
                <a:effectLst/>
                <a:latin typeface="PT Serif" panose="020B0604020202020204" pitchFamily="18" charset="0"/>
              </a:rPr>
              <a:t>.</a:t>
            </a:r>
          </a:p>
          <a:p>
            <a:r>
              <a:rPr lang="en-US" b="0" i="0" dirty="0" smtClean="0">
                <a:solidFill>
                  <a:srgbClr val="333333"/>
                </a:solidFill>
                <a:effectLst/>
                <a:latin typeface="PT Serif" panose="020B0604020202020204" pitchFamily="18" charset="0"/>
              </a:rPr>
              <a:t> </a:t>
            </a:r>
            <a:r>
              <a:rPr lang="en-US" b="0" i="0" dirty="0">
                <a:solidFill>
                  <a:srgbClr val="333333"/>
                </a:solidFill>
                <a:effectLst/>
                <a:latin typeface="PT Serif" panose="020B0604020202020204" pitchFamily="18" charset="0"/>
              </a:rPr>
              <a:t>Second parameter specifies the Properties we want to apply to this element</a:t>
            </a:r>
            <a:r>
              <a:rPr lang="en-US" b="0" i="0" dirty="0" smtClean="0">
                <a:solidFill>
                  <a:srgbClr val="333333"/>
                </a:solidFill>
                <a:effectLst/>
                <a:latin typeface="PT Serif" panose="020B0604020202020204" pitchFamily="18" charset="0"/>
              </a:rPr>
              <a:t>.</a:t>
            </a:r>
          </a:p>
          <a:p>
            <a:r>
              <a:rPr lang="en-US" b="0" i="0" dirty="0">
                <a:solidFill>
                  <a:srgbClr val="333333"/>
                </a:solidFill>
                <a:effectLst/>
                <a:latin typeface="PT Serif" panose="020B0604020202020204" pitchFamily="18" charset="0"/>
              </a:rPr>
              <a:t> Third one represents the Child Element or Elements that has be placed inside the Parent one.</a:t>
            </a:r>
            <a:endParaRPr lang="en-IN" dirty="0"/>
          </a:p>
        </p:txBody>
      </p:sp>
      <p:sp>
        <p:nvSpPr>
          <p:cNvPr id="6" name="TextBox 5">
            <a:extLst>
              <a:ext uri="{FF2B5EF4-FFF2-40B4-BE49-F238E27FC236}">
                <a16:creationId xmlns:a16="http://schemas.microsoft.com/office/drawing/2014/main" xmlns="" id="{DE5E7E11-97F7-45C3-8A46-4EAEE76FE050}"/>
              </a:ext>
            </a:extLst>
          </p:cNvPr>
          <p:cNvSpPr txBox="1"/>
          <p:nvPr/>
        </p:nvSpPr>
        <p:spPr>
          <a:xfrm>
            <a:off x="539644" y="5985852"/>
            <a:ext cx="10907228" cy="461665"/>
          </a:xfrm>
          <a:prstGeom prst="rect">
            <a:avLst/>
          </a:prstGeom>
          <a:noFill/>
        </p:spPr>
        <p:txBody>
          <a:bodyPr wrap="square">
            <a:spAutoFit/>
          </a:bodyPr>
          <a:lstStyle/>
          <a:p>
            <a:r>
              <a:rPr lang="en-US" sz="2400" b="1" i="0" dirty="0">
                <a:solidFill>
                  <a:srgbClr val="FF0000"/>
                </a:solidFill>
                <a:effectLst/>
                <a:latin typeface="Consolas" panose="020B0609020204030204" pitchFamily="49" charset="0"/>
              </a:rPr>
              <a:t>const element = </a:t>
            </a:r>
            <a:r>
              <a:rPr lang="en-US" sz="2400" b="1" i="0" dirty="0" err="1">
                <a:solidFill>
                  <a:srgbClr val="FF0000"/>
                </a:solidFill>
                <a:effectLst/>
                <a:latin typeface="Consolas" panose="020B0609020204030204" pitchFamily="49" charset="0"/>
              </a:rPr>
              <a:t>React.createElement</a:t>
            </a:r>
            <a:r>
              <a:rPr lang="en-US" sz="2400" b="1" i="0" dirty="0">
                <a:solidFill>
                  <a:srgbClr val="FF0000"/>
                </a:solidFill>
                <a:effectLst/>
                <a:latin typeface="Consolas" panose="020B0609020204030204" pitchFamily="49" charset="0"/>
              </a:rPr>
              <a:t>("h1",null,'Hello World');</a:t>
            </a:r>
            <a:endParaRPr lang="en-IN" sz="2400" b="1" dirty="0">
              <a:solidFill>
                <a:srgbClr val="FF0000"/>
              </a:solidFill>
            </a:endParaRPr>
          </a:p>
        </p:txBody>
      </p:sp>
    </p:spTree>
    <p:extLst>
      <p:ext uri="{BB962C8B-B14F-4D97-AF65-F5344CB8AC3E}">
        <p14:creationId xmlns:p14="http://schemas.microsoft.com/office/powerpoint/2010/main" val="122031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D1689-EDB0-941F-DDF4-D782ADB71CBA}"/>
              </a:ext>
            </a:extLst>
          </p:cNvPr>
          <p:cNvSpPr>
            <a:spLocks noGrp="1"/>
          </p:cNvSpPr>
          <p:nvPr>
            <p:ph type="title"/>
          </p:nvPr>
        </p:nvSpPr>
        <p:spPr>
          <a:xfrm>
            <a:off x="745236" y="0"/>
            <a:ext cx="10515600" cy="836951"/>
          </a:xfrm>
        </p:spPr>
        <p:txBody>
          <a:bodyPr>
            <a:noAutofit/>
          </a:bodyPr>
          <a:lstStyle/>
          <a:p>
            <a:pPr algn="ctr"/>
            <a:r>
              <a:rPr lang="en-IN" sz="5400" b="1" dirty="0" smtClean="0">
                <a:solidFill>
                  <a:srgbClr val="FF0000"/>
                </a:solidFill>
              </a:rPr>
              <a:t>What </a:t>
            </a:r>
            <a:r>
              <a:rPr lang="en-IN" sz="5400" b="1" dirty="0" smtClean="0">
                <a:solidFill>
                  <a:srgbClr val="FF0000"/>
                </a:solidFill>
              </a:rPr>
              <a:t>is </a:t>
            </a:r>
            <a:r>
              <a:rPr lang="en-IN" sz="5400" b="1" dirty="0" smtClean="0">
                <a:solidFill>
                  <a:srgbClr val="FF0000"/>
                </a:solidFill>
              </a:rPr>
              <a:t>Babel</a:t>
            </a:r>
            <a:endParaRPr lang="en-IN" sz="5400" b="1" dirty="0">
              <a:solidFill>
                <a:srgbClr val="FF0000"/>
              </a:solidFill>
            </a:endParaRPr>
          </a:p>
        </p:txBody>
      </p:sp>
      <p:sp>
        <p:nvSpPr>
          <p:cNvPr id="5" name="TextBox 4"/>
          <p:cNvSpPr txBox="1"/>
          <p:nvPr/>
        </p:nvSpPr>
        <p:spPr>
          <a:xfrm>
            <a:off x="164592" y="941832"/>
            <a:ext cx="11676888"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3600" dirty="0" smtClean="0"/>
              <a:t>Babel  is an JavaScript Compiler.</a:t>
            </a:r>
          </a:p>
          <a:p>
            <a:pPr marL="342900" indent="-342900" algn="just">
              <a:buFont typeface="Arial" panose="020B0604020202020204" pitchFamily="34" charset="0"/>
              <a:buChar char="•"/>
            </a:pPr>
            <a:endParaRPr lang="en-US" sz="3600" dirty="0" smtClean="0"/>
          </a:p>
          <a:p>
            <a:pPr marL="342900" indent="-342900" algn="just">
              <a:buFont typeface="Arial" panose="020B0604020202020204" pitchFamily="34" charset="0"/>
              <a:buChar char="•"/>
            </a:pPr>
            <a:r>
              <a:rPr lang="en-US" sz="3600" dirty="0" smtClean="0"/>
              <a:t>It is mainly used to convert ECHMA script 2015 + code into a backward compatible version of JavaScript in current and old version of browsers or environment.</a:t>
            </a:r>
          </a:p>
          <a:p>
            <a:pPr marL="342900" indent="-342900" algn="just">
              <a:buFont typeface="Arial" panose="020B0604020202020204" pitchFamily="34" charset="0"/>
              <a:buChar char="•"/>
            </a:pPr>
            <a:endParaRPr lang="en-US" sz="3600" dirty="0" smtClean="0"/>
          </a:p>
          <a:p>
            <a:pPr marL="342900" indent="-342900" algn="just">
              <a:buFont typeface="Arial" panose="020B0604020202020204" pitchFamily="34" charset="0"/>
              <a:buChar char="•"/>
            </a:pPr>
            <a:r>
              <a:rPr lang="en-US" sz="3600" dirty="0" smtClean="0"/>
              <a:t>When we create an app by using “create-react-app” then babel automatically included in our </a:t>
            </a:r>
            <a:r>
              <a:rPr lang="en-US" sz="3600" dirty="0" err="1" smtClean="0"/>
              <a:t>reactapp</a:t>
            </a:r>
            <a:r>
              <a:rPr lang="en-US" sz="3600" dirty="0" smtClean="0"/>
              <a:t>.</a:t>
            </a:r>
          </a:p>
          <a:p>
            <a:pPr marL="342900" indent="-342900" algn="just">
              <a:buFont typeface="Arial" panose="020B0604020202020204" pitchFamily="34" charset="0"/>
              <a:buChar char="•"/>
            </a:pPr>
            <a:endParaRPr lang="en-US" sz="3600" dirty="0" smtClean="0"/>
          </a:p>
          <a:p>
            <a:pPr marL="342900" indent="-342900" algn="just">
              <a:buFont typeface="Arial" panose="020B0604020202020204" pitchFamily="34" charset="0"/>
              <a:buChar char="•"/>
            </a:pPr>
            <a:r>
              <a:rPr lang="en-US" sz="3600" dirty="0" smtClean="0"/>
              <a:t>Babel can convert JSX Syntax.</a:t>
            </a:r>
            <a:endParaRPr lang="en-US" sz="3600" dirty="0"/>
          </a:p>
        </p:txBody>
      </p:sp>
    </p:spTree>
    <p:extLst>
      <p:ext uri="{BB962C8B-B14F-4D97-AF65-F5344CB8AC3E}">
        <p14:creationId xmlns:p14="http://schemas.microsoft.com/office/powerpoint/2010/main" val="3451153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6856" cy="741299"/>
          </a:xfrm>
        </p:spPr>
        <p:txBody>
          <a:bodyPr>
            <a:noAutofit/>
          </a:bodyPr>
          <a:lstStyle/>
          <a:p>
            <a:pPr algn="ctr"/>
            <a:r>
              <a:rPr lang="en-US" sz="6600" b="1" dirty="0" err="1" smtClean="0"/>
              <a:t>Webpack</a:t>
            </a:r>
            <a:r>
              <a:rPr lang="en-US" sz="6600" b="1" dirty="0" smtClean="0"/>
              <a:t> </a:t>
            </a:r>
            <a:endParaRPr lang="en-US" sz="6600" b="1" dirty="0"/>
          </a:p>
        </p:txBody>
      </p:sp>
      <p:pic>
        <p:nvPicPr>
          <p:cNvPr id="4" name="Picture 3"/>
          <p:cNvPicPr>
            <a:picLocks noChangeAspect="1"/>
          </p:cNvPicPr>
          <p:nvPr/>
        </p:nvPicPr>
        <p:blipFill>
          <a:blip r:embed="rId2"/>
          <a:stretch>
            <a:fillRect/>
          </a:stretch>
        </p:blipFill>
        <p:spPr>
          <a:xfrm>
            <a:off x="365406" y="1782162"/>
            <a:ext cx="11137746" cy="4490622"/>
          </a:xfrm>
          <a:prstGeom prst="rect">
            <a:avLst/>
          </a:prstGeom>
        </p:spPr>
      </p:pic>
    </p:spTree>
    <p:extLst>
      <p:ext uri="{BB962C8B-B14F-4D97-AF65-F5344CB8AC3E}">
        <p14:creationId xmlns:p14="http://schemas.microsoft.com/office/powerpoint/2010/main" val="1479155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3493" y="268799"/>
            <a:ext cx="11529427" cy="6296593"/>
          </a:xfrm>
          <a:prstGeom prst="rect">
            <a:avLst/>
          </a:prstGeom>
        </p:spPr>
      </p:pic>
    </p:spTree>
    <p:extLst>
      <p:ext uri="{BB962C8B-B14F-4D97-AF65-F5344CB8AC3E}">
        <p14:creationId xmlns:p14="http://schemas.microsoft.com/office/powerpoint/2010/main" val="4141474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0464" y="342027"/>
            <a:ext cx="11547482" cy="5921613"/>
          </a:xfrm>
          <a:prstGeom prst="rect">
            <a:avLst/>
          </a:prstGeom>
        </p:spPr>
      </p:pic>
    </p:spTree>
    <p:extLst>
      <p:ext uri="{BB962C8B-B14F-4D97-AF65-F5344CB8AC3E}">
        <p14:creationId xmlns:p14="http://schemas.microsoft.com/office/powerpoint/2010/main" val="315000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Use of </a:t>
            </a:r>
            <a:r>
              <a:rPr lang="en-US" sz="5400" b="1" dirty="0" err="1" smtClean="0"/>
              <a:t>Webpack</a:t>
            </a:r>
            <a:endParaRPr lang="en-US" sz="5400" b="1"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93698" y="1932319"/>
            <a:ext cx="11604603" cy="3599802"/>
          </a:xfrm>
          <a:prstGeom prst="rect">
            <a:avLst/>
          </a:prstGeom>
        </p:spPr>
      </p:pic>
    </p:spTree>
    <p:extLst>
      <p:ext uri="{BB962C8B-B14F-4D97-AF65-F5344CB8AC3E}">
        <p14:creationId xmlns:p14="http://schemas.microsoft.com/office/powerpoint/2010/main" val="1628193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40AA6-7848-FD73-7847-6448E64F07C6}"/>
              </a:ext>
            </a:extLst>
          </p:cNvPr>
          <p:cNvSpPr>
            <a:spLocks noGrp="1"/>
          </p:cNvSpPr>
          <p:nvPr>
            <p:ph type="title"/>
          </p:nvPr>
        </p:nvSpPr>
        <p:spPr>
          <a:xfrm>
            <a:off x="0" y="0"/>
            <a:ext cx="10515600" cy="1011612"/>
          </a:xfrm>
        </p:spPr>
        <p:txBody>
          <a:bodyPr/>
          <a:lstStyle/>
          <a:p>
            <a:r>
              <a:rPr lang="en-IN" b="1" dirty="0">
                <a:solidFill>
                  <a:srgbClr val="FF0000"/>
                </a:solidFill>
              </a:rPr>
              <a:t>Constructing Elements with Data </a:t>
            </a:r>
          </a:p>
        </p:txBody>
      </p:sp>
      <p:sp>
        <p:nvSpPr>
          <p:cNvPr id="5" name="TextBox 4">
            <a:extLst>
              <a:ext uri="{FF2B5EF4-FFF2-40B4-BE49-F238E27FC236}">
                <a16:creationId xmlns:a16="http://schemas.microsoft.com/office/drawing/2014/main" xmlns="" id="{73774445-C9D5-946B-5690-9FD528D25648}"/>
              </a:ext>
            </a:extLst>
          </p:cNvPr>
          <p:cNvSpPr txBox="1"/>
          <p:nvPr/>
        </p:nvSpPr>
        <p:spPr>
          <a:xfrm>
            <a:off x="357026" y="1346990"/>
            <a:ext cx="10749337" cy="1815882"/>
          </a:xfrm>
          <a:prstGeom prst="rect">
            <a:avLst/>
          </a:prstGeom>
          <a:noFill/>
        </p:spPr>
        <p:txBody>
          <a:bodyPr wrap="square">
            <a:spAutoFit/>
          </a:bodyPr>
          <a:lstStyle/>
          <a:p>
            <a:r>
              <a:rPr lang="en-US" sz="2800" dirty="0"/>
              <a:t>The major advantage of using React is its ability to separate data from UI elements. Since React is just JavaScript, we can add JavaScript logic to help us build the React component tree. For example, ingredients can be stored in an array, and we can map that array to the React elements</a:t>
            </a:r>
            <a:r>
              <a:rPr lang="en-US" dirty="0"/>
              <a:t>. </a:t>
            </a:r>
            <a:endParaRPr lang="en-IN" dirty="0"/>
          </a:p>
        </p:txBody>
      </p:sp>
    </p:spTree>
    <p:extLst>
      <p:ext uri="{BB962C8B-B14F-4D97-AF65-F5344CB8AC3E}">
        <p14:creationId xmlns:p14="http://schemas.microsoft.com/office/powerpoint/2010/main" val="333737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161" y="93540"/>
            <a:ext cx="11999543" cy="6673019"/>
          </a:xfrm>
          <a:prstGeom prst="rect">
            <a:avLst/>
          </a:prstGeom>
        </p:spPr>
      </p:pic>
    </p:spTree>
    <p:extLst>
      <p:ext uri="{BB962C8B-B14F-4D97-AF65-F5344CB8AC3E}">
        <p14:creationId xmlns:p14="http://schemas.microsoft.com/office/powerpoint/2010/main" val="157969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1289" y="318361"/>
            <a:ext cx="11421903" cy="6292751"/>
          </a:xfrm>
          <a:prstGeom prst="rect">
            <a:avLst/>
          </a:prstGeom>
        </p:spPr>
      </p:pic>
    </p:spTree>
    <p:extLst>
      <p:ext uri="{BB962C8B-B14F-4D97-AF65-F5344CB8AC3E}">
        <p14:creationId xmlns:p14="http://schemas.microsoft.com/office/powerpoint/2010/main" val="11022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238" y="290083"/>
            <a:ext cx="11497040" cy="6275309"/>
          </a:xfrm>
          <a:prstGeom prst="rect">
            <a:avLst/>
          </a:prstGeom>
        </p:spPr>
      </p:pic>
    </p:spTree>
    <p:extLst>
      <p:ext uri="{BB962C8B-B14F-4D97-AF65-F5344CB8AC3E}">
        <p14:creationId xmlns:p14="http://schemas.microsoft.com/office/powerpoint/2010/main" val="408898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9477" y="179694"/>
            <a:ext cx="11716011" cy="6589482"/>
          </a:xfrm>
          <a:prstGeom prst="rect">
            <a:avLst/>
          </a:prstGeom>
        </p:spPr>
      </p:pic>
    </p:spTree>
    <p:extLst>
      <p:ext uri="{BB962C8B-B14F-4D97-AF65-F5344CB8AC3E}">
        <p14:creationId xmlns:p14="http://schemas.microsoft.com/office/powerpoint/2010/main" val="22829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484" y="248224"/>
            <a:ext cx="11125140" cy="6436040"/>
          </a:xfrm>
          <a:prstGeom prst="rect">
            <a:avLst/>
          </a:prstGeom>
        </p:spPr>
      </p:pic>
    </p:spTree>
    <p:extLst>
      <p:ext uri="{BB962C8B-B14F-4D97-AF65-F5344CB8AC3E}">
        <p14:creationId xmlns:p14="http://schemas.microsoft.com/office/powerpoint/2010/main" val="294008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1BA7383-E516-3132-DC14-A3E960048CB8}"/>
              </a:ext>
            </a:extLst>
          </p:cNvPr>
          <p:cNvPicPr>
            <a:picLocks noChangeAspect="1"/>
          </p:cNvPicPr>
          <p:nvPr/>
        </p:nvPicPr>
        <p:blipFill>
          <a:blip r:embed="rId2"/>
          <a:stretch>
            <a:fillRect/>
          </a:stretch>
        </p:blipFill>
        <p:spPr>
          <a:xfrm>
            <a:off x="838200" y="1392686"/>
            <a:ext cx="10515600" cy="2766386"/>
          </a:xfrm>
          <a:prstGeom prst="rect">
            <a:avLst/>
          </a:prstGeom>
        </p:spPr>
      </p:pic>
      <p:cxnSp>
        <p:nvCxnSpPr>
          <p:cNvPr id="7" name="Straight Arrow Connector 6">
            <a:extLst>
              <a:ext uri="{FF2B5EF4-FFF2-40B4-BE49-F238E27FC236}">
                <a16:creationId xmlns:a16="http://schemas.microsoft.com/office/drawing/2014/main" xmlns="" id="{D7C1785D-ED69-2B40-21AF-6CBE856BC4D9}"/>
              </a:ext>
            </a:extLst>
          </p:cNvPr>
          <p:cNvCxnSpPr/>
          <p:nvPr/>
        </p:nvCxnSpPr>
        <p:spPr>
          <a:xfrm>
            <a:off x="3524036" y="4315146"/>
            <a:ext cx="0" cy="7191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3867FD4C-27DB-7A58-B87E-73664297A82D}"/>
              </a:ext>
            </a:extLst>
          </p:cNvPr>
          <p:cNvSpPr txBox="1"/>
          <p:nvPr/>
        </p:nvSpPr>
        <p:spPr>
          <a:xfrm>
            <a:off x="1715784" y="5095982"/>
            <a:ext cx="5424755" cy="369332"/>
          </a:xfrm>
          <a:prstGeom prst="rect">
            <a:avLst/>
          </a:prstGeom>
          <a:noFill/>
        </p:spPr>
        <p:txBody>
          <a:bodyPr wrap="square" rtlCol="0">
            <a:spAutoFit/>
          </a:bodyPr>
          <a:lstStyle/>
          <a:p>
            <a:r>
              <a:rPr lang="en-IN" b="1" dirty="0"/>
              <a:t>TO START THE REACT SERVER </a:t>
            </a:r>
          </a:p>
        </p:txBody>
      </p:sp>
    </p:spTree>
    <p:extLst>
      <p:ext uri="{BB962C8B-B14F-4D97-AF65-F5344CB8AC3E}">
        <p14:creationId xmlns:p14="http://schemas.microsoft.com/office/powerpoint/2010/main" val="206289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233" y="243053"/>
            <a:ext cx="11268207" cy="6279453"/>
          </a:xfrm>
          <a:prstGeom prst="rect">
            <a:avLst/>
          </a:prstGeom>
        </p:spPr>
      </p:pic>
    </p:spTree>
    <p:extLst>
      <p:ext uri="{BB962C8B-B14F-4D97-AF65-F5344CB8AC3E}">
        <p14:creationId xmlns:p14="http://schemas.microsoft.com/office/powerpoint/2010/main" val="9167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660</Words>
  <Application>Microsoft Office PowerPoint</Application>
  <PresentationFormat>Widescreen</PresentationFormat>
  <Paragraphs>94</Paragraphs>
  <Slides>37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Consolas</vt:lpstr>
      <vt:lpstr>gilroy</vt:lpstr>
      <vt:lpstr>PT Serif</vt:lpstr>
      <vt:lpstr>Segoe UI</vt:lpstr>
      <vt:lpstr>Verdana</vt:lpstr>
      <vt:lpstr>Wingdings</vt:lpstr>
      <vt:lpstr>Office Theme</vt:lpstr>
      <vt:lpstr>UNIT-5 </vt:lpstr>
      <vt:lpstr>PowerPoint Presentation</vt:lpstr>
      <vt:lpstr>Version Checking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Setup</vt:lpstr>
      <vt:lpstr>Page Setup</vt:lpstr>
      <vt:lpstr>PowerPoint Presentation</vt:lpstr>
      <vt:lpstr>Files in React-</vt:lpstr>
      <vt:lpstr>Importing the files </vt:lpstr>
      <vt:lpstr>PowerPoint Presentation</vt:lpstr>
      <vt:lpstr>PowerPoint Presentation</vt:lpstr>
      <vt:lpstr>Virtual DOM </vt:lpstr>
      <vt:lpstr>Virtual DOM </vt:lpstr>
      <vt:lpstr>PowerPoint Presentation</vt:lpstr>
      <vt:lpstr>React Component</vt:lpstr>
      <vt:lpstr>React Component</vt:lpstr>
      <vt:lpstr>React Component</vt:lpstr>
      <vt:lpstr>PowerPoint Presentation</vt:lpstr>
      <vt:lpstr>React Component</vt:lpstr>
      <vt:lpstr>PowerPoint Presentation</vt:lpstr>
      <vt:lpstr>React Elements </vt:lpstr>
      <vt:lpstr>What is Babel</vt:lpstr>
      <vt:lpstr>Webpack </vt:lpstr>
      <vt:lpstr>PowerPoint Presentation</vt:lpstr>
      <vt:lpstr>PowerPoint Presentation</vt:lpstr>
      <vt:lpstr>Use of Webpack</vt:lpstr>
      <vt:lpstr>Constructing Elements with Data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Amandeep Kaur</dc:creator>
  <cp:lastModifiedBy>Microsoft account</cp:lastModifiedBy>
  <cp:revision>46</cp:revision>
  <dcterms:created xsi:type="dcterms:W3CDTF">2023-04-02T10:41:16Z</dcterms:created>
  <dcterms:modified xsi:type="dcterms:W3CDTF">2024-04-14T14:16:08Z</dcterms:modified>
</cp:coreProperties>
</file>