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6" r:id="rId1"/>
  </p:sldMasterIdLst>
  <p:notesMasterIdLst>
    <p:notesMasterId r:id="rId8"/>
  </p:notesMasterIdLst>
  <p:sldIdLst>
    <p:sldId id="256" r:id="rId2"/>
    <p:sldId id="257" r:id="rId3"/>
    <p:sldId id="258" r:id="rId4"/>
    <p:sldId id="259" r:id="rId5"/>
    <p:sldId id="260" r:id="rId6"/>
    <p:sldId id="261" r:id="rId7"/>
  </p:sldIdLst>
  <p:sldSz cx="9144000" cy="5143500" type="screen16x9"/>
  <p:notesSz cx="6858000" cy="9144000"/>
  <p:embeddedFontLst>
    <p:embeddedFont>
      <p:font typeface="ADLaM Display" panose="02010000000000000000" pitchFamily="2" charset="0"/>
      <p:regular r:id="rId9"/>
    </p:embeddedFont>
    <p:embeddedFont>
      <p:font typeface="Arimo" panose="020B0604020202020204" charset="0"/>
      <p:regular r:id="rId10"/>
      <p:bold r:id="rId11"/>
      <p:italic r:id="rId12"/>
      <p:boldItalic r:id="rId13"/>
    </p:embeddedFont>
    <p:embeddedFont>
      <p:font typeface="Outfit ExtraBold" panose="020B0604020202020204" charset="0"/>
      <p:bold r:id="rId1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1764167-7A5E-4577-A402-30968B5D96E1}">
  <a:tblStyle styleId="{61764167-7A5E-4577-A402-30968B5D96E1}"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6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2fa9358747f_2_30:notes"/>
          <p:cNvSpPr>
            <a:spLocks noGrp="1" noRot="1" noChangeAspect="1"/>
          </p:cNvSpPr>
          <p:nvPr>
            <p:ph type="sldImg" idx="2"/>
          </p:nvPr>
        </p:nvSpPr>
        <p:spPr>
          <a:xfrm>
            <a:off x="0" y="0"/>
            <a:ext cx="1875000" cy="1875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7" name="Google Shape;77;g2fa9358747f_2_30:notes"/>
          <p:cNvSpPr txBox="1">
            <a:spLocks noGrp="1"/>
          </p:cNvSpPr>
          <p:nvPr>
            <p:ph type="body" idx="1"/>
          </p:nvPr>
        </p:nvSpPr>
        <p:spPr>
          <a:xfrm>
            <a:off x="0" y="0"/>
            <a:ext cx="2500000" cy="1875000"/>
          </a:xfrm>
          <a:prstGeom prst="rect">
            <a:avLst/>
          </a:prstGeom>
          <a:noFill/>
          <a:ln>
            <a:noFill/>
          </a:ln>
        </p:spPr>
        <p:txBody>
          <a:bodyPr spcFirstLastPara="1" wrap="square" lIns="69850" tIns="34900" rIns="69850" bIns="34900" anchor="t" anchorCtr="0">
            <a:noAutofit/>
          </a:bodyPr>
          <a:lstStyle/>
          <a:p>
            <a:pPr marL="0" marR="0" lvl="0" indent="0" algn="l" rtl="0">
              <a:spcBef>
                <a:spcPts val="0"/>
              </a:spcBef>
              <a:spcAft>
                <a:spcPts val="0"/>
              </a:spcAft>
              <a:buNone/>
            </a:pPr>
            <a:endParaRPr sz="900">
              <a:solidFill>
                <a:schemeClr val="dk1"/>
              </a:solidFill>
              <a:latin typeface="Arial"/>
              <a:ea typeface="Arial"/>
              <a:cs typeface="Arial"/>
              <a:sym typeface="Arial"/>
            </a:endParaRPr>
          </a:p>
        </p:txBody>
      </p:sp>
      <p:sp>
        <p:nvSpPr>
          <p:cNvPr id="78" name="Google Shape;78;g2fa9358747f_2_30:notes"/>
          <p:cNvSpPr txBox="1">
            <a:spLocks noGrp="1"/>
          </p:cNvSpPr>
          <p:nvPr>
            <p:ph type="sldNum" idx="12"/>
          </p:nvPr>
        </p:nvSpPr>
        <p:spPr>
          <a:xfrm>
            <a:off x="0" y="0"/>
            <a:ext cx="2500000" cy="1875000"/>
          </a:xfrm>
          <a:prstGeom prst="rect">
            <a:avLst/>
          </a:prstGeom>
          <a:noFill/>
          <a:ln>
            <a:noFill/>
          </a:ln>
        </p:spPr>
        <p:txBody>
          <a:bodyPr spcFirstLastPara="1" wrap="square" lIns="69850" tIns="34900" rIns="69850" bIns="34900" anchor="t" anchorCtr="0">
            <a:noAutofit/>
          </a:bodyPr>
          <a:lstStyle/>
          <a:p>
            <a:pPr marL="0" marR="0" lvl="0" indent="0" algn="l" rtl="0">
              <a:spcBef>
                <a:spcPts val="0"/>
              </a:spcBef>
              <a:spcAft>
                <a:spcPts val="0"/>
              </a:spcAft>
              <a:buNone/>
            </a:pPr>
            <a:fld id="{00000000-1234-1234-1234-123412341234}" type="slidenum">
              <a:rPr lang="en" sz="1400" b="0" i="0" u="none" strike="noStrike" cap="none">
                <a:solidFill>
                  <a:schemeClr val="dk1"/>
                </a:solidFill>
                <a:latin typeface="Arial"/>
                <a:ea typeface="Arial"/>
                <a:cs typeface="Arial"/>
                <a:sym typeface="Arial"/>
              </a:rPr>
              <a:t>1</a:t>
            </a:fld>
            <a:endParaRPr sz="1400">
              <a:solidFill>
                <a:schemeClr val="dk1"/>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2fa9358747f_2_39:notes"/>
          <p:cNvSpPr>
            <a:spLocks noGrp="1" noRot="1" noChangeAspect="1"/>
          </p:cNvSpPr>
          <p:nvPr>
            <p:ph type="sldImg" idx="2"/>
          </p:nvPr>
        </p:nvSpPr>
        <p:spPr>
          <a:xfrm>
            <a:off x="0" y="0"/>
            <a:ext cx="1875000" cy="1875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6" name="Google Shape;86;g2fa9358747f_2_39:notes"/>
          <p:cNvSpPr txBox="1">
            <a:spLocks noGrp="1"/>
          </p:cNvSpPr>
          <p:nvPr>
            <p:ph type="body" idx="1"/>
          </p:nvPr>
        </p:nvSpPr>
        <p:spPr>
          <a:xfrm>
            <a:off x="0" y="0"/>
            <a:ext cx="2500000" cy="1875000"/>
          </a:xfrm>
          <a:prstGeom prst="rect">
            <a:avLst/>
          </a:prstGeom>
          <a:noFill/>
          <a:ln>
            <a:noFill/>
          </a:ln>
        </p:spPr>
        <p:txBody>
          <a:bodyPr spcFirstLastPara="1" wrap="square" lIns="69850" tIns="34900" rIns="69850" bIns="34900" anchor="t" anchorCtr="0">
            <a:noAutofit/>
          </a:bodyPr>
          <a:lstStyle/>
          <a:p>
            <a:pPr marL="0" marR="0" lvl="0" indent="0" algn="l" rtl="0">
              <a:spcBef>
                <a:spcPts val="0"/>
              </a:spcBef>
              <a:spcAft>
                <a:spcPts val="0"/>
              </a:spcAft>
              <a:buNone/>
            </a:pPr>
            <a:endParaRPr sz="900">
              <a:solidFill>
                <a:schemeClr val="dk1"/>
              </a:solidFill>
              <a:latin typeface="Arial"/>
              <a:ea typeface="Arial"/>
              <a:cs typeface="Arial"/>
              <a:sym typeface="Arial"/>
            </a:endParaRPr>
          </a:p>
        </p:txBody>
      </p:sp>
      <p:sp>
        <p:nvSpPr>
          <p:cNvPr id="87" name="Google Shape;87;g2fa9358747f_2_39:notes"/>
          <p:cNvSpPr txBox="1">
            <a:spLocks noGrp="1"/>
          </p:cNvSpPr>
          <p:nvPr>
            <p:ph type="sldNum" idx="12"/>
          </p:nvPr>
        </p:nvSpPr>
        <p:spPr>
          <a:xfrm>
            <a:off x="0" y="0"/>
            <a:ext cx="2500000" cy="1875000"/>
          </a:xfrm>
          <a:prstGeom prst="rect">
            <a:avLst/>
          </a:prstGeom>
          <a:noFill/>
          <a:ln>
            <a:noFill/>
          </a:ln>
        </p:spPr>
        <p:txBody>
          <a:bodyPr spcFirstLastPara="1" wrap="square" lIns="69850" tIns="34900" rIns="69850" bIns="34900" anchor="t" anchorCtr="0">
            <a:noAutofit/>
          </a:bodyPr>
          <a:lstStyle/>
          <a:p>
            <a:pPr marL="0" marR="0" lvl="0" indent="0" algn="l" rtl="0">
              <a:spcBef>
                <a:spcPts val="0"/>
              </a:spcBef>
              <a:spcAft>
                <a:spcPts val="0"/>
              </a:spcAft>
              <a:buNone/>
            </a:pPr>
            <a:fld id="{00000000-1234-1234-1234-123412341234}" type="slidenum">
              <a:rPr lang="en" sz="1400">
                <a:solidFill>
                  <a:schemeClr val="dk1"/>
                </a:solidFill>
                <a:latin typeface="Arial"/>
                <a:ea typeface="Arial"/>
                <a:cs typeface="Arial"/>
                <a:sym typeface="Arial"/>
              </a:rPr>
              <a:t>2</a:t>
            </a:fld>
            <a:endParaRPr sz="1400">
              <a:solidFill>
                <a:schemeClr val="dk1"/>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2fa9358747f_2_63:notes"/>
          <p:cNvSpPr>
            <a:spLocks noGrp="1" noRot="1" noChangeAspect="1"/>
          </p:cNvSpPr>
          <p:nvPr>
            <p:ph type="sldImg" idx="2"/>
          </p:nvPr>
        </p:nvSpPr>
        <p:spPr>
          <a:xfrm>
            <a:off x="0" y="0"/>
            <a:ext cx="1875000" cy="1875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5" name="Google Shape;95;g2fa9358747f_2_63:notes"/>
          <p:cNvSpPr txBox="1">
            <a:spLocks noGrp="1"/>
          </p:cNvSpPr>
          <p:nvPr>
            <p:ph type="body" idx="1"/>
          </p:nvPr>
        </p:nvSpPr>
        <p:spPr>
          <a:xfrm>
            <a:off x="0" y="0"/>
            <a:ext cx="2500000" cy="1875000"/>
          </a:xfrm>
          <a:prstGeom prst="rect">
            <a:avLst/>
          </a:prstGeom>
          <a:noFill/>
          <a:ln>
            <a:noFill/>
          </a:ln>
        </p:spPr>
        <p:txBody>
          <a:bodyPr spcFirstLastPara="1" wrap="square" lIns="69850" tIns="34900" rIns="69850" bIns="34900" anchor="t" anchorCtr="0">
            <a:noAutofit/>
          </a:bodyPr>
          <a:lstStyle/>
          <a:p>
            <a:pPr marL="0" marR="0" lvl="0" indent="0" algn="l" rtl="0">
              <a:spcBef>
                <a:spcPts val="0"/>
              </a:spcBef>
              <a:spcAft>
                <a:spcPts val="0"/>
              </a:spcAft>
              <a:buNone/>
            </a:pPr>
            <a:endParaRPr sz="900">
              <a:solidFill>
                <a:schemeClr val="dk1"/>
              </a:solidFill>
              <a:latin typeface="Arial"/>
              <a:ea typeface="Arial"/>
              <a:cs typeface="Arial"/>
              <a:sym typeface="Arial"/>
            </a:endParaRPr>
          </a:p>
        </p:txBody>
      </p:sp>
      <p:sp>
        <p:nvSpPr>
          <p:cNvPr id="96" name="Google Shape;96;g2fa9358747f_2_63:notes"/>
          <p:cNvSpPr txBox="1">
            <a:spLocks noGrp="1"/>
          </p:cNvSpPr>
          <p:nvPr>
            <p:ph type="sldNum" idx="12"/>
          </p:nvPr>
        </p:nvSpPr>
        <p:spPr>
          <a:xfrm>
            <a:off x="0" y="0"/>
            <a:ext cx="2500000" cy="1875000"/>
          </a:xfrm>
          <a:prstGeom prst="rect">
            <a:avLst/>
          </a:prstGeom>
          <a:noFill/>
          <a:ln>
            <a:noFill/>
          </a:ln>
        </p:spPr>
        <p:txBody>
          <a:bodyPr spcFirstLastPara="1" wrap="square" lIns="69850" tIns="34900" rIns="69850" bIns="34900" anchor="t" anchorCtr="0">
            <a:noAutofit/>
          </a:bodyPr>
          <a:lstStyle/>
          <a:p>
            <a:pPr marL="0" marR="0" lvl="0" indent="0" algn="l" rtl="0">
              <a:spcBef>
                <a:spcPts val="0"/>
              </a:spcBef>
              <a:spcAft>
                <a:spcPts val="0"/>
              </a:spcAft>
              <a:buNone/>
            </a:pPr>
            <a:fld id="{00000000-1234-1234-1234-123412341234}" type="slidenum">
              <a:rPr lang="en" sz="1400">
                <a:solidFill>
                  <a:schemeClr val="dk1"/>
                </a:solidFill>
                <a:latin typeface="Arial"/>
                <a:ea typeface="Arial"/>
                <a:cs typeface="Arial"/>
                <a:sym typeface="Arial"/>
              </a:rPr>
              <a:t>3</a:t>
            </a:fld>
            <a:endParaRPr sz="1400">
              <a:solidFill>
                <a:schemeClr val="dk1"/>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2fa9358747f_2_68:notes"/>
          <p:cNvSpPr>
            <a:spLocks noGrp="1" noRot="1" noChangeAspect="1"/>
          </p:cNvSpPr>
          <p:nvPr>
            <p:ph type="sldImg" idx="2"/>
          </p:nvPr>
        </p:nvSpPr>
        <p:spPr>
          <a:xfrm>
            <a:off x="-728663" y="0"/>
            <a:ext cx="3332163" cy="18748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12" name="Google Shape;112;g2fa9358747f_2_68:notes"/>
          <p:cNvSpPr txBox="1">
            <a:spLocks noGrp="1"/>
          </p:cNvSpPr>
          <p:nvPr>
            <p:ph type="body" idx="1"/>
          </p:nvPr>
        </p:nvSpPr>
        <p:spPr>
          <a:xfrm>
            <a:off x="0" y="0"/>
            <a:ext cx="2500000" cy="1875000"/>
          </a:xfrm>
          <a:prstGeom prst="rect">
            <a:avLst/>
          </a:prstGeom>
          <a:noFill/>
          <a:ln>
            <a:noFill/>
          </a:ln>
        </p:spPr>
        <p:txBody>
          <a:bodyPr spcFirstLastPara="1" wrap="square" lIns="69850" tIns="34900" rIns="69850" bIns="34900" anchor="t" anchorCtr="0">
            <a:noAutofit/>
          </a:bodyPr>
          <a:lstStyle/>
          <a:p>
            <a:pPr marL="0" marR="0" lvl="0" indent="0" algn="l" rtl="0">
              <a:spcBef>
                <a:spcPts val="0"/>
              </a:spcBef>
              <a:spcAft>
                <a:spcPts val="0"/>
              </a:spcAft>
              <a:buNone/>
            </a:pPr>
            <a:endParaRPr sz="900">
              <a:solidFill>
                <a:schemeClr val="dk1"/>
              </a:solidFill>
              <a:latin typeface="Arial"/>
              <a:ea typeface="Arial"/>
              <a:cs typeface="Arial"/>
              <a:sym typeface="Arial"/>
            </a:endParaRPr>
          </a:p>
        </p:txBody>
      </p:sp>
      <p:sp>
        <p:nvSpPr>
          <p:cNvPr id="113" name="Google Shape;113;g2fa9358747f_2_68:notes"/>
          <p:cNvSpPr txBox="1">
            <a:spLocks noGrp="1"/>
          </p:cNvSpPr>
          <p:nvPr>
            <p:ph type="sldNum" idx="12"/>
          </p:nvPr>
        </p:nvSpPr>
        <p:spPr>
          <a:xfrm>
            <a:off x="0" y="0"/>
            <a:ext cx="2500000" cy="1875000"/>
          </a:xfrm>
          <a:prstGeom prst="rect">
            <a:avLst/>
          </a:prstGeom>
          <a:noFill/>
          <a:ln>
            <a:noFill/>
          </a:ln>
        </p:spPr>
        <p:txBody>
          <a:bodyPr spcFirstLastPara="1" wrap="square" lIns="69850" tIns="34900" rIns="69850" bIns="34900" anchor="t" anchorCtr="0">
            <a:noAutofit/>
          </a:bodyPr>
          <a:lstStyle/>
          <a:p>
            <a:pPr marL="0" marR="0" lvl="0" indent="0" algn="l" rtl="0">
              <a:spcBef>
                <a:spcPts val="0"/>
              </a:spcBef>
              <a:spcAft>
                <a:spcPts val="0"/>
              </a:spcAft>
              <a:buNone/>
            </a:pPr>
            <a:fld id="{00000000-1234-1234-1234-123412341234}" type="slidenum">
              <a:rPr lang="en" sz="1400">
                <a:solidFill>
                  <a:schemeClr val="dk1"/>
                </a:solidFill>
                <a:latin typeface="Arial"/>
                <a:ea typeface="Arial"/>
                <a:cs typeface="Arial"/>
                <a:sym typeface="Arial"/>
              </a:rPr>
              <a:t>4</a:t>
            </a:fld>
            <a:endParaRPr sz="1400">
              <a:solidFill>
                <a:schemeClr val="dk1"/>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2fa9358747f_3_245:notes"/>
          <p:cNvSpPr>
            <a:spLocks noGrp="1" noRot="1" noChangeAspect="1"/>
          </p:cNvSpPr>
          <p:nvPr>
            <p:ph type="sldImg" idx="2"/>
          </p:nvPr>
        </p:nvSpPr>
        <p:spPr>
          <a:xfrm>
            <a:off x="0" y="0"/>
            <a:ext cx="1875000" cy="1875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3" name="Google Shape;133;g2fa9358747f_3_245:notes"/>
          <p:cNvSpPr txBox="1">
            <a:spLocks noGrp="1"/>
          </p:cNvSpPr>
          <p:nvPr>
            <p:ph type="body" idx="1"/>
          </p:nvPr>
        </p:nvSpPr>
        <p:spPr>
          <a:xfrm>
            <a:off x="0" y="0"/>
            <a:ext cx="2499900" cy="1875000"/>
          </a:xfrm>
          <a:prstGeom prst="rect">
            <a:avLst/>
          </a:prstGeom>
          <a:noFill/>
          <a:ln>
            <a:noFill/>
          </a:ln>
        </p:spPr>
        <p:txBody>
          <a:bodyPr spcFirstLastPara="1" wrap="square" lIns="69850" tIns="34900" rIns="69850" bIns="34900" anchor="t" anchorCtr="0">
            <a:noAutofit/>
          </a:bodyPr>
          <a:lstStyle/>
          <a:p>
            <a:pPr marL="0" marR="0" lvl="0" indent="0" algn="l" rtl="0">
              <a:spcBef>
                <a:spcPts val="0"/>
              </a:spcBef>
              <a:spcAft>
                <a:spcPts val="0"/>
              </a:spcAft>
              <a:buNone/>
            </a:pPr>
            <a:endParaRPr sz="900">
              <a:solidFill>
                <a:schemeClr val="dk1"/>
              </a:solidFill>
              <a:latin typeface="Arial"/>
              <a:ea typeface="Arial"/>
              <a:cs typeface="Arial"/>
              <a:sym typeface="Arial"/>
            </a:endParaRPr>
          </a:p>
        </p:txBody>
      </p:sp>
      <p:sp>
        <p:nvSpPr>
          <p:cNvPr id="134" name="Google Shape;134;g2fa9358747f_3_245:notes"/>
          <p:cNvSpPr txBox="1">
            <a:spLocks noGrp="1"/>
          </p:cNvSpPr>
          <p:nvPr>
            <p:ph type="sldNum" idx="12"/>
          </p:nvPr>
        </p:nvSpPr>
        <p:spPr>
          <a:xfrm>
            <a:off x="0" y="0"/>
            <a:ext cx="2499900" cy="1875000"/>
          </a:xfrm>
          <a:prstGeom prst="rect">
            <a:avLst/>
          </a:prstGeom>
          <a:noFill/>
          <a:ln>
            <a:noFill/>
          </a:ln>
        </p:spPr>
        <p:txBody>
          <a:bodyPr spcFirstLastPara="1" wrap="square" lIns="69850" tIns="34900" rIns="69850" bIns="34900" anchor="t" anchorCtr="0">
            <a:noAutofit/>
          </a:bodyPr>
          <a:lstStyle/>
          <a:p>
            <a:pPr marL="0" marR="0" lvl="0" indent="0" algn="l" rtl="0">
              <a:spcBef>
                <a:spcPts val="0"/>
              </a:spcBef>
              <a:spcAft>
                <a:spcPts val="0"/>
              </a:spcAft>
              <a:buNone/>
            </a:pPr>
            <a:fld id="{00000000-1234-1234-1234-123412341234}" type="slidenum">
              <a:rPr lang="en" sz="1400">
                <a:solidFill>
                  <a:schemeClr val="dk1"/>
                </a:solidFill>
                <a:latin typeface="Arial"/>
                <a:ea typeface="Arial"/>
                <a:cs typeface="Arial"/>
                <a:sym typeface="Arial"/>
              </a:rPr>
              <a:t>5</a:t>
            </a:fld>
            <a:endParaRPr sz="1400">
              <a:solidFill>
                <a:schemeClr val="dk1"/>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2fa9358747f_2_93:notes"/>
          <p:cNvSpPr>
            <a:spLocks noGrp="1" noRot="1" noChangeAspect="1"/>
          </p:cNvSpPr>
          <p:nvPr>
            <p:ph type="sldImg" idx="2"/>
          </p:nvPr>
        </p:nvSpPr>
        <p:spPr>
          <a:xfrm>
            <a:off x="0" y="0"/>
            <a:ext cx="1875000" cy="1875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45" name="Google Shape;145;g2fa9358747f_2_93:notes"/>
          <p:cNvSpPr txBox="1">
            <a:spLocks noGrp="1"/>
          </p:cNvSpPr>
          <p:nvPr>
            <p:ph type="body" idx="1"/>
          </p:nvPr>
        </p:nvSpPr>
        <p:spPr>
          <a:xfrm>
            <a:off x="0" y="0"/>
            <a:ext cx="2500000" cy="1875000"/>
          </a:xfrm>
          <a:prstGeom prst="rect">
            <a:avLst/>
          </a:prstGeom>
          <a:noFill/>
          <a:ln>
            <a:noFill/>
          </a:ln>
        </p:spPr>
        <p:txBody>
          <a:bodyPr spcFirstLastPara="1" wrap="square" lIns="69850" tIns="34900" rIns="69850" bIns="34900" anchor="t" anchorCtr="0">
            <a:noAutofit/>
          </a:bodyPr>
          <a:lstStyle/>
          <a:p>
            <a:pPr marL="0" marR="0" lvl="0" indent="0" algn="l" rtl="0">
              <a:spcBef>
                <a:spcPts val="0"/>
              </a:spcBef>
              <a:spcAft>
                <a:spcPts val="0"/>
              </a:spcAft>
              <a:buNone/>
            </a:pPr>
            <a:endParaRPr sz="900">
              <a:solidFill>
                <a:schemeClr val="dk1"/>
              </a:solidFill>
              <a:latin typeface="Arial"/>
              <a:ea typeface="Arial"/>
              <a:cs typeface="Arial"/>
              <a:sym typeface="Arial"/>
            </a:endParaRPr>
          </a:p>
        </p:txBody>
      </p:sp>
      <p:sp>
        <p:nvSpPr>
          <p:cNvPr id="146" name="Google Shape;146;g2fa9358747f_2_93:notes"/>
          <p:cNvSpPr txBox="1">
            <a:spLocks noGrp="1"/>
          </p:cNvSpPr>
          <p:nvPr>
            <p:ph type="sldNum" idx="12"/>
          </p:nvPr>
        </p:nvSpPr>
        <p:spPr>
          <a:xfrm>
            <a:off x="0" y="0"/>
            <a:ext cx="2500000" cy="1875000"/>
          </a:xfrm>
          <a:prstGeom prst="rect">
            <a:avLst/>
          </a:prstGeom>
          <a:noFill/>
          <a:ln>
            <a:noFill/>
          </a:ln>
        </p:spPr>
        <p:txBody>
          <a:bodyPr spcFirstLastPara="1" wrap="square" lIns="69850" tIns="34900" rIns="69850" bIns="34900" anchor="t" anchorCtr="0">
            <a:noAutofit/>
          </a:bodyPr>
          <a:lstStyle/>
          <a:p>
            <a:pPr marL="0" marR="0" lvl="0" indent="0" algn="l" rtl="0">
              <a:spcBef>
                <a:spcPts val="0"/>
              </a:spcBef>
              <a:spcAft>
                <a:spcPts val="0"/>
              </a:spcAft>
              <a:buNone/>
            </a:pPr>
            <a:fld id="{00000000-1234-1234-1234-123412341234}" type="slidenum">
              <a:rPr lang="en" sz="1400">
                <a:solidFill>
                  <a:schemeClr val="dk1"/>
                </a:solidFill>
                <a:latin typeface="Arial"/>
                <a:ea typeface="Arial"/>
                <a:cs typeface="Arial"/>
                <a:sym typeface="Arial"/>
              </a:rPr>
              <a:t>6</a:t>
            </a:fld>
            <a:endParaRPr sz="1400">
              <a:solidFill>
                <a:schemeClr val="dk1"/>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DEFAULT">
  <p:cSld name="DEFAULT">
    <p:bg>
      <p:bgPr>
        <a:solidFill>
          <a:schemeClr val="lt1"/>
        </a:solidFill>
        <a:effectLst/>
      </p:bgPr>
    </p:bg>
    <p:spTree>
      <p:nvGrpSpPr>
        <p:cNvPr id="1" name="Shape 50"/>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lide 2 master">
  <p:cSld name="Slide 2 master">
    <p:spTree>
      <p:nvGrpSpPr>
        <p:cNvPr id="1" name="Shape 51"/>
        <p:cNvGrpSpPr/>
        <p:nvPr/>
      </p:nvGrpSpPr>
      <p:grpSpPr>
        <a:xfrm>
          <a:off x="0" y="0"/>
          <a:ext cx="0" cy="0"/>
          <a:chOff x="0" y="0"/>
          <a:chExt cx="0" cy="0"/>
        </a:xfrm>
      </p:grpSpPr>
      <p:pic>
        <p:nvPicPr>
          <p:cNvPr id="52" name="Google Shape;52;p14" descr="preencoded.png"/>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53" name="Google Shape;53;p14"/>
          <p:cNvSpPr/>
          <p:nvPr/>
        </p:nvSpPr>
        <p:spPr>
          <a:xfrm>
            <a:off x="0" y="0"/>
            <a:ext cx="9144000" cy="5143500"/>
          </a:xfrm>
          <a:prstGeom prst="rect">
            <a:avLst/>
          </a:prstGeom>
          <a:solidFill>
            <a:srgbClr val="FAFAFA">
              <a:alpha val="74900"/>
            </a:srgbClr>
          </a:solidFill>
          <a:ln>
            <a:noFill/>
          </a:ln>
        </p:spPr>
        <p:txBody>
          <a:bodyPr spcFirstLastPara="1" wrap="square" lIns="57150" tIns="57150" rIns="57150" bIns="57150" anchor="ctr" anchorCtr="0">
            <a:noAutofit/>
          </a:bodyPr>
          <a:lstStyle/>
          <a:p>
            <a:pPr marL="0" lvl="0" indent="0" algn="l" rtl="0">
              <a:spcBef>
                <a:spcPts val="0"/>
              </a:spcBef>
              <a:spcAft>
                <a:spcPts val="0"/>
              </a:spcAft>
              <a:buNone/>
            </a:pPr>
            <a:endParaRPr/>
          </a:p>
        </p:txBody>
      </p:sp>
      <p:pic>
        <p:nvPicPr>
          <p:cNvPr id="54" name="Google Shape;54;p14" descr="preencoded.png">
            <a:hlinkClick r:id="rId3"/>
          </p:cNvPr>
          <p:cNvPicPr preferRelativeResize="0"/>
          <p:nvPr/>
        </p:nvPicPr>
        <p:blipFill rotWithShape="1">
          <a:blip r:embed="rId4">
            <a:alphaModFix/>
          </a:blip>
          <a:srcRect/>
          <a:stretch/>
        </p:blipFill>
        <p:spPr>
          <a:xfrm>
            <a:off x="8024509" y="4843463"/>
            <a:ext cx="1076628" cy="257175"/>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lide 3 master">
  <p:cSld name="Slide 3 master">
    <p:spTree>
      <p:nvGrpSpPr>
        <p:cNvPr id="1" name="Shape 55"/>
        <p:cNvGrpSpPr/>
        <p:nvPr/>
      </p:nvGrpSpPr>
      <p:grpSpPr>
        <a:xfrm>
          <a:off x="0" y="0"/>
          <a:ext cx="0" cy="0"/>
          <a:chOff x="0" y="0"/>
          <a:chExt cx="0" cy="0"/>
        </a:xfrm>
      </p:grpSpPr>
      <p:pic>
        <p:nvPicPr>
          <p:cNvPr id="56" name="Google Shape;56;p15" descr="preencoded.png"/>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57" name="Google Shape;57;p15"/>
          <p:cNvSpPr/>
          <p:nvPr/>
        </p:nvSpPr>
        <p:spPr>
          <a:xfrm>
            <a:off x="0" y="0"/>
            <a:ext cx="9144000" cy="5143500"/>
          </a:xfrm>
          <a:prstGeom prst="rect">
            <a:avLst/>
          </a:prstGeom>
          <a:solidFill>
            <a:srgbClr val="FAFAFA">
              <a:alpha val="74900"/>
            </a:srgbClr>
          </a:solidFill>
          <a:ln>
            <a:noFill/>
          </a:ln>
        </p:spPr>
        <p:txBody>
          <a:bodyPr spcFirstLastPara="1" wrap="square" lIns="57150" tIns="57150" rIns="57150" bIns="57150" anchor="ctr" anchorCtr="0">
            <a:noAutofit/>
          </a:bodyPr>
          <a:lstStyle/>
          <a:p>
            <a:pPr marL="0" lvl="0" indent="0" algn="l" rtl="0">
              <a:spcBef>
                <a:spcPts val="0"/>
              </a:spcBef>
              <a:spcAft>
                <a:spcPts val="0"/>
              </a:spcAft>
              <a:buNone/>
            </a:pPr>
            <a:endParaRPr/>
          </a:p>
        </p:txBody>
      </p:sp>
      <p:pic>
        <p:nvPicPr>
          <p:cNvPr id="58" name="Google Shape;58;p15" descr="preencoded.png">
            <a:hlinkClick r:id="rId3"/>
          </p:cNvPr>
          <p:cNvPicPr preferRelativeResize="0"/>
          <p:nvPr/>
        </p:nvPicPr>
        <p:blipFill rotWithShape="1">
          <a:blip r:embed="rId4">
            <a:alphaModFix/>
          </a:blip>
          <a:srcRect/>
          <a:stretch/>
        </p:blipFill>
        <p:spPr>
          <a:xfrm>
            <a:off x="8024509" y="4843463"/>
            <a:ext cx="1076628" cy="257175"/>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lide 4 master">
  <p:cSld name="Slide 4 master">
    <p:spTree>
      <p:nvGrpSpPr>
        <p:cNvPr id="1" name="Shape 59"/>
        <p:cNvGrpSpPr/>
        <p:nvPr/>
      </p:nvGrpSpPr>
      <p:grpSpPr>
        <a:xfrm>
          <a:off x="0" y="0"/>
          <a:ext cx="0" cy="0"/>
          <a:chOff x="0" y="0"/>
          <a:chExt cx="0" cy="0"/>
        </a:xfrm>
      </p:grpSpPr>
      <p:pic>
        <p:nvPicPr>
          <p:cNvPr id="60" name="Google Shape;60;p16" descr="preencoded.png"/>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61" name="Google Shape;61;p16"/>
          <p:cNvSpPr/>
          <p:nvPr/>
        </p:nvSpPr>
        <p:spPr>
          <a:xfrm>
            <a:off x="0" y="0"/>
            <a:ext cx="9144000" cy="5143500"/>
          </a:xfrm>
          <a:prstGeom prst="rect">
            <a:avLst/>
          </a:prstGeom>
          <a:solidFill>
            <a:srgbClr val="FAFAFA">
              <a:alpha val="74900"/>
            </a:srgbClr>
          </a:solidFill>
          <a:ln>
            <a:noFill/>
          </a:ln>
        </p:spPr>
        <p:txBody>
          <a:bodyPr spcFirstLastPara="1" wrap="square" lIns="57150" tIns="57150" rIns="57150" bIns="57150" anchor="ctr" anchorCtr="0">
            <a:noAutofit/>
          </a:bodyPr>
          <a:lstStyle/>
          <a:p>
            <a:pPr marL="0" lvl="0" indent="0" algn="l" rtl="0">
              <a:spcBef>
                <a:spcPts val="0"/>
              </a:spcBef>
              <a:spcAft>
                <a:spcPts val="0"/>
              </a:spcAft>
              <a:buNone/>
            </a:pPr>
            <a:endParaRPr/>
          </a:p>
        </p:txBody>
      </p:sp>
      <p:pic>
        <p:nvPicPr>
          <p:cNvPr id="62" name="Google Shape;62;p16" descr="preencoded.png">
            <a:hlinkClick r:id="rId3"/>
          </p:cNvPr>
          <p:cNvPicPr preferRelativeResize="0"/>
          <p:nvPr/>
        </p:nvPicPr>
        <p:blipFill rotWithShape="1">
          <a:blip r:embed="rId4">
            <a:alphaModFix/>
          </a:blip>
          <a:srcRect/>
          <a:stretch/>
        </p:blipFill>
        <p:spPr>
          <a:xfrm>
            <a:off x="8024509" y="4843463"/>
            <a:ext cx="1076628" cy="257175"/>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lide 5 master">
  <p:cSld name="Slide 5 master">
    <p:spTree>
      <p:nvGrpSpPr>
        <p:cNvPr id="1" name="Shape 63"/>
        <p:cNvGrpSpPr/>
        <p:nvPr/>
      </p:nvGrpSpPr>
      <p:grpSpPr>
        <a:xfrm>
          <a:off x="0" y="0"/>
          <a:ext cx="0" cy="0"/>
          <a:chOff x="0" y="0"/>
          <a:chExt cx="0" cy="0"/>
        </a:xfrm>
      </p:grpSpPr>
      <p:pic>
        <p:nvPicPr>
          <p:cNvPr id="64" name="Google Shape;64;p17" descr="preencoded.png"/>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65" name="Google Shape;65;p17"/>
          <p:cNvSpPr/>
          <p:nvPr/>
        </p:nvSpPr>
        <p:spPr>
          <a:xfrm>
            <a:off x="0" y="0"/>
            <a:ext cx="9144000" cy="5143500"/>
          </a:xfrm>
          <a:prstGeom prst="rect">
            <a:avLst/>
          </a:prstGeom>
          <a:solidFill>
            <a:srgbClr val="FAFAFA">
              <a:alpha val="74900"/>
            </a:srgbClr>
          </a:solidFill>
          <a:ln>
            <a:noFill/>
          </a:ln>
        </p:spPr>
        <p:txBody>
          <a:bodyPr spcFirstLastPara="1" wrap="square" lIns="57150" tIns="57150" rIns="57150" bIns="57150" anchor="ctr" anchorCtr="0">
            <a:noAutofit/>
          </a:bodyPr>
          <a:lstStyle/>
          <a:p>
            <a:pPr marL="0" lvl="0" indent="0" algn="l" rtl="0">
              <a:spcBef>
                <a:spcPts val="0"/>
              </a:spcBef>
              <a:spcAft>
                <a:spcPts val="0"/>
              </a:spcAft>
              <a:buNone/>
            </a:pPr>
            <a:endParaRPr/>
          </a:p>
        </p:txBody>
      </p:sp>
      <p:pic>
        <p:nvPicPr>
          <p:cNvPr id="66" name="Google Shape;66;p17" descr="preencoded.png">
            <a:hlinkClick r:id="rId3"/>
          </p:cNvPr>
          <p:cNvPicPr preferRelativeResize="0"/>
          <p:nvPr/>
        </p:nvPicPr>
        <p:blipFill rotWithShape="1">
          <a:blip r:embed="rId4">
            <a:alphaModFix/>
          </a:blip>
          <a:srcRect/>
          <a:stretch/>
        </p:blipFill>
        <p:spPr>
          <a:xfrm>
            <a:off x="8024509" y="4843463"/>
            <a:ext cx="1076628" cy="257175"/>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lide 6 master">
  <p:cSld name="Slide 6 master">
    <p:spTree>
      <p:nvGrpSpPr>
        <p:cNvPr id="1" name="Shape 67"/>
        <p:cNvGrpSpPr/>
        <p:nvPr/>
      </p:nvGrpSpPr>
      <p:grpSpPr>
        <a:xfrm>
          <a:off x="0" y="0"/>
          <a:ext cx="0" cy="0"/>
          <a:chOff x="0" y="0"/>
          <a:chExt cx="0" cy="0"/>
        </a:xfrm>
      </p:grpSpPr>
      <p:pic>
        <p:nvPicPr>
          <p:cNvPr id="68" name="Google Shape;68;p18" descr="preencoded.png"/>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69" name="Google Shape;69;p18"/>
          <p:cNvSpPr/>
          <p:nvPr/>
        </p:nvSpPr>
        <p:spPr>
          <a:xfrm>
            <a:off x="0" y="0"/>
            <a:ext cx="9144000" cy="5143500"/>
          </a:xfrm>
          <a:prstGeom prst="rect">
            <a:avLst/>
          </a:prstGeom>
          <a:solidFill>
            <a:srgbClr val="FAFAFA">
              <a:alpha val="74900"/>
            </a:srgbClr>
          </a:solidFill>
          <a:ln>
            <a:noFill/>
          </a:ln>
        </p:spPr>
        <p:txBody>
          <a:bodyPr spcFirstLastPara="1" wrap="square" lIns="57150" tIns="57150" rIns="57150" bIns="57150" anchor="ctr" anchorCtr="0">
            <a:noAutofit/>
          </a:bodyPr>
          <a:lstStyle/>
          <a:p>
            <a:pPr marL="0" lvl="0" indent="0" algn="l" rtl="0">
              <a:spcBef>
                <a:spcPts val="0"/>
              </a:spcBef>
              <a:spcAft>
                <a:spcPts val="0"/>
              </a:spcAft>
              <a:buNone/>
            </a:pPr>
            <a:endParaRPr/>
          </a:p>
        </p:txBody>
      </p:sp>
      <p:pic>
        <p:nvPicPr>
          <p:cNvPr id="70" name="Google Shape;70;p18" descr="preencoded.png">
            <a:hlinkClick r:id="rId3"/>
          </p:cNvPr>
          <p:cNvPicPr preferRelativeResize="0"/>
          <p:nvPr/>
        </p:nvPicPr>
        <p:blipFill rotWithShape="1">
          <a:blip r:embed="rId4">
            <a:alphaModFix/>
          </a:blip>
          <a:srcRect/>
          <a:stretch/>
        </p:blipFill>
        <p:spPr>
          <a:xfrm>
            <a:off x="8024509" y="4843463"/>
            <a:ext cx="1076628" cy="257175"/>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lide 7 master">
  <p:cSld name="Slide 7 master">
    <p:spTree>
      <p:nvGrpSpPr>
        <p:cNvPr id="1" name="Shape 71"/>
        <p:cNvGrpSpPr/>
        <p:nvPr/>
      </p:nvGrpSpPr>
      <p:grpSpPr>
        <a:xfrm>
          <a:off x="0" y="0"/>
          <a:ext cx="0" cy="0"/>
          <a:chOff x="0" y="0"/>
          <a:chExt cx="0" cy="0"/>
        </a:xfrm>
      </p:grpSpPr>
      <p:pic>
        <p:nvPicPr>
          <p:cNvPr id="72" name="Google Shape;72;p19" descr="preencoded.png"/>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73" name="Google Shape;73;p19"/>
          <p:cNvSpPr/>
          <p:nvPr/>
        </p:nvSpPr>
        <p:spPr>
          <a:xfrm>
            <a:off x="0" y="0"/>
            <a:ext cx="9144000" cy="5143500"/>
          </a:xfrm>
          <a:prstGeom prst="rect">
            <a:avLst/>
          </a:prstGeom>
          <a:solidFill>
            <a:srgbClr val="FAFAFA">
              <a:alpha val="74900"/>
            </a:srgbClr>
          </a:solidFill>
          <a:ln>
            <a:noFill/>
          </a:ln>
        </p:spPr>
        <p:txBody>
          <a:bodyPr spcFirstLastPara="1" wrap="square" lIns="57150" tIns="57150" rIns="57150" bIns="57150" anchor="ctr" anchorCtr="0">
            <a:noAutofit/>
          </a:bodyPr>
          <a:lstStyle/>
          <a:p>
            <a:pPr marL="0" lvl="0" indent="0" algn="l" rtl="0">
              <a:spcBef>
                <a:spcPts val="0"/>
              </a:spcBef>
              <a:spcAft>
                <a:spcPts val="0"/>
              </a:spcAft>
              <a:buNone/>
            </a:pPr>
            <a:endParaRPr/>
          </a:p>
        </p:txBody>
      </p:sp>
      <p:pic>
        <p:nvPicPr>
          <p:cNvPr id="74" name="Google Shape;74;p19" descr="preencoded.png">
            <a:hlinkClick r:id="rId3"/>
          </p:cNvPr>
          <p:cNvPicPr preferRelativeResize="0"/>
          <p:nvPr/>
        </p:nvPicPr>
        <p:blipFill rotWithShape="1">
          <a:blip r:embed="rId4">
            <a:alphaModFix/>
          </a:blip>
          <a:srcRect/>
          <a:stretch/>
        </p:blipFill>
        <p:spPr>
          <a:xfrm>
            <a:off x="8024509" y="4843463"/>
            <a:ext cx="1076628" cy="25717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hyperlink" Target="https://unstop.com/c/indian-institute-of-technology-indian-school-of-mines-placement-interview-competitions-articles-videos-13183"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9.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pic>
        <p:nvPicPr>
          <p:cNvPr id="80" name="Google Shape;80;p20" descr="preencoded.png"/>
          <p:cNvPicPr preferRelativeResize="0"/>
          <p:nvPr/>
        </p:nvPicPr>
        <p:blipFill rotWithShape="1">
          <a:blip r:embed="rId3">
            <a:alphaModFix/>
          </a:blip>
          <a:srcRect/>
          <a:stretch/>
        </p:blipFill>
        <p:spPr>
          <a:xfrm>
            <a:off x="0" y="0"/>
            <a:ext cx="3429000" cy="5143500"/>
          </a:xfrm>
          <a:prstGeom prst="rect">
            <a:avLst/>
          </a:prstGeom>
          <a:noFill/>
          <a:ln>
            <a:noFill/>
          </a:ln>
        </p:spPr>
      </p:pic>
      <p:sp>
        <p:nvSpPr>
          <p:cNvPr id="81" name="Google Shape;81;p20"/>
          <p:cNvSpPr/>
          <p:nvPr/>
        </p:nvSpPr>
        <p:spPr>
          <a:xfrm>
            <a:off x="3745950" y="1645225"/>
            <a:ext cx="5081100" cy="1193700"/>
          </a:xfrm>
          <a:prstGeom prst="rect">
            <a:avLst/>
          </a:prstGeom>
          <a:noFill/>
          <a:ln>
            <a:noFill/>
          </a:ln>
        </p:spPr>
        <p:txBody>
          <a:bodyPr spcFirstLastPara="1" wrap="square" lIns="0" tIns="0" rIns="0" bIns="0" anchor="t" anchorCtr="0">
            <a:noAutofit/>
          </a:bodyPr>
          <a:lstStyle/>
          <a:p>
            <a:pPr marL="0" lvl="0" indent="0" algn="ctr" rtl="0">
              <a:lnSpc>
                <a:spcPct val="124786"/>
              </a:lnSpc>
              <a:spcBef>
                <a:spcPts val="0"/>
              </a:spcBef>
              <a:spcAft>
                <a:spcPts val="0"/>
              </a:spcAft>
              <a:buClr>
                <a:srgbClr val="231971"/>
              </a:buClr>
              <a:buSzPts val="3700"/>
              <a:buFont typeface="Times New Roman"/>
              <a:buNone/>
            </a:pPr>
            <a:r>
              <a:rPr lang="en" sz="2100" b="1">
                <a:solidFill>
                  <a:srgbClr val="231971"/>
                </a:solidFill>
                <a:latin typeface="Times New Roman"/>
                <a:ea typeface="Times New Roman"/>
                <a:cs typeface="Times New Roman"/>
                <a:sym typeface="Times New Roman"/>
              </a:rPr>
              <a:t>Six Sigma Project:</a:t>
            </a:r>
            <a:endParaRPr sz="2100" b="1">
              <a:solidFill>
                <a:srgbClr val="231971"/>
              </a:solidFill>
              <a:latin typeface="Times New Roman"/>
              <a:ea typeface="Times New Roman"/>
              <a:cs typeface="Times New Roman"/>
              <a:sym typeface="Times New Roman"/>
            </a:endParaRPr>
          </a:p>
          <a:p>
            <a:pPr marL="0" lvl="0" indent="0" algn="ctr" rtl="0">
              <a:lnSpc>
                <a:spcPct val="124786"/>
              </a:lnSpc>
              <a:spcBef>
                <a:spcPts val="0"/>
              </a:spcBef>
              <a:spcAft>
                <a:spcPts val="0"/>
              </a:spcAft>
              <a:buClr>
                <a:srgbClr val="231971"/>
              </a:buClr>
              <a:buSzPts val="3700"/>
              <a:buFont typeface="Times New Roman"/>
              <a:buNone/>
            </a:pPr>
            <a:r>
              <a:rPr lang="en" sz="2100" b="1">
                <a:solidFill>
                  <a:srgbClr val="231971"/>
                </a:solidFill>
                <a:latin typeface="Times New Roman"/>
                <a:ea typeface="Times New Roman"/>
                <a:cs typeface="Times New Roman"/>
                <a:sym typeface="Times New Roman"/>
              </a:rPr>
              <a:t> Optimizing Account Opening Process at Bank of XYZ</a:t>
            </a:r>
            <a:endParaRPr sz="2100" b="1">
              <a:solidFill>
                <a:schemeClr val="dk1"/>
              </a:solidFill>
              <a:latin typeface="Times New Roman"/>
              <a:ea typeface="Times New Roman"/>
              <a:cs typeface="Times New Roman"/>
              <a:sym typeface="Times New Roman"/>
            </a:endParaRPr>
          </a:p>
          <a:p>
            <a:pPr marL="0" marR="0" lvl="0" indent="0" algn="ctr" rtl="0">
              <a:lnSpc>
                <a:spcPct val="124786"/>
              </a:lnSpc>
              <a:spcBef>
                <a:spcPts val="0"/>
              </a:spcBef>
              <a:spcAft>
                <a:spcPts val="0"/>
              </a:spcAft>
              <a:buClr>
                <a:srgbClr val="231971"/>
              </a:buClr>
              <a:buSzPts val="3700"/>
              <a:buFont typeface="Times New Roman"/>
              <a:buNone/>
            </a:pPr>
            <a:endParaRPr sz="2100" b="1">
              <a:solidFill>
                <a:srgbClr val="231971"/>
              </a:solidFill>
              <a:latin typeface="Times New Roman"/>
              <a:ea typeface="Times New Roman"/>
              <a:cs typeface="Times New Roman"/>
              <a:sym typeface="Times New Roman"/>
            </a:endParaRPr>
          </a:p>
        </p:txBody>
      </p:sp>
      <p:sp>
        <p:nvSpPr>
          <p:cNvPr id="82" name="Google Shape;82;p20"/>
          <p:cNvSpPr/>
          <p:nvPr/>
        </p:nvSpPr>
        <p:spPr>
          <a:xfrm>
            <a:off x="3669750" y="3103075"/>
            <a:ext cx="3813900" cy="1797900"/>
          </a:xfrm>
          <a:prstGeom prst="rect">
            <a:avLst/>
          </a:prstGeom>
          <a:noFill/>
          <a:ln>
            <a:noFill/>
          </a:ln>
        </p:spPr>
        <p:txBody>
          <a:bodyPr spcFirstLastPara="1" wrap="square" lIns="0" tIns="0" rIns="0" bIns="0" anchor="t" anchorCtr="0">
            <a:noAutofit/>
          </a:bodyPr>
          <a:lstStyle/>
          <a:p>
            <a:pPr marL="0" marR="0" lvl="0" indent="0" algn="l" rtl="0">
              <a:lnSpc>
                <a:spcPct val="140476"/>
              </a:lnSpc>
              <a:spcBef>
                <a:spcPts val="0"/>
              </a:spcBef>
              <a:spcAft>
                <a:spcPts val="0"/>
              </a:spcAft>
              <a:buClr>
                <a:srgbClr val="2A2742"/>
              </a:buClr>
              <a:buSzPts val="1300"/>
              <a:buFont typeface="Times New Roman"/>
              <a:buNone/>
            </a:pPr>
            <a:r>
              <a:rPr lang="en" sz="1300" b="1">
                <a:solidFill>
                  <a:srgbClr val="2A2742"/>
                </a:solidFill>
                <a:latin typeface="Times New Roman"/>
                <a:ea typeface="Times New Roman"/>
                <a:cs typeface="Times New Roman"/>
                <a:sym typeface="Times New Roman"/>
              </a:rPr>
              <a:t>Submitted By:</a:t>
            </a:r>
            <a:endParaRPr sz="1300" b="1">
              <a:solidFill>
                <a:srgbClr val="2A2742"/>
              </a:solidFill>
              <a:latin typeface="Times New Roman"/>
              <a:ea typeface="Times New Roman"/>
              <a:cs typeface="Times New Roman"/>
              <a:sym typeface="Times New Roman"/>
            </a:endParaRPr>
          </a:p>
          <a:p>
            <a:pPr marL="0" marR="0" lvl="0" indent="0" algn="l" rtl="0">
              <a:lnSpc>
                <a:spcPct val="140476"/>
              </a:lnSpc>
              <a:spcBef>
                <a:spcPts val="0"/>
              </a:spcBef>
              <a:spcAft>
                <a:spcPts val="0"/>
              </a:spcAft>
              <a:buClr>
                <a:srgbClr val="2A2742"/>
              </a:buClr>
              <a:buSzPts val="1300"/>
              <a:buFont typeface="Times New Roman"/>
              <a:buNone/>
            </a:pPr>
            <a:r>
              <a:rPr lang="en" sz="1700" b="1" i="0" u="none" strike="noStrike" cap="none">
                <a:solidFill>
                  <a:srgbClr val="2A2742"/>
                </a:solidFill>
                <a:latin typeface="Times New Roman"/>
                <a:ea typeface="Times New Roman"/>
                <a:cs typeface="Times New Roman"/>
                <a:sym typeface="Times New Roman"/>
              </a:rPr>
              <a:t>Team Krishna</a:t>
            </a:r>
            <a:endParaRPr sz="1700" b="1" i="0" u="none" strike="noStrike" cap="none">
              <a:solidFill>
                <a:srgbClr val="2A2742"/>
              </a:solidFill>
              <a:latin typeface="Times New Roman"/>
              <a:ea typeface="Times New Roman"/>
              <a:cs typeface="Times New Roman"/>
              <a:sym typeface="Times New Roman"/>
            </a:endParaRPr>
          </a:p>
          <a:p>
            <a:pPr marL="457200" marR="0" lvl="0" indent="-311150" algn="l" rtl="0">
              <a:lnSpc>
                <a:spcPct val="140476"/>
              </a:lnSpc>
              <a:spcBef>
                <a:spcPts val="0"/>
              </a:spcBef>
              <a:spcAft>
                <a:spcPts val="0"/>
              </a:spcAft>
              <a:buClr>
                <a:srgbClr val="2A2742"/>
              </a:buClr>
              <a:buSzPts val="1300"/>
              <a:buFont typeface="Times New Roman"/>
              <a:buAutoNum type="arabicPeriod"/>
            </a:pPr>
            <a:r>
              <a:rPr lang="en" sz="1300" b="1">
                <a:solidFill>
                  <a:srgbClr val="2A2742"/>
                </a:solidFill>
                <a:latin typeface="Times New Roman"/>
                <a:ea typeface="Times New Roman"/>
                <a:cs typeface="Times New Roman"/>
                <a:sym typeface="Times New Roman"/>
              </a:rPr>
              <a:t>Shuvendu Pritam Das | 23mt0389@iitism.ac.in</a:t>
            </a:r>
            <a:endParaRPr sz="1300" b="1">
              <a:solidFill>
                <a:srgbClr val="2A2742"/>
              </a:solidFill>
              <a:latin typeface="Times New Roman"/>
              <a:ea typeface="Times New Roman"/>
              <a:cs typeface="Times New Roman"/>
              <a:sym typeface="Times New Roman"/>
            </a:endParaRPr>
          </a:p>
          <a:p>
            <a:pPr marL="457200" marR="0" lvl="0" indent="-311150" algn="l" rtl="0">
              <a:lnSpc>
                <a:spcPct val="140476"/>
              </a:lnSpc>
              <a:spcBef>
                <a:spcPts val="0"/>
              </a:spcBef>
              <a:spcAft>
                <a:spcPts val="0"/>
              </a:spcAft>
              <a:buClr>
                <a:srgbClr val="2A2742"/>
              </a:buClr>
              <a:buSzPts val="1300"/>
              <a:buFont typeface="Times New Roman"/>
              <a:buAutoNum type="arabicPeriod"/>
            </a:pPr>
            <a:r>
              <a:rPr lang="en" sz="1300" b="1">
                <a:solidFill>
                  <a:srgbClr val="2A2742"/>
                </a:solidFill>
                <a:latin typeface="Times New Roman"/>
                <a:ea typeface="Times New Roman"/>
                <a:cs typeface="Times New Roman"/>
                <a:sym typeface="Times New Roman"/>
              </a:rPr>
              <a:t>Vipul Singh | 23mt0446@gmail.com</a:t>
            </a:r>
            <a:endParaRPr sz="1300" b="1">
              <a:solidFill>
                <a:srgbClr val="2A2742"/>
              </a:solidFill>
              <a:latin typeface="Times New Roman"/>
              <a:ea typeface="Times New Roman"/>
              <a:cs typeface="Times New Roman"/>
              <a:sym typeface="Times New Roman"/>
            </a:endParaRPr>
          </a:p>
          <a:p>
            <a:pPr marL="457200" marR="0" lvl="0" indent="-311150" algn="l" rtl="0">
              <a:lnSpc>
                <a:spcPct val="140476"/>
              </a:lnSpc>
              <a:spcBef>
                <a:spcPts val="0"/>
              </a:spcBef>
              <a:spcAft>
                <a:spcPts val="0"/>
              </a:spcAft>
              <a:buClr>
                <a:srgbClr val="2A2742"/>
              </a:buClr>
              <a:buSzPts val="1300"/>
              <a:buFont typeface="Times New Roman"/>
              <a:buAutoNum type="arabicPeriod"/>
            </a:pPr>
            <a:r>
              <a:rPr lang="en" sz="1300" b="1">
                <a:solidFill>
                  <a:srgbClr val="2A2742"/>
                </a:solidFill>
                <a:latin typeface="Times New Roman"/>
                <a:ea typeface="Times New Roman"/>
                <a:cs typeface="Times New Roman"/>
                <a:sym typeface="Times New Roman"/>
              </a:rPr>
              <a:t>Prashant Kumar | 23mt0268@iitism.ac.in</a:t>
            </a:r>
            <a:endParaRPr sz="1300" b="1">
              <a:solidFill>
                <a:srgbClr val="2A2742"/>
              </a:solidFill>
              <a:latin typeface="Times New Roman"/>
              <a:ea typeface="Times New Roman"/>
              <a:cs typeface="Times New Roman"/>
              <a:sym typeface="Times New Roman"/>
            </a:endParaRPr>
          </a:p>
          <a:p>
            <a:pPr marL="457200" marR="0" lvl="0" indent="-311150" algn="l" rtl="0">
              <a:lnSpc>
                <a:spcPct val="140476"/>
              </a:lnSpc>
              <a:spcBef>
                <a:spcPts val="0"/>
              </a:spcBef>
              <a:spcAft>
                <a:spcPts val="0"/>
              </a:spcAft>
              <a:buClr>
                <a:srgbClr val="2A2742"/>
              </a:buClr>
              <a:buSzPts val="1300"/>
              <a:buFont typeface="Times New Roman"/>
              <a:buAutoNum type="arabicPeriod"/>
            </a:pPr>
            <a:r>
              <a:rPr lang="en" sz="1300" b="1">
                <a:solidFill>
                  <a:srgbClr val="2A2742"/>
                </a:solidFill>
                <a:latin typeface="Times New Roman"/>
                <a:ea typeface="Times New Roman"/>
                <a:cs typeface="Times New Roman"/>
                <a:sym typeface="Times New Roman"/>
              </a:rPr>
              <a:t>Pradyumn Sharma | 23mt0263@iitism.ac.in</a:t>
            </a:r>
            <a:endParaRPr sz="1300" b="1">
              <a:solidFill>
                <a:srgbClr val="2A2742"/>
              </a:solidFill>
              <a:latin typeface="Times New Roman"/>
              <a:ea typeface="Times New Roman"/>
              <a:cs typeface="Times New Roman"/>
              <a:sym typeface="Times New Roman"/>
            </a:endParaRPr>
          </a:p>
          <a:p>
            <a:pPr marL="0" marR="0" lvl="0" indent="0" algn="l" rtl="0">
              <a:lnSpc>
                <a:spcPct val="140476"/>
              </a:lnSpc>
              <a:spcBef>
                <a:spcPts val="0"/>
              </a:spcBef>
              <a:spcAft>
                <a:spcPts val="0"/>
              </a:spcAft>
              <a:buClr>
                <a:srgbClr val="2A2742"/>
              </a:buClr>
              <a:buSzPts val="1300"/>
              <a:buFont typeface="Times New Roman"/>
              <a:buNone/>
            </a:pPr>
            <a:endParaRPr sz="1300" b="1">
              <a:solidFill>
                <a:srgbClr val="2A2742"/>
              </a:solidFill>
              <a:latin typeface="Times New Roman"/>
              <a:ea typeface="Times New Roman"/>
              <a:cs typeface="Times New Roman"/>
              <a:sym typeface="Times New Roman"/>
            </a:endParaRPr>
          </a:p>
        </p:txBody>
      </p:sp>
      <p:sp>
        <p:nvSpPr>
          <p:cNvPr id="83" name="Google Shape;83;p20"/>
          <p:cNvSpPr/>
          <p:nvPr/>
        </p:nvSpPr>
        <p:spPr>
          <a:xfrm>
            <a:off x="3458700" y="225475"/>
            <a:ext cx="5655600" cy="807000"/>
          </a:xfrm>
          <a:prstGeom prst="rect">
            <a:avLst/>
          </a:prstGeom>
          <a:noFill/>
          <a:ln>
            <a:noFill/>
          </a:ln>
        </p:spPr>
        <p:txBody>
          <a:bodyPr spcFirstLastPara="1" wrap="square" lIns="0" tIns="0" rIns="0" bIns="0" anchor="t" anchorCtr="0">
            <a:noAutofit/>
          </a:bodyPr>
          <a:lstStyle/>
          <a:p>
            <a:pPr marL="0" lvl="0" indent="0" algn="ctr" rtl="0">
              <a:lnSpc>
                <a:spcPct val="130000"/>
              </a:lnSpc>
              <a:spcBef>
                <a:spcPts val="0"/>
              </a:spcBef>
              <a:spcAft>
                <a:spcPts val="0"/>
              </a:spcAft>
              <a:buClr>
                <a:schemeClr val="dk1"/>
              </a:buClr>
              <a:buSzPts val="1100"/>
              <a:buFont typeface="Arial"/>
              <a:buNone/>
            </a:pPr>
            <a:r>
              <a:rPr lang="en" sz="2400" b="1">
                <a:solidFill>
                  <a:srgbClr val="383838"/>
                </a:solidFill>
                <a:highlight>
                  <a:srgbClr val="FFFFFF"/>
                </a:highlight>
              </a:rPr>
              <a:t>Ranneeti 24</a:t>
            </a:r>
            <a:endParaRPr sz="2400" b="1">
              <a:solidFill>
                <a:srgbClr val="383838"/>
              </a:solidFill>
              <a:highlight>
                <a:srgbClr val="FFFFFF"/>
              </a:highlight>
            </a:endParaRPr>
          </a:p>
          <a:p>
            <a:pPr marL="0" lvl="0" indent="0" algn="ctr" rtl="0">
              <a:lnSpc>
                <a:spcPct val="130000"/>
              </a:lnSpc>
              <a:spcBef>
                <a:spcPts val="0"/>
              </a:spcBef>
              <a:spcAft>
                <a:spcPts val="0"/>
              </a:spcAft>
              <a:buClr>
                <a:schemeClr val="dk1"/>
              </a:buClr>
              <a:buSzPts val="1100"/>
              <a:buFont typeface="Arial"/>
              <a:buNone/>
            </a:pPr>
            <a:r>
              <a:rPr lang="en" sz="2400" b="1">
                <a:solidFill>
                  <a:srgbClr val="383838"/>
                </a:solidFill>
                <a:highlight>
                  <a:srgbClr val="FFFFFF"/>
                </a:highlight>
              </a:rPr>
              <a:t>Strategic Management Challenge</a:t>
            </a:r>
            <a:endParaRPr sz="2400" b="1">
              <a:solidFill>
                <a:srgbClr val="383838"/>
              </a:solidFill>
              <a:highlight>
                <a:srgbClr val="FFFFFF"/>
              </a:highlight>
            </a:endParaRPr>
          </a:p>
          <a:p>
            <a:pPr marL="0" lvl="0" indent="0" algn="ctr" rtl="0">
              <a:lnSpc>
                <a:spcPct val="115000"/>
              </a:lnSpc>
              <a:spcBef>
                <a:spcPts val="0"/>
              </a:spcBef>
              <a:spcAft>
                <a:spcPts val="0"/>
              </a:spcAft>
              <a:buClr>
                <a:schemeClr val="dk1"/>
              </a:buClr>
              <a:buSzPts val="1100"/>
              <a:buFont typeface="Arial"/>
              <a:buNone/>
            </a:pPr>
            <a:r>
              <a:rPr lang="en" sz="1550" b="1">
                <a:solidFill>
                  <a:schemeClr val="dk1"/>
                </a:solidFill>
                <a:highlight>
                  <a:srgbClr val="FFFFFF"/>
                </a:highlight>
                <a:uFill>
                  <a:noFill/>
                </a:uFill>
                <a:hlinkClick r:id="rId4">
                  <a:extLst>
                    <a:ext uri="{A12FA001-AC4F-418D-AE19-62706E023703}">
                      <ahyp:hlinkClr xmlns:ahyp="http://schemas.microsoft.com/office/drawing/2018/hyperlinkcolor" val="tx"/>
                    </a:ext>
                  </a:extLst>
                </a:hlinkClick>
              </a:rPr>
              <a:t>Indian Institute of Technology (Indian School of Mines)</a:t>
            </a:r>
            <a:endParaRPr sz="1550" b="1">
              <a:solidFill>
                <a:schemeClr val="dk1"/>
              </a:solidFill>
              <a:highlight>
                <a:srgbClr val="FFFFFF"/>
              </a:highlight>
            </a:endParaRPr>
          </a:p>
          <a:p>
            <a:pPr marL="0" marR="0" lvl="0" indent="0" algn="ctr" rtl="0">
              <a:lnSpc>
                <a:spcPct val="124786"/>
              </a:lnSpc>
              <a:spcBef>
                <a:spcPts val="0"/>
              </a:spcBef>
              <a:spcAft>
                <a:spcPts val="0"/>
              </a:spcAft>
              <a:buClr>
                <a:srgbClr val="231971"/>
              </a:buClr>
              <a:buSzPts val="3700"/>
              <a:buFont typeface="Times New Roman"/>
              <a:buNone/>
            </a:pPr>
            <a:endParaRPr sz="2200" b="1">
              <a:solidFill>
                <a:srgbClr val="23197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21"/>
          <p:cNvSpPr/>
          <p:nvPr/>
        </p:nvSpPr>
        <p:spPr>
          <a:xfrm>
            <a:off x="0" y="80475"/>
            <a:ext cx="4862400" cy="435300"/>
          </a:xfrm>
          <a:prstGeom prst="rect">
            <a:avLst/>
          </a:prstGeom>
          <a:noFill/>
          <a:ln>
            <a:noFill/>
          </a:ln>
        </p:spPr>
        <p:txBody>
          <a:bodyPr spcFirstLastPara="1" wrap="square" lIns="0" tIns="0" rIns="0" bIns="0" anchor="t" anchorCtr="0">
            <a:noAutofit/>
          </a:bodyPr>
          <a:lstStyle/>
          <a:p>
            <a:pPr marL="0" marR="0" lvl="0" indent="0" algn="l" rtl="0">
              <a:lnSpc>
                <a:spcPct val="124324"/>
              </a:lnSpc>
              <a:spcBef>
                <a:spcPts val="0"/>
              </a:spcBef>
              <a:spcAft>
                <a:spcPts val="0"/>
              </a:spcAft>
              <a:buClr>
                <a:srgbClr val="231971"/>
              </a:buClr>
              <a:buSzPts val="2300"/>
              <a:buFont typeface="ADLaM Display"/>
              <a:buNone/>
            </a:pPr>
            <a:r>
              <a:rPr lang="en" sz="2300" b="1">
                <a:solidFill>
                  <a:srgbClr val="231971"/>
                </a:solidFill>
                <a:latin typeface="ADLaM Display"/>
                <a:ea typeface="ADLaM Display"/>
                <a:cs typeface="ADLaM Display"/>
                <a:sym typeface="ADLaM Display"/>
              </a:rPr>
              <a:t>Define Phase</a:t>
            </a:r>
            <a:endParaRPr sz="2300">
              <a:solidFill>
                <a:schemeClr val="dk1"/>
              </a:solidFill>
              <a:latin typeface="ADLaM Display"/>
              <a:ea typeface="ADLaM Display"/>
              <a:cs typeface="ADLaM Display"/>
              <a:sym typeface="ADLaM Display"/>
            </a:endParaRPr>
          </a:p>
        </p:txBody>
      </p:sp>
      <p:pic>
        <p:nvPicPr>
          <p:cNvPr id="90" name="Google Shape;90;p21"/>
          <p:cNvPicPr preferRelativeResize="0"/>
          <p:nvPr/>
        </p:nvPicPr>
        <p:blipFill>
          <a:blip r:embed="rId3">
            <a:alphaModFix/>
          </a:blip>
          <a:stretch>
            <a:fillRect/>
          </a:stretch>
        </p:blipFill>
        <p:spPr>
          <a:xfrm>
            <a:off x="194375" y="3425400"/>
            <a:ext cx="8553376" cy="1584926"/>
          </a:xfrm>
          <a:prstGeom prst="rect">
            <a:avLst/>
          </a:prstGeom>
          <a:noFill/>
          <a:ln>
            <a:noFill/>
          </a:ln>
        </p:spPr>
      </p:pic>
      <p:pic>
        <p:nvPicPr>
          <p:cNvPr id="91" name="Google Shape;91;p21"/>
          <p:cNvPicPr preferRelativeResize="0"/>
          <p:nvPr/>
        </p:nvPicPr>
        <p:blipFill>
          <a:blip r:embed="rId4">
            <a:alphaModFix/>
          </a:blip>
          <a:stretch>
            <a:fillRect/>
          </a:stretch>
        </p:blipFill>
        <p:spPr>
          <a:xfrm>
            <a:off x="0" y="443125"/>
            <a:ext cx="9082152" cy="2862725"/>
          </a:xfrm>
          <a:prstGeom prst="rect">
            <a:avLst/>
          </a:prstGeom>
          <a:noFill/>
          <a:ln>
            <a:noFill/>
          </a:ln>
        </p:spPr>
      </p:pic>
      <p:sp>
        <p:nvSpPr>
          <p:cNvPr id="92" name="Google Shape;92;p21"/>
          <p:cNvSpPr/>
          <p:nvPr/>
        </p:nvSpPr>
        <p:spPr>
          <a:xfrm>
            <a:off x="4732325" y="1599875"/>
            <a:ext cx="2070900" cy="127200"/>
          </a:xfrm>
          <a:prstGeom prst="rect">
            <a:avLst/>
          </a:prstGeom>
          <a:solidFill>
            <a:srgbClr val="D3DDE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7"/>
        <p:cNvGrpSpPr/>
        <p:nvPr/>
      </p:nvGrpSpPr>
      <p:grpSpPr>
        <a:xfrm>
          <a:off x="0" y="0"/>
          <a:ext cx="0" cy="0"/>
          <a:chOff x="0" y="0"/>
          <a:chExt cx="0" cy="0"/>
        </a:xfrm>
      </p:grpSpPr>
      <p:sp>
        <p:nvSpPr>
          <p:cNvPr id="98" name="Google Shape;98;p22"/>
          <p:cNvSpPr/>
          <p:nvPr/>
        </p:nvSpPr>
        <p:spPr>
          <a:xfrm>
            <a:off x="44450" y="67816"/>
            <a:ext cx="4892724" cy="734169"/>
          </a:xfrm>
          <a:prstGeom prst="rect">
            <a:avLst/>
          </a:prstGeom>
          <a:noFill/>
          <a:ln>
            <a:noFill/>
          </a:ln>
        </p:spPr>
        <p:txBody>
          <a:bodyPr spcFirstLastPara="1" wrap="square" lIns="0" tIns="0" rIns="0" bIns="0" anchor="t" anchorCtr="0">
            <a:noAutofit/>
          </a:bodyPr>
          <a:lstStyle/>
          <a:p>
            <a:pPr marL="0" marR="0" lvl="0" indent="0" algn="l" rtl="0">
              <a:lnSpc>
                <a:spcPct val="124324"/>
              </a:lnSpc>
              <a:spcBef>
                <a:spcPts val="0"/>
              </a:spcBef>
              <a:spcAft>
                <a:spcPts val="0"/>
              </a:spcAft>
              <a:buClr>
                <a:srgbClr val="231971"/>
              </a:buClr>
              <a:buSzPts val="2300"/>
              <a:buFont typeface="ADLaM Display"/>
              <a:buNone/>
            </a:pPr>
            <a:r>
              <a:rPr lang="en" sz="2300" b="1">
                <a:solidFill>
                  <a:srgbClr val="231971"/>
                </a:solidFill>
                <a:latin typeface="ADLaM Display"/>
                <a:ea typeface="ADLaM Display"/>
                <a:cs typeface="ADLaM Display"/>
                <a:sym typeface="ADLaM Display"/>
              </a:rPr>
              <a:t>Measure Phase</a:t>
            </a:r>
            <a:endParaRPr sz="2300">
              <a:solidFill>
                <a:schemeClr val="dk1"/>
              </a:solidFill>
              <a:latin typeface="ADLaM Display"/>
              <a:ea typeface="ADLaM Display"/>
              <a:cs typeface="ADLaM Display"/>
              <a:sym typeface="ADLaM Display"/>
            </a:endParaRPr>
          </a:p>
        </p:txBody>
      </p:sp>
      <p:pic>
        <p:nvPicPr>
          <p:cNvPr id="99" name="Google Shape;99;p22"/>
          <p:cNvPicPr preferRelativeResize="0"/>
          <p:nvPr/>
        </p:nvPicPr>
        <p:blipFill>
          <a:blip r:embed="rId3">
            <a:alphaModFix/>
          </a:blip>
          <a:stretch>
            <a:fillRect/>
          </a:stretch>
        </p:blipFill>
        <p:spPr>
          <a:xfrm>
            <a:off x="2874150" y="113100"/>
            <a:ext cx="6140000" cy="2044175"/>
          </a:xfrm>
          <a:prstGeom prst="rect">
            <a:avLst/>
          </a:prstGeom>
          <a:noFill/>
          <a:ln>
            <a:noFill/>
          </a:ln>
        </p:spPr>
      </p:pic>
      <p:pic>
        <p:nvPicPr>
          <p:cNvPr id="100" name="Google Shape;100;p22"/>
          <p:cNvPicPr preferRelativeResize="0"/>
          <p:nvPr/>
        </p:nvPicPr>
        <p:blipFill rotWithShape="1">
          <a:blip r:embed="rId4">
            <a:alphaModFix/>
          </a:blip>
          <a:srcRect t="7102" r="13919" b="20721"/>
          <a:stretch/>
        </p:blipFill>
        <p:spPr>
          <a:xfrm>
            <a:off x="44450" y="531250"/>
            <a:ext cx="2848349" cy="565175"/>
          </a:xfrm>
          <a:prstGeom prst="rect">
            <a:avLst/>
          </a:prstGeom>
          <a:noFill/>
          <a:ln>
            <a:noFill/>
          </a:ln>
        </p:spPr>
      </p:pic>
      <p:pic>
        <p:nvPicPr>
          <p:cNvPr id="101" name="Google Shape;101;p22"/>
          <p:cNvPicPr preferRelativeResize="0"/>
          <p:nvPr/>
        </p:nvPicPr>
        <p:blipFill rotWithShape="1">
          <a:blip r:embed="rId5">
            <a:alphaModFix/>
          </a:blip>
          <a:srcRect l="-1169" r="9080"/>
          <a:stretch/>
        </p:blipFill>
        <p:spPr>
          <a:xfrm>
            <a:off x="0" y="1190725"/>
            <a:ext cx="2848350" cy="2093275"/>
          </a:xfrm>
          <a:prstGeom prst="rect">
            <a:avLst/>
          </a:prstGeom>
          <a:noFill/>
          <a:ln>
            <a:noFill/>
          </a:ln>
        </p:spPr>
      </p:pic>
      <p:pic>
        <p:nvPicPr>
          <p:cNvPr id="102" name="Google Shape;102;p22"/>
          <p:cNvPicPr preferRelativeResize="0"/>
          <p:nvPr/>
        </p:nvPicPr>
        <p:blipFill rotWithShape="1">
          <a:blip r:embed="rId6">
            <a:alphaModFix/>
          </a:blip>
          <a:srcRect l="10522" t="16602" r="12161" b="27403"/>
          <a:stretch/>
        </p:blipFill>
        <p:spPr>
          <a:xfrm>
            <a:off x="3025200" y="2616600"/>
            <a:ext cx="3254649" cy="1748300"/>
          </a:xfrm>
          <a:prstGeom prst="rect">
            <a:avLst/>
          </a:prstGeom>
          <a:noFill/>
          <a:ln>
            <a:noFill/>
          </a:ln>
        </p:spPr>
      </p:pic>
      <p:pic>
        <p:nvPicPr>
          <p:cNvPr id="103" name="Google Shape;103;p22"/>
          <p:cNvPicPr preferRelativeResize="0"/>
          <p:nvPr/>
        </p:nvPicPr>
        <p:blipFill>
          <a:blip r:embed="rId7">
            <a:alphaModFix/>
          </a:blip>
          <a:stretch>
            <a:fillRect/>
          </a:stretch>
        </p:blipFill>
        <p:spPr>
          <a:xfrm>
            <a:off x="7181975" y="3921900"/>
            <a:ext cx="1832301" cy="1217475"/>
          </a:xfrm>
          <a:prstGeom prst="rect">
            <a:avLst/>
          </a:prstGeom>
          <a:noFill/>
          <a:ln>
            <a:noFill/>
          </a:ln>
        </p:spPr>
      </p:pic>
      <p:pic>
        <p:nvPicPr>
          <p:cNvPr id="104" name="Google Shape;104;p22"/>
          <p:cNvPicPr preferRelativeResize="0"/>
          <p:nvPr/>
        </p:nvPicPr>
        <p:blipFill>
          <a:blip r:embed="rId8">
            <a:alphaModFix/>
          </a:blip>
          <a:stretch>
            <a:fillRect/>
          </a:stretch>
        </p:blipFill>
        <p:spPr>
          <a:xfrm>
            <a:off x="7162050" y="2704425"/>
            <a:ext cx="1872150" cy="1217475"/>
          </a:xfrm>
          <a:prstGeom prst="rect">
            <a:avLst/>
          </a:prstGeom>
          <a:noFill/>
          <a:ln>
            <a:noFill/>
          </a:ln>
        </p:spPr>
      </p:pic>
      <p:sp>
        <p:nvSpPr>
          <p:cNvPr id="105" name="Google Shape;105;p22"/>
          <p:cNvSpPr txBox="1"/>
          <p:nvPr/>
        </p:nvSpPr>
        <p:spPr>
          <a:xfrm>
            <a:off x="2894200" y="2219300"/>
            <a:ext cx="6140100" cy="310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solidFill>
                  <a:schemeClr val="dk2"/>
                </a:solidFill>
              </a:rPr>
              <a:t>Some data points are outside the control limits of U-charts which reflects there is some assignable cause in the process</a:t>
            </a:r>
            <a:endParaRPr sz="800">
              <a:solidFill>
                <a:schemeClr val="dk2"/>
              </a:solidFill>
            </a:endParaRPr>
          </a:p>
        </p:txBody>
      </p:sp>
      <p:sp>
        <p:nvSpPr>
          <p:cNvPr id="106" name="Google Shape;106;p22"/>
          <p:cNvSpPr txBox="1"/>
          <p:nvPr/>
        </p:nvSpPr>
        <p:spPr>
          <a:xfrm>
            <a:off x="3112200" y="4451900"/>
            <a:ext cx="3287400" cy="68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2"/>
                </a:solidFill>
              </a:rPr>
              <a:t>The capability index of process is 0.38 which means our process is not capable achieving all process within target time(48hrs).</a:t>
            </a:r>
            <a:endParaRPr sz="1200">
              <a:solidFill>
                <a:schemeClr val="dk2"/>
              </a:solidFill>
            </a:endParaRPr>
          </a:p>
        </p:txBody>
      </p:sp>
      <p:sp>
        <p:nvSpPr>
          <p:cNvPr id="107" name="Google Shape;107;p22"/>
          <p:cNvSpPr txBox="1"/>
          <p:nvPr/>
        </p:nvSpPr>
        <p:spPr>
          <a:xfrm>
            <a:off x="143550" y="3284000"/>
            <a:ext cx="2848500" cy="1711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b="1">
                <a:solidFill>
                  <a:schemeClr val="dk2"/>
                </a:solidFill>
              </a:rPr>
              <a:t>Initial </a:t>
            </a:r>
            <a:endParaRPr sz="1200" b="1">
              <a:solidFill>
                <a:schemeClr val="dk2"/>
              </a:solidFill>
            </a:endParaRPr>
          </a:p>
          <a:p>
            <a:pPr marL="0" lvl="0" indent="0" algn="l" rtl="0">
              <a:spcBef>
                <a:spcPts val="0"/>
              </a:spcBef>
              <a:spcAft>
                <a:spcPts val="0"/>
              </a:spcAft>
              <a:buNone/>
            </a:pPr>
            <a:r>
              <a:rPr lang="en" sz="1200">
                <a:solidFill>
                  <a:schemeClr val="dk2"/>
                </a:solidFill>
              </a:rPr>
              <a:t>Defects = 336</a:t>
            </a:r>
            <a:endParaRPr sz="1200">
              <a:solidFill>
                <a:schemeClr val="dk2"/>
              </a:solidFill>
            </a:endParaRPr>
          </a:p>
          <a:p>
            <a:pPr marL="0" lvl="0" indent="0" algn="l" rtl="0">
              <a:spcBef>
                <a:spcPts val="0"/>
              </a:spcBef>
              <a:spcAft>
                <a:spcPts val="0"/>
              </a:spcAft>
              <a:buNone/>
            </a:pPr>
            <a:r>
              <a:rPr lang="en" sz="1200">
                <a:solidFill>
                  <a:schemeClr val="dk2"/>
                </a:solidFill>
              </a:rPr>
              <a:t>Total Defect Opportunity = 1400</a:t>
            </a:r>
            <a:endParaRPr sz="1200">
              <a:solidFill>
                <a:schemeClr val="dk2"/>
              </a:solidFill>
            </a:endParaRPr>
          </a:p>
          <a:p>
            <a:pPr marL="0" lvl="0" indent="0" algn="l" rtl="0">
              <a:spcBef>
                <a:spcPts val="0"/>
              </a:spcBef>
              <a:spcAft>
                <a:spcPts val="0"/>
              </a:spcAft>
              <a:buNone/>
            </a:pPr>
            <a:r>
              <a:rPr lang="en" sz="1200">
                <a:solidFill>
                  <a:schemeClr val="dk2"/>
                </a:solidFill>
              </a:rPr>
              <a:t>DPO = 0.24</a:t>
            </a:r>
            <a:endParaRPr sz="1200">
              <a:solidFill>
                <a:schemeClr val="dk2"/>
              </a:solidFill>
            </a:endParaRPr>
          </a:p>
          <a:p>
            <a:pPr marL="0" lvl="0" indent="0" algn="l" rtl="0">
              <a:spcBef>
                <a:spcPts val="0"/>
              </a:spcBef>
              <a:spcAft>
                <a:spcPts val="0"/>
              </a:spcAft>
              <a:buNone/>
            </a:pPr>
            <a:endParaRPr sz="1200">
              <a:solidFill>
                <a:schemeClr val="dk2"/>
              </a:solidFill>
            </a:endParaRPr>
          </a:p>
          <a:p>
            <a:pPr marL="0" lvl="0" indent="0" algn="l" rtl="0">
              <a:spcBef>
                <a:spcPts val="0"/>
              </a:spcBef>
              <a:spcAft>
                <a:spcPts val="0"/>
              </a:spcAft>
              <a:buNone/>
            </a:pPr>
            <a:r>
              <a:rPr lang="en" sz="1200" b="1">
                <a:solidFill>
                  <a:schemeClr val="dk2"/>
                </a:solidFill>
              </a:rPr>
              <a:t>Final</a:t>
            </a:r>
            <a:endParaRPr sz="1200" b="1">
              <a:solidFill>
                <a:schemeClr val="dk2"/>
              </a:solidFill>
            </a:endParaRPr>
          </a:p>
          <a:p>
            <a:pPr marL="0" lvl="0" indent="0" algn="l" rtl="0">
              <a:spcBef>
                <a:spcPts val="0"/>
              </a:spcBef>
              <a:spcAft>
                <a:spcPts val="0"/>
              </a:spcAft>
              <a:buNone/>
            </a:pPr>
            <a:r>
              <a:rPr lang="en" sz="1200">
                <a:solidFill>
                  <a:schemeClr val="dk2"/>
                </a:solidFill>
              </a:rPr>
              <a:t>Defects = 299</a:t>
            </a:r>
            <a:endParaRPr sz="1200">
              <a:solidFill>
                <a:schemeClr val="dk2"/>
              </a:solidFill>
            </a:endParaRPr>
          </a:p>
          <a:p>
            <a:pPr marL="0" lvl="0" indent="0" algn="l" rtl="0">
              <a:spcBef>
                <a:spcPts val="0"/>
              </a:spcBef>
              <a:spcAft>
                <a:spcPts val="0"/>
              </a:spcAft>
              <a:buNone/>
            </a:pPr>
            <a:r>
              <a:rPr lang="en" sz="1200">
                <a:solidFill>
                  <a:schemeClr val="dk2"/>
                </a:solidFill>
              </a:rPr>
              <a:t>Total Defect Opportunity = 1400</a:t>
            </a:r>
            <a:endParaRPr sz="1200">
              <a:solidFill>
                <a:schemeClr val="dk2"/>
              </a:solidFill>
            </a:endParaRPr>
          </a:p>
          <a:p>
            <a:pPr marL="0" lvl="0" indent="0" algn="l" rtl="0">
              <a:spcBef>
                <a:spcPts val="0"/>
              </a:spcBef>
              <a:spcAft>
                <a:spcPts val="0"/>
              </a:spcAft>
              <a:buNone/>
            </a:pPr>
            <a:r>
              <a:rPr lang="en" sz="1200">
                <a:solidFill>
                  <a:schemeClr val="dk2"/>
                </a:solidFill>
              </a:rPr>
              <a:t>DPO = 0.21357</a:t>
            </a:r>
            <a:endParaRPr sz="1200">
              <a:solidFill>
                <a:schemeClr val="dk2"/>
              </a:solidFill>
            </a:endParaRPr>
          </a:p>
        </p:txBody>
      </p:sp>
      <p:sp>
        <p:nvSpPr>
          <p:cNvPr id="108" name="Google Shape;108;p22"/>
          <p:cNvSpPr txBox="1"/>
          <p:nvPr/>
        </p:nvSpPr>
        <p:spPr>
          <a:xfrm>
            <a:off x="6313000" y="2616600"/>
            <a:ext cx="964500" cy="443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chemeClr val="dk2"/>
                </a:solidFill>
              </a:rPr>
              <a:t>Max defects per defective = 6 (before)</a:t>
            </a:r>
            <a:endParaRPr sz="1000">
              <a:solidFill>
                <a:schemeClr val="dk2"/>
              </a:solidFill>
            </a:endParaRPr>
          </a:p>
        </p:txBody>
      </p:sp>
      <p:sp>
        <p:nvSpPr>
          <p:cNvPr id="109" name="Google Shape;109;p22"/>
          <p:cNvSpPr txBox="1"/>
          <p:nvPr/>
        </p:nvSpPr>
        <p:spPr>
          <a:xfrm>
            <a:off x="6313000" y="3777050"/>
            <a:ext cx="964500" cy="443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chemeClr val="dk2"/>
                </a:solidFill>
              </a:rPr>
              <a:t>Max defects per defective = 4 (After)</a:t>
            </a:r>
            <a:endParaRPr sz="1000">
              <a:solidFill>
                <a:schemeClr val="dk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4"/>
        <p:cNvGrpSpPr/>
        <p:nvPr/>
      </p:nvGrpSpPr>
      <p:grpSpPr>
        <a:xfrm>
          <a:off x="0" y="0"/>
          <a:ext cx="0" cy="0"/>
          <a:chOff x="0" y="0"/>
          <a:chExt cx="0" cy="0"/>
        </a:xfrm>
      </p:grpSpPr>
      <p:sp>
        <p:nvSpPr>
          <p:cNvPr id="115" name="Google Shape;115;p23"/>
          <p:cNvSpPr/>
          <p:nvPr/>
        </p:nvSpPr>
        <p:spPr>
          <a:xfrm>
            <a:off x="51150" y="30450"/>
            <a:ext cx="7468800" cy="734100"/>
          </a:xfrm>
          <a:prstGeom prst="rect">
            <a:avLst/>
          </a:prstGeom>
          <a:noFill/>
          <a:ln>
            <a:noFill/>
          </a:ln>
        </p:spPr>
        <p:txBody>
          <a:bodyPr spcFirstLastPara="1" wrap="square" lIns="0" tIns="0" rIns="0" bIns="0" anchor="t" anchorCtr="0">
            <a:noAutofit/>
          </a:bodyPr>
          <a:lstStyle/>
          <a:p>
            <a:pPr marL="0" marR="0" lvl="0" indent="0" algn="l" rtl="0">
              <a:lnSpc>
                <a:spcPct val="124324"/>
              </a:lnSpc>
              <a:spcBef>
                <a:spcPts val="0"/>
              </a:spcBef>
              <a:spcAft>
                <a:spcPts val="0"/>
              </a:spcAft>
              <a:buClr>
                <a:srgbClr val="231971"/>
              </a:buClr>
              <a:buSzPts val="2300"/>
              <a:buFont typeface="ADLaM Display"/>
              <a:buNone/>
            </a:pPr>
            <a:r>
              <a:rPr lang="en" sz="2300" b="1">
                <a:solidFill>
                  <a:srgbClr val="231971"/>
                </a:solidFill>
                <a:latin typeface="ADLaM Display"/>
                <a:ea typeface="ADLaM Display"/>
                <a:cs typeface="ADLaM Display"/>
                <a:sym typeface="ADLaM Display"/>
              </a:rPr>
              <a:t>Analysis Phase : </a:t>
            </a:r>
            <a:r>
              <a:rPr lang="en" sz="2300" b="1">
                <a:solidFill>
                  <a:srgbClr val="231971"/>
                </a:solidFill>
                <a:latin typeface="Outfit ExtraBold"/>
                <a:ea typeface="Outfit ExtraBold"/>
                <a:cs typeface="Outfit ExtraBold"/>
                <a:sym typeface="Outfit ExtraBold"/>
              </a:rPr>
              <a:t>Identifying Root Causes</a:t>
            </a:r>
            <a:endParaRPr sz="2300">
              <a:solidFill>
                <a:schemeClr val="dk1"/>
              </a:solidFill>
              <a:latin typeface="ADLaM Display"/>
              <a:ea typeface="ADLaM Display"/>
              <a:cs typeface="ADLaM Display"/>
              <a:sym typeface="ADLaM Display"/>
            </a:endParaRPr>
          </a:p>
        </p:txBody>
      </p:sp>
      <p:sp>
        <p:nvSpPr>
          <p:cNvPr id="116" name="Google Shape;116;p23"/>
          <p:cNvSpPr/>
          <p:nvPr/>
        </p:nvSpPr>
        <p:spPr>
          <a:xfrm>
            <a:off x="51147" y="796428"/>
            <a:ext cx="264300" cy="264300"/>
          </a:xfrm>
          <a:prstGeom prst="roundRect">
            <a:avLst>
              <a:gd name="adj" fmla="val 18667"/>
            </a:avLst>
          </a:prstGeom>
          <a:solidFill>
            <a:srgbClr val="E9E6FA"/>
          </a:solidFill>
          <a:ln w="9525" cap="flat" cmpd="sng">
            <a:solidFill>
              <a:srgbClr val="BDB8DF"/>
            </a:solidFill>
            <a:prstDash val="solid"/>
            <a:round/>
            <a:headEnd type="none" w="sm" len="sm"/>
            <a:tailEnd type="none" w="sm" len="sm"/>
          </a:ln>
        </p:spPr>
        <p:txBody>
          <a:bodyPr spcFirstLastPara="1" wrap="square" lIns="57150" tIns="28575" rIns="57150" bIns="28575" anchor="t" anchorCtr="0">
            <a:noAutofit/>
          </a:bodyPr>
          <a:lstStyle/>
          <a:p>
            <a:pPr marL="0" marR="0" lvl="0" indent="0" algn="l" rtl="0">
              <a:spcBef>
                <a:spcPts val="0"/>
              </a:spcBef>
              <a:spcAft>
                <a:spcPts val="0"/>
              </a:spcAft>
              <a:buNone/>
            </a:pPr>
            <a:endParaRPr sz="1100">
              <a:solidFill>
                <a:schemeClr val="dk1"/>
              </a:solidFill>
              <a:latin typeface="Calibri"/>
              <a:ea typeface="Calibri"/>
              <a:cs typeface="Calibri"/>
              <a:sym typeface="Calibri"/>
            </a:endParaRPr>
          </a:p>
        </p:txBody>
      </p:sp>
      <p:sp>
        <p:nvSpPr>
          <p:cNvPr id="117" name="Google Shape;117;p23"/>
          <p:cNvSpPr/>
          <p:nvPr/>
        </p:nvSpPr>
        <p:spPr>
          <a:xfrm>
            <a:off x="139104" y="843408"/>
            <a:ext cx="68700" cy="1761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2A2742"/>
              </a:buClr>
              <a:buSzPts val="1400"/>
              <a:buFont typeface="Outfit ExtraBold"/>
              <a:buNone/>
            </a:pPr>
            <a:r>
              <a:rPr lang="en" sz="1400" b="1">
                <a:solidFill>
                  <a:srgbClr val="2A2742"/>
                </a:solidFill>
                <a:latin typeface="Outfit ExtraBold"/>
                <a:ea typeface="Outfit ExtraBold"/>
                <a:cs typeface="Outfit ExtraBold"/>
                <a:sym typeface="Outfit ExtraBold"/>
              </a:rPr>
              <a:t>1</a:t>
            </a:r>
            <a:endParaRPr sz="1400">
              <a:solidFill>
                <a:schemeClr val="dk1"/>
              </a:solidFill>
              <a:latin typeface="Calibri"/>
              <a:ea typeface="Calibri"/>
              <a:cs typeface="Calibri"/>
              <a:sym typeface="Calibri"/>
            </a:endParaRPr>
          </a:p>
        </p:txBody>
      </p:sp>
      <p:sp>
        <p:nvSpPr>
          <p:cNvPr id="118" name="Google Shape;118;p23"/>
          <p:cNvSpPr/>
          <p:nvPr/>
        </p:nvSpPr>
        <p:spPr>
          <a:xfrm>
            <a:off x="423069" y="799355"/>
            <a:ext cx="1468413" cy="183505"/>
          </a:xfrm>
          <a:prstGeom prst="rect">
            <a:avLst/>
          </a:prstGeom>
          <a:noFill/>
          <a:ln>
            <a:noFill/>
          </a:ln>
        </p:spPr>
        <p:txBody>
          <a:bodyPr spcFirstLastPara="1" wrap="square" lIns="0" tIns="0" rIns="0" bIns="0" anchor="t" anchorCtr="0">
            <a:noAutofit/>
          </a:bodyPr>
          <a:lstStyle/>
          <a:p>
            <a:pPr marL="0" marR="0" lvl="0" indent="0" algn="l" rtl="0">
              <a:lnSpc>
                <a:spcPct val="124324"/>
              </a:lnSpc>
              <a:spcBef>
                <a:spcPts val="0"/>
              </a:spcBef>
              <a:spcAft>
                <a:spcPts val="0"/>
              </a:spcAft>
              <a:buClr>
                <a:srgbClr val="2A2742"/>
              </a:buClr>
              <a:buSzPts val="1200"/>
              <a:buFont typeface="Outfit ExtraBold"/>
              <a:buNone/>
            </a:pPr>
            <a:r>
              <a:rPr lang="en" sz="1200" b="1">
                <a:solidFill>
                  <a:srgbClr val="2A2742"/>
                </a:solidFill>
                <a:latin typeface="Outfit ExtraBold"/>
                <a:ea typeface="Outfit ExtraBold"/>
                <a:cs typeface="Outfit ExtraBold"/>
                <a:sym typeface="Outfit ExtraBold"/>
              </a:rPr>
              <a:t>Defect Analysis</a:t>
            </a:r>
            <a:endParaRPr sz="1200">
              <a:solidFill>
                <a:schemeClr val="dk1"/>
              </a:solidFill>
              <a:latin typeface="Calibri"/>
              <a:ea typeface="Calibri"/>
              <a:cs typeface="Calibri"/>
              <a:sym typeface="Calibri"/>
            </a:endParaRPr>
          </a:p>
        </p:txBody>
      </p:sp>
      <p:sp>
        <p:nvSpPr>
          <p:cNvPr id="119" name="Google Shape;119;p23"/>
          <p:cNvSpPr/>
          <p:nvPr/>
        </p:nvSpPr>
        <p:spPr>
          <a:xfrm>
            <a:off x="423069" y="1053330"/>
            <a:ext cx="2034381" cy="375940"/>
          </a:xfrm>
          <a:prstGeom prst="rect">
            <a:avLst/>
          </a:prstGeom>
          <a:noFill/>
          <a:ln>
            <a:noFill/>
          </a:ln>
        </p:spPr>
        <p:txBody>
          <a:bodyPr spcFirstLastPara="1" wrap="square" lIns="0" tIns="0" rIns="0" bIns="0" anchor="t" anchorCtr="0">
            <a:noAutofit/>
          </a:bodyPr>
          <a:lstStyle/>
          <a:p>
            <a:pPr marL="0" marR="0" lvl="0" indent="0" algn="just" rtl="0">
              <a:lnSpc>
                <a:spcPct val="162068"/>
              </a:lnSpc>
              <a:spcBef>
                <a:spcPts val="0"/>
              </a:spcBef>
              <a:spcAft>
                <a:spcPts val="0"/>
              </a:spcAft>
              <a:buClr>
                <a:srgbClr val="2A2742"/>
              </a:buClr>
              <a:buSzPts val="900"/>
              <a:buFont typeface="Arimo"/>
              <a:buNone/>
            </a:pPr>
            <a:r>
              <a:rPr lang="en" sz="900" dirty="0">
                <a:solidFill>
                  <a:srgbClr val="2A2742"/>
                </a:solidFill>
                <a:latin typeface="Arimo"/>
                <a:ea typeface="Arimo"/>
                <a:cs typeface="Arimo"/>
                <a:sym typeface="Arimo"/>
              </a:rPr>
              <a:t>By performing </a:t>
            </a:r>
            <a:r>
              <a:rPr lang="en" sz="900" b="1" dirty="0">
                <a:solidFill>
                  <a:srgbClr val="2A2742"/>
                </a:solidFill>
                <a:latin typeface="Arimo"/>
                <a:ea typeface="Arimo"/>
                <a:cs typeface="Arimo"/>
                <a:sym typeface="Arimo"/>
              </a:rPr>
              <a:t>Pareto Analysis</a:t>
            </a:r>
            <a:r>
              <a:rPr lang="en" sz="900" dirty="0">
                <a:solidFill>
                  <a:srgbClr val="2A2742"/>
                </a:solidFill>
                <a:latin typeface="Arimo"/>
                <a:ea typeface="Arimo"/>
                <a:cs typeface="Arimo"/>
                <a:sym typeface="Arimo"/>
              </a:rPr>
              <a:t>, it can be inferred that </a:t>
            </a:r>
            <a:r>
              <a:rPr lang="en" sz="900" b="1" dirty="0">
                <a:solidFill>
                  <a:srgbClr val="2A2742"/>
                </a:solidFill>
                <a:latin typeface="Arimo"/>
                <a:ea typeface="Arimo"/>
                <a:cs typeface="Arimo"/>
                <a:sym typeface="Arimo"/>
              </a:rPr>
              <a:t>80%</a:t>
            </a:r>
            <a:r>
              <a:rPr lang="en" sz="900" dirty="0">
                <a:solidFill>
                  <a:srgbClr val="2A2742"/>
                </a:solidFill>
                <a:latin typeface="Arimo"/>
                <a:ea typeface="Arimo"/>
                <a:cs typeface="Arimo"/>
                <a:sym typeface="Arimo"/>
              </a:rPr>
              <a:t> of the defects were due to “</a:t>
            </a:r>
            <a:r>
              <a:rPr lang="en" sz="900" b="1" dirty="0">
                <a:solidFill>
                  <a:srgbClr val="2A2742"/>
                </a:solidFill>
                <a:latin typeface="Arimo"/>
                <a:ea typeface="Arimo"/>
                <a:cs typeface="Arimo"/>
                <a:sym typeface="Arimo"/>
              </a:rPr>
              <a:t>Incorrect Residential Address</a:t>
            </a:r>
            <a:r>
              <a:rPr lang="en" sz="900" dirty="0">
                <a:solidFill>
                  <a:srgbClr val="2A2742"/>
                </a:solidFill>
                <a:latin typeface="Arimo"/>
                <a:ea typeface="Arimo"/>
                <a:cs typeface="Arimo"/>
                <a:sym typeface="Arimo"/>
              </a:rPr>
              <a:t>” and “ </a:t>
            </a:r>
            <a:r>
              <a:rPr lang="en" sz="900" b="1" dirty="0">
                <a:solidFill>
                  <a:srgbClr val="2A2742"/>
                </a:solidFill>
                <a:latin typeface="Arimo"/>
                <a:ea typeface="Arimo"/>
                <a:cs typeface="Arimo"/>
                <a:sym typeface="Arimo"/>
              </a:rPr>
              <a:t>Incorrect e-mail Address</a:t>
            </a:r>
            <a:r>
              <a:rPr lang="en" sz="900" dirty="0">
                <a:solidFill>
                  <a:srgbClr val="2A2742"/>
                </a:solidFill>
                <a:latin typeface="Arimo"/>
                <a:ea typeface="Arimo"/>
                <a:cs typeface="Arimo"/>
                <a:sym typeface="Arimo"/>
              </a:rPr>
              <a:t>”.</a:t>
            </a:r>
            <a:endParaRPr sz="900" dirty="0"/>
          </a:p>
          <a:p>
            <a:pPr marL="0" marR="0" lvl="0" indent="0" algn="just" rtl="0">
              <a:lnSpc>
                <a:spcPct val="162068"/>
              </a:lnSpc>
              <a:spcBef>
                <a:spcPts val="0"/>
              </a:spcBef>
              <a:spcAft>
                <a:spcPts val="0"/>
              </a:spcAft>
              <a:buClr>
                <a:schemeClr val="dk1"/>
              </a:buClr>
              <a:buSzPts val="900"/>
              <a:buFont typeface="Calibri"/>
              <a:buNone/>
            </a:pPr>
            <a:endParaRPr sz="900" dirty="0">
              <a:solidFill>
                <a:srgbClr val="2A2742"/>
              </a:solidFill>
              <a:latin typeface="Arimo"/>
              <a:ea typeface="Arimo"/>
              <a:cs typeface="Arimo"/>
              <a:sym typeface="Arimo"/>
            </a:endParaRPr>
          </a:p>
          <a:p>
            <a:pPr marL="0" marR="0" lvl="0" indent="0" algn="just" rtl="0">
              <a:lnSpc>
                <a:spcPct val="162068"/>
              </a:lnSpc>
              <a:spcBef>
                <a:spcPts val="0"/>
              </a:spcBef>
              <a:spcAft>
                <a:spcPts val="0"/>
              </a:spcAft>
              <a:buClr>
                <a:schemeClr val="dk1"/>
              </a:buClr>
              <a:buSzPts val="900"/>
              <a:buFont typeface="Calibri"/>
              <a:buNone/>
            </a:pPr>
            <a:endParaRPr sz="900" dirty="0">
              <a:solidFill>
                <a:schemeClr val="dk1"/>
              </a:solidFill>
              <a:latin typeface="Calibri"/>
              <a:ea typeface="Calibri"/>
              <a:cs typeface="Calibri"/>
              <a:sym typeface="Calibri"/>
            </a:endParaRPr>
          </a:p>
        </p:txBody>
      </p:sp>
      <p:sp>
        <p:nvSpPr>
          <p:cNvPr id="120" name="Google Shape;120;p23"/>
          <p:cNvSpPr/>
          <p:nvPr/>
        </p:nvSpPr>
        <p:spPr>
          <a:xfrm>
            <a:off x="51146" y="2136191"/>
            <a:ext cx="264319" cy="264319"/>
          </a:xfrm>
          <a:prstGeom prst="roundRect">
            <a:avLst>
              <a:gd name="adj" fmla="val 18667"/>
            </a:avLst>
          </a:prstGeom>
          <a:solidFill>
            <a:srgbClr val="E9E6FA"/>
          </a:solidFill>
          <a:ln w="9525" cap="flat" cmpd="sng">
            <a:solidFill>
              <a:srgbClr val="BDB8DF"/>
            </a:solidFill>
            <a:prstDash val="solid"/>
            <a:round/>
            <a:headEnd type="none" w="sm" len="sm"/>
            <a:tailEnd type="none" w="sm" len="sm"/>
          </a:ln>
        </p:spPr>
        <p:txBody>
          <a:bodyPr spcFirstLastPara="1" wrap="square" lIns="57150" tIns="28575" rIns="57150" bIns="28575" anchor="t" anchorCtr="0">
            <a:noAutofit/>
          </a:bodyPr>
          <a:lstStyle/>
          <a:p>
            <a:pPr marL="0" marR="0" lvl="0" indent="0" algn="l" rtl="0">
              <a:spcBef>
                <a:spcPts val="0"/>
              </a:spcBef>
              <a:spcAft>
                <a:spcPts val="0"/>
              </a:spcAft>
              <a:buNone/>
            </a:pPr>
            <a:endParaRPr sz="1100">
              <a:solidFill>
                <a:schemeClr val="dk1"/>
              </a:solidFill>
              <a:latin typeface="Calibri"/>
              <a:ea typeface="Calibri"/>
              <a:cs typeface="Calibri"/>
              <a:sym typeface="Calibri"/>
            </a:endParaRPr>
          </a:p>
        </p:txBody>
      </p:sp>
      <p:sp>
        <p:nvSpPr>
          <p:cNvPr id="121" name="Google Shape;121;p23"/>
          <p:cNvSpPr/>
          <p:nvPr/>
        </p:nvSpPr>
        <p:spPr>
          <a:xfrm>
            <a:off x="122733" y="2183171"/>
            <a:ext cx="101501" cy="176213"/>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2A2742"/>
              </a:buClr>
              <a:buSzPts val="1400"/>
              <a:buFont typeface="Outfit ExtraBold"/>
              <a:buNone/>
            </a:pPr>
            <a:r>
              <a:rPr lang="en" sz="1400" b="1">
                <a:solidFill>
                  <a:srgbClr val="2A2742"/>
                </a:solidFill>
                <a:latin typeface="Outfit ExtraBold"/>
                <a:ea typeface="Outfit ExtraBold"/>
                <a:cs typeface="Outfit ExtraBold"/>
                <a:sym typeface="Outfit ExtraBold"/>
              </a:rPr>
              <a:t>2</a:t>
            </a:r>
            <a:endParaRPr sz="1400">
              <a:solidFill>
                <a:schemeClr val="dk1"/>
              </a:solidFill>
              <a:latin typeface="Calibri"/>
              <a:ea typeface="Calibri"/>
              <a:cs typeface="Calibri"/>
              <a:sym typeface="Calibri"/>
            </a:endParaRPr>
          </a:p>
        </p:txBody>
      </p:sp>
      <p:sp>
        <p:nvSpPr>
          <p:cNvPr id="122" name="Google Shape;122;p23"/>
          <p:cNvSpPr/>
          <p:nvPr/>
        </p:nvSpPr>
        <p:spPr>
          <a:xfrm>
            <a:off x="423068" y="2139118"/>
            <a:ext cx="1468412" cy="183505"/>
          </a:xfrm>
          <a:prstGeom prst="rect">
            <a:avLst/>
          </a:prstGeom>
          <a:noFill/>
          <a:ln>
            <a:noFill/>
          </a:ln>
        </p:spPr>
        <p:txBody>
          <a:bodyPr spcFirstLastPara="1" wrap="square" lIns="0" tIns="0" rIns="0" bIns="0" anchor="t" anchorCtr="0">
            <a:noAutofit/>
          </a:bodyPr>
          <a:lstStyle/>
          <a:p>
            <a:pPr marL="0" marR="0" lvl="0" indent="0" algn="l" rtl="0">
              <a:lnSpc>
                <a:spcPct val="124324"/>
              </a:lnSpc>
              <a:spcBef>
                <a:spcPts val="0"/>
              </a:spcBef>
              <a:spcAft>
                <a:spcPts val="0"/>
              </a:spcAft>
              <a:buClr>
                <a:srgbClr val="2A2742"/>
              </a:buClr>
              <a:buSzPts val="1200"/>
              <a:buFont typeface="Outfit ExtraBold"/>
              <a:buNone/>
            </a:pPr>
            <a:r>
              <a:rPr lang="en" sz="1200" b="1">
                <a:solidFill>
                  <a:srgbClr val="2A2742"/>
                </a:solidFill>
                <a:latin typeface="Outfit ExtraBold"/>
                <a:ea typeface="Outfit ExtraBold"/>
                <a:cs typeface="Outfit ExtraBold"/>
                <a:sym typeface="Outfit ExtraBold"/>
              </a:rPr>
              <a:t>Processing Time Analysis</a:t>
            </a:r>
            <a:endParaRPr sz="1200">
              <a:solidFill>
                <a:schemeClr val="dk1"/>
              </a:solidFill>
              <a:latin typeface="Calibri"/>
              <a:ea typeface="Calibri"/>
              <a:cs typeface="Calibri"/>
              <a:sym typeface="Calibri"/>
            </a:endParaRPr>
          </a:p>
        </p:txBody>
      </p:sp>
      <p:sp>
        <p:nvSpPr>
          <p:cNvPr id="123" name="Google Shape;123;p23"/>
          <p:cNvSpPr/>
          <p:nvPr/>
        </p:nvSpPr>
        <p:spPr>
          <a:xfrm>
            <a:off x="423069" y="2571743"/>
            <a:ext cx="2034300" cy="564000"/>
          </a:xfrm>
          <a:prstGeom prst="rect">
            <a:avLst/>
          </a:prstGeom>
          <a:noFill/>
          <a:ln>
            <a:noFill/>
          </a:ln>
        </p:spPr>
        <p:txBody>
          <a:bodyPr spcFirstLastPara="1" wrap="square" lIns="0" tIns="0" rIns="0" bIns="0" anchor="t" anchorCtr="0">
            <a:noAutofit/>
          </a:bodyPr>
          <a:lstStyle/>
          <a:p>
            <a:pPr marL="0" marR="0" lvl="0" indent="0" algn="just" rtl="0">
              <a:lnSpc>
                <a:spcPct val="162068"/>
              </a:lnSpc>
              <a:spcBef>
                <a:spcPts val="0"/>
              </a:spcBef>
              <a:spcAft>
                <a:spcPts val="0"/>
              </a:spcAft>
              <a:buClr>
                <a:srgbClr val="2A2742"/>
              </a:buClr>
              <a:buSzPts val="900"/>
              <a:buFont typeface="Arimo"/>
              <a:buNone/>
            </a:pPr>
            <a:r>
              <a:rPr lang="en" sz="900">
                <a:solidFill>
                  <a:srgbClr val="2A2742"/>
                </a:solidFill>
                <a:latin typeface="Arimo"/>
                <a:ea typeface="Arimo"/>
                <a:cs typeface="Arimo"/>
                <a:sym typeface="Arimo"/>
              </a:rPr>
              <a:t>The highest processing time was for </a:t>
            </a:r>
            <a:r>
              <a:rPr lang="en" sz="900" b="1">
                <a:solidFill>
                  <a:srgbClr val="2A2742"/>
                </a:solidFill>
                <a:latin typeface="Arimo"/>
                <a:ea typeface="Arimo"/>
                <a:cs typeface="Arimo"/>
                <a:sym typeface="Arimo"/>
              </a:rPr>
              <a:t>New Recruits </a:t>
            </a:r>
            <a:r>
              <a:rPr lang="en" sz="900">
                <a:solidFill>
                  <a:srgbClr val="2A2742"/>
                </a:solidFill>
                <a:latin typeface="Arimo"/>
                <a:ea typeface="Arimo"/>
                <a:cs typeface="Arimo"/>
                <a:sym typeface="Arimo"/>
              </a:rPr>
              <a:t>working as </a:t>
            </a:r>
            <a:r>
              <a:rPr lang="en" sz="900" b="1">
                <a:solidFill>
                  <a:srgbClr val="2A2742"/>
                </a:solidFill>
                <a:latin typeface="Arimo"/>
                <a:ea typeface="Arimo"/>
                <a:cs typeface="Arimo"/>
                <a:sym typeface="Arimo"/>
              </a:rPr>
              <a:t>Part timers </a:t>
            </a:r>
            <a:r>
              <a:rPr lang="en" sz="900">
                <a:solidFill>
                  <a:srgbClr val="2A2742"/>
                </a:solidFill>
                <a:latin typeface="Arimo"/>
                <a:ea typeface="Arimo"/>
                <a:cs typeface="Arimo"/>
                <a:sym typeface="Arimo"/>
              </a:rPr>
              <a:t>and for the correction of “</a:t>
            </a:r>
            <a:r>
              <a:rPr lang="en" sz="900" b="1">
                <a:solidFill>
                  <a:srgbClr val="2A2742"/>
                </a:solidFill>
                <a:latin typeface="Arimo"/>
                <a:ea typeface="Arimo"/>
                <a:cs typeface="Arimo"/>
                <a:sym typeface="Arimo"/>
              </a:rPr>
              <a:t>Incorrect Residential Address</a:t>
            </a:r>
            <a:r>
              <a:rPr lang="en" sz="900">
                <a:solidFill>
                  <a:srgbClr val="2A2742"/>
                </a:solidFill>
                <a:latin typeface="Arimo"/>
                <a:ea typeface="Arimo"/>
                <a:cs typeface="Arimo"/>
                <a:sym typeface="Arimo"/>
              </a:rPr>
              <a:t>” </a:t>
            </a:r>
            <a:endParaRPr sz="900">
              <a:solidFill>
                <a:schemeClr val="dk1"/>
              </a:solidFill>
              <a:latin typeface="Calibri"/>
              <a:ea typeface="Calibri"/>
              <a:cs typeface="Calibri"/>
              <a:sym typeface="Calibri"/>
            </a:endParaRPr>
          </a:p>
        </p:txBody>
      </p:sp>
      <p:sp>
        <p:nvSpPr>
          <p:cNvPr id="124" name="Google Shape;124;p23"/>
          <p:cNvSpPr/>
          <p:nvPr/>
        </p:nvSpPr>
        <p:spPr>
          <a:xfrm>
            <a:off x="44450" y="3405435"/>
            <a:ext cx="264319" cy="264319"/>
          </a:xfrm>
          <a:prstGeom prst="roundRect">
            <a:avLst>
              <a:gd name="adj" fmla="val 18667"/>
            </a:avLst>
          </a:prstGeom>
          <a:solidFill>
            <a:srgbClr val="E9E6FA"/>
          </a:solidFill>
          <a:ln w="9525" cap="flat" cmpd="sng">
            <a:solidFill>
              <a:srgbClr val="BDB8DF"/>
            </a:solidFill>
            <a:prstDash val="solid"/>
            <a:round/>
            <a:headEnd type="none" w="sm" len="sm"/>
            <a:tailEnd type="none" w="sm" len="sm"/>
          </a:ln>
        </p:spPr>
        <p:txBody>
          <a:bodyPr spcFirstLastPara="1" wrap="square" lIns="57150" tIns="28575" rIns="57150" bIns="28575" anchor="t" anchorCtr="0">
            <a:noAutofit/>
          </a:bodyPr>
          <a:lstStyle/>
          <a:p>
            <a:pPr marL="0" marR="0" lvl="0" indent="0" algn="l" rtl="0">
              <a:spcBef>
                <a:spcPts val="0"/>
              </a:spcBef>
              <a:spcAft>
                <a:spcPts val="0"/>
              </a:spcAft>
              <a:buNone/>
            </a:pPr>
            <a:endParaRPr sz="1100">
              <a:solidFill>
                <a:schemeClr val="dk1"/>
              </a:solidFill>
              <a:latin typeface="Calibri"/>
              <a:ea typeface="Calibri"/>
              <a:cs typeface="Calibri"/>
              <a:sym typeface="Calibri"/>
            </a:endParaRPr>
          </a:p>
        </p:txBody>
      </p:sp>
      <p:sp>
        <p:nvSpPr>
          <p:cNvPr id="125" name="Google Shape;125;p23"/>
          <p:cNvSpPr/>
          <p:nvPr/>
        </p:nvSpPr>
        <p:spPr>
          <a:xfrm>
            <a:off x="134342" y="3467026"/>
            <a:ext cx="108049" cy="176213"/>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2A2742"/>
              </a:buClr>
              <a:buSzPts val="1400"/>
              <a:buFont typeface="Outfit ExtraBold"/>
              <a:buNone/>
            </a:pPr>
            <a:r>
              <a:rPr lang="en" sz="1400" b="1">
                <a:solidFill>
                  <a:srgbClr val="2A2742"/>
                </a:solidFill>
                <a:latin typeface="Outfit ExtraBold"/>
                <a:ea typeface="Outfit ExtraBold"/>
                <a:cs typeface="Outfit ExtraBold"/>
                <a:sym typeface="Outfit ExtraBold"/>
              </a:rPr>
              <a:t>3</a:t>
            </a:r>
            <a:endParaRPr sz="1400">
              <a:solidFill>
                <a:schemeClr val="dk1"/>
              </a:solidFill>
              <a:latin typeface="Calibri"/>
              <a:ea typeface="Calibri"/>
              <a:cs typeface="Calibri"/>
              <a:sym typeface="Calibri"/>
            </a:endParaRPr>
          </a:p>
        </p:txBody>
      </p:sp>
      <p:sp>
        <p:nvSpPr>
          <p:cNvPr id="126" name="Google Shape;126;p23"/>
          <p:cNvSpPr/>
          <p:nvPr/>
        </p:nvSpPr>
        <p:spPr>
          <a:xfrm>
            <a:off x="426194" y="3445842"/>
            <a:ext cx="1468413" cy="183505"/>
          </a:xfrm>
          <a:prstGeom prst="rect">
            <a:avLst/>
          </a:prstGeom>
          <a:noFill/>
          <a:ln>
            <a:noFill/>
          </a:ln>
        </p:spPr>
        <p:txBody>
          <a:bodyPr spcFirstLastPara="1" wrap="square" lIns="0" tIns="0" rIns="0" bIns="0" anchor="t" anchorCtr="0">
            <a:noAutofit/>
          </a:bodyPr>
          <a:lstStyle/>
          <a:p>
            <a:pPr marL="0" marR="0" lvl="0" indent="0" algn="l" rtl="0">
              <a:lnSpc>
                <a:spcPct val="124324"/>
              </a:lnSpc>
              <a:spcBef>
                <a:spcPts val="0"/>
              </a:spcBef>
              <a:spcAft>
                <a:spcPts val="0"/>
              </a:spcAft>
              <a:buClr>
                <a:srgbClr val="2A2742"/>
              </a:buClr>
              <a:buSzPts val="1200"/>
              <a:buFont typeface="Outfit ExtraBold"/>
              <a:buNone/>
            </a:pPr>
            <a:r>
              <a:rPr lang="en" sz="1200" b="1">
                <a:solidFill>
                  <a:srgbClr val="2A2742"/>
                </a:solidFill>
                <a:latin typeface="Outfit ExtraBold"/>
                <a:ea typeface="Outfit ExtraBold"/>
                <a:cs typeface="Outfit ExtraBold"/>
                <a:sym typeface="Outfit ExtraBold"/>
              </a:rPr>
              <a:t>Statistical Analysis</a:t>
            </a:r>
            <a:endParaRPr sz="1200">
              <a:solidFill>
                <a:schemeClr val="dk1"/>
              </a:solidFill>
              <a:latin typeface="Calibri"/>
              <a:ea typeface="Calibri"/>
              <a:cs typeface="Calibri"/>
              <a:sym typeface="Calibri"/>
            </a:endParaRPr>
          </a:p>
        </p:txBody>
      </p:sp>
      <p:sp>
        <p:nvSpPr>
          <p:cNvPr id="127" name="Google Shape;127;p23"/>
          <p:cNvSpPr/>
          <p:nvPr/>
        </p:nvSpPr>
        <p:spPr>
          <a:xfrm>
            <a:off x="426195" y="3659410"/>
            <a:ext cx="2034381" cy="375940"/>
          </a:xfrm>
          <a:prstGeom prst="rect">
            <a:avLst/>
          </a:prstGeom>
          <a:noFill/>
          <a:ln>
            <a:noFill/>
          </a:ln>
        </p:spPr>
        <p:txBody>
          <a:bodyPr spcFirstLastPara="1" wrap="square" lIns="0" tIns="0" rIns="0" bIns="0" anchor="t" anchorCtr="0">
            <a:noAutofit/>
          </a:bodyPr>
          <a:lstStyle/>
          <a:p>
            <a:pPr marL="0" marR="0" lvl="0" indent="0" algn="just" rtl="0">
              <a:lnSpc>
                <a:spcPct val="162068"/>
              </a:lnSpc>
              <a:spcBef>
                <a:spcPts val="0"/>
              </a:spcBef>
              <a:spcAft>
                <a:spcPts val="0"/>
              </a:spcAft>
              <a:buClr>
                <a:srgbClr val="2A2742"/>
              </a:buClr>
              <a:buSzPts val="900"/>
              <a:buFont typeface="Arimo"/>
              <a:buNone/>
            </a:pPr>
            <a:r>
              <a:rPr lang="en" sz="900">
                <a:solidFill>
                  <a:srgbClr val="2A2742"/>
                </a:solidFill>
                <a:latin typeface="Arimo"/>
                <a:ea typeface="Arimo"/>
                <a:cs typeface="Arimo"/>
                <a:sym typeface="Arimo"/>
              </a:rPr>
              <a:t>Using ANOVA analysis, it is observed that </a:t>
            </a:r>
            <a:r>
              <a:rPr lang="en" sz="900" b="1">
                <a:solidFill>
                  <a:srgbClr val="2A2742"/>
                </a:solidFill>
                <a:latin typeface="Arimo"/>
                <a:ea typeface="Arimo"/>
                <a:cs typeface="Arimo"/>
                <a:sym typeface="Arimo"/>
              </a:rPr>
              <a:t>Operator</a:t>
            </a:r>
            <a:r>
              <a:rPr lang="en" sz="900">
                <a:solidFill>
                  <a:srgbClr val="2A2742"/>
                </a:solidFill>
                <a:latin typeface="Arimo"/>
                <a:ea typeface="Arimo"/>
                <a:cs typeface="Arimo"/>
                <a:sym typeface="Arimo"/>
              </a:rPr>
              <a:t>, </a:t>
            </a:r>
            <a:r>
              <a:rPr lang="en" sz="900" b="1">
                <a:solidFill>
                  <a:srgbClr val="2A2742"/>
                </a:solidFill>
                <a:latin typeface="Arimo"/>
                <a:ea typeface="Arimo"/>
                <a:cs typeface="Arimo"/>
                <a:sym typeface="Arimo"/>
              </a:rPr>
              <a:t>Operator type </a:t>
            </a:r>
            <a:r>
              <a:rPr lang="en" sz="900">
                <a:solidFill>
                  <a:srgbClr val="2A2742"/>
                </a:solidFill>
                <a:latin typeface="Arimo"/>
                <a:ea typeface="Arimo"/>
                <a:cs typeface="Arimo"/>
                <a:sym typeface="Arimo"/>
              </a:rPr>
              <a:t>and </a:t>
            </a:r>
            <a:r>
              <a:rPr lang="en" sz="900" b="1">
                <a:solidFill>
                  <a:srgbClr val="2A2742"/>
                </a:solidFill>
                <a:latin typeface="Arimo"/>
                <a:ea typeface="Arimo"/>
                <a:cs typeface="Arimo"/>
                <a:sym typeface="Arimo"/>
              </a:rPr>
              <a:t>Training Duration </a:t>
            </a:r>
            <a:r>
              <a:rPr lang="en" sz="900">
                <a:solidFill>
                  <a:srgbClr val="2A2742"/>
                </a:solidFill>
                <a:latin typeface="Arimo"/>
                <a:ea typeface="Arimo"/>
                <a:cs typeface="Arimo"/>
                <a:sym typeface="Arimo"/>
              </a:rPr>
              <a:t>has significant influence on number of defects and processing time.</a:t>
            </a:r>
            <a:endParaRPr sz="900">
              <a:solidFill>
                <a:schemeClr val="dk1"/>
              </a:solidFill>
              <a:latin typeface="Calibri"/>
              <a:ea typeface="Calibri"/>
              <a:cs typeface="Calibri"/>
              <a:sym typeface="Calibri"/>
            </a:endParaRPr>
          </a:p>
        </p:txBody>
      </p:sp>
      <p:pic>
        <p:nvPicPr>
          <p:cNvPr id="128" name="Google Shape;128;p23"/>
          <p:cNvPicPr preferRelativeResize="0"/>
          <p:nvPr/>
        </p:nvPicPr>
        <p:blipFill rotWithShape="1">
          <a:blip r:embed="rId3">
            <a:alphaModFix/>
          </a:blip>
          <a:srcRect/>
          <a:stretch/>
        </p:blipFill>
        <p:spPr>
          <a:xfrm>
            <a:off x="2565075" y="501325"/>
            <a:ext cx="3034450" cy="2340775"/>
          </a:xfrm>
          <a:prstGeom prst="rect">
            <a:avLst/>
          </a:prstGeom>
          <a:noFill/>
          <a:ln>
            <a:noFill/>
          </a:ln>
        </p:spPr>
      </p:pic>
      <p:graphicFrame>
        <p:nvGraphicFramePr>
          <p:cNvPr id="129" name="Google Shape;129;p23"/>
          <p:cNvGraphicFramePr/>
          <p:nvPr>
            <p:extLst>
              <p:ext uri="{D42A27DB-BD31-4B8C-83A1-F6EECF244321}">
                <p14:modId xmlns:p14="http://schemas.microsoft.com/office/powerpoint/2010/main" val="1798534490"/>
              </p:ext>
            </p:extLst>
          </p:nvPr>
        </p:nvGraphicFramePr>
        <p:xfrm>
          <a:off x="6110868" y="2915056"/>
          <a:ext cx="2892272" cy="2258360"/>
        </p:xfrm>
        <a:graphic>
          <a:graphicData uri="http://schemas.openxmlformats.org/drawingml/2006/table">
            <a:tbl>
              <a:tblPr>
                <a:noFill/>
                <a:tableStyleId>{61764167-7A5E-4577-A402-30968B5D96E1}</a:tableStyleId>
              </a:tblPr>
              <a:tblGrid>
                <a:gridCol w="1588109">
                  <a:extLst>
                    <a:ext uri="{9D8B030D-6E8A-4147-A177-3AD203B41FA5}">
                      <a16:colId xmlns:a16="http://schemas.microsoft.com/office/drawing/2014/main" val="20000"/>
                    </a:ext>
                  </a:extLst>
                </a:gridCol>
                <a:gridCol w="249777">
                  <a:extLst>
                    <a:ext uri="{9D8B030D-6E8A-4147-A177-3AD203B41FA5}">
                      <a16:colId xmlns:a16="http://schemas.microsoft.com/office/drawing/2014/main" val="20001"/>
                    </a:ext>
                  </a:extLst>
                </a:gridCol>
                <a:gridCol w="351462">
                  <a:extLst>
                    <a:ext uri="{9D8B030D-6E8A-4147-A177-3AD203B41FA5}">
                      <a16:colId xmlns:a16="http://schemas.microsoft.com/office/drawing/2014/main" val="20002"/>
                    </a:ext>
                  </a:extLst>
                </a:gridCol>
                <a:gridCol w="351462">
                  <a:extLst>
                    <a:ext uri="{9D8B030D-6E8A-4147-A177-3AD203B41FA5}">
                      <a16:colId xmlns:a16="http://schemas.microsoft.com/office/drawing/2014/main" val="20003"/>
                    </a:ext>
                  </a:extLst>
                </a:gridCol>
                <a:gridCol w="351462">
                  <a:extLst>
                    <a:ext uri="{9D8B030D-6E8A-4147-A177-3AD203B41FA5}">
                      <a16:colId xmlns:a16="http://schemas.microsoft.com/office/drawing/2014/main" val="20004"/>
                    </a:ext>
                  </a:extLst>
                </a:gridCol>
              </a:tblGrid>
              <a:tr h="189900">
                <a:tc>
                  <a:txBody>
                    <a:bodyPr/>
                    <a:lstStyle/>
                    <a:p>
                      <a:pPr marL="0" marR="0" lvl="0" indent="0" algn="l" rtl="0">
                        <a:spcBef>
                          <a:spcPts val="0"/>
                        </a:spcBef>
                        <a:spcAft>
                          <a:spcPts val="0"/>
                        </a:spcAft>
                        <a:buNone/>
                      </a:pPr>
                      <a:r>
                        <a:rPr lang="en" sz="700" b="1" i="0" u="none" strike="noStrike" cap="none">
                          <a:solidFill>
                            <a:srgbClr val="FFFFFF"/>
                          </a:solidFill>
                          <a:latin typeface="Arial"/>
                          <a:ea typeface="Arial"/>
                          <a:cs typeface="Arial"/>
                          <a:sym typeface="Arial"/>
                        </a:rPr>
                        <a:t>Factors</a:t>
                      </a:r>
                      <a:endParaRPr sz="900"/>
                    </a:p>
                  </a:txBody>
                  <a:tcPr marL="4775" marR="4775" marT="47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156082"/>
                    </a:solidFill>
                  </a:tcPr>
                </a:tc>
                <a:tc>
                  <a:txBody>
                    <a:bodyPr/>
                    <a:lstStyle/>
                    <a:p>
                      <a:pPr marL="0" marR="0" lvl="0" indent="0" algn="l" rtl="0">
                        <a:spcBef>
                          <a:spcPts val="0"/>
                        </a:spcBef>
                        <a:spcAft>
                          <a:spcPts val="0"/>
                        </a:spcAft>
                        <a:buNone/>
                      </a:pPr>
                      <a:r>
                        <a:rPr lang="en" sz="700" b="1" i="0" u="none" strike="noStrike" cap="none">
                          <a:solidFill>
                            <a:srgbClr val="FFFFFF"/>
                          </a:solidFill>
                          <a:latin typeface="Arial"/>
                          <a:ea typeface="Arial"/>
                          <a:cs typeface="Arial"/>
                          <a:sym typeface="Arial"/>
                        </a:rPr>
                        <a:t>SSE</a:t>
                      </a:r>
                      <a:endParaRPr sz="900"/>
                    </a:p>
                  </a:txBody>
                  <a:tcPr marL="4775" marR="4775" marT="47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156082"/>
                    </a:solidFill>
                  </a:tcPr>
                </a:tc>
                <a:tc>
                  <a:txBody>
                    <a:bodyPr/>
                    <a:lstStyle/>
                    <a:p>
                      <a:pPr marL="0" marR="0" lvl="0" indent="0" algn="l" rtl="0">
                        <a:spcBef>
                          <a:spcPts val="0"/>
                        </a:spcBef>
                        <a:spcAft>
                          <a:spcPts val="0"/>
                        </a:spcAft>
                        <a:buNone/>
                      </a:pPr>
                      <a:r>
                        <a:rPr lang="en" sz="700" b="1" i="0" u="none" strike="noStrike" cap="none">
                          <a:solidFill>
                            <a:srgbClr val="FFFFFF"/>
                          </a:solidFill>
                          <a:latin typeface="Arial"/>
                          <a:ea typeface="Arial"/>
                          <a:cs typeface="Arial"/>
                          <a:sym typeface="Arial"/>
                        </a:rPr>
                        <a:t>MSE</a:t>
                      </a:r>
                      <a:endParaRPr sz="900"/>
                    </a:p>
                  </a:txBody>
                  <a:tcPr marL="4775" marR="4775" marT="47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156082"/>
                    </a:solidFill>
                  </a:tcPr>
                </a:tc>
                <a:tc>
                  <a:txBody>
                    <a:bodyPr/>
                    <a:lstStyle/>
                    <a:p>
                      <a:pPr marL="0" marR="0" lvl="0" indent="0" algn="l" rtl="0">
                        <a:spcBef>
                          <a:spcPts val="0"/>
                        </a:spcBef>
                        <a:spcAft>
                          <a:spcPts val="0"/>
                        </a:spcAft>
                        <a:buNone/>
                      </a:pPr>
                      <a:r>
                        <a:rPr lang="en" sz="700" b="1" i="0" u="none" strike="noStrike" cap="none">
                          <a:solidFill>
                            <a:srgbClr val="FFFFFF"/>
                          </a:solidFill>
                          <a:latin typeface="Arial"/>
                          <a:ea typeface="Arial"/>
                          <a:cs typeface="Arial"/>
                          <a:sym typeface="Arial"/>
                        </a:rPr>
                        <a:t>F</a:t>
                      </a:r>
                      <a:endParaRPr sz="900"/>
                    </a:p>
                  </a:txBody>
                  <a:tcPr marL="4775" marR="4775" marT="47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156082"/>
                    </a:solidFill>
                  </a:tcPr>
                </a:tc>
                <a:tc>
                  <a:txBody>
                    <a:bodyPr/>
                    <a:lstStyle/>
                    <a:p>
                      <a:pPr marL="0" marR="0" lvl="0" indent="0" algn="l" rtl="0">
                        <a:spcBef>
                          <a:spcPts val="0"/>
                        </a:spcBef>
                        <a:spcAft>
                          <a:spcPts val="0"/>
                        </a:spcAft>
                        <a:buNone/>
                      </a:pPr>
                      <a:r>
                        <a:rPr lang="en" sz="700" b="1" i="0" u="none" strike="noStrike" cap="none">
                          <a:solidFill>
                            <a:srgbClr val="FFFFFF"/>
                          </a:solidFill>
                          <a:latin typeface="Arial"/>
                          <a:ea typeface="Arial"/>
                          <a:cs typeface="Arial"/>
                          <a:sym typeface="Arial"/>
                        </a:rPr>
                        <a:t>PR(&gt;F)</a:t>
                      </a:r>
                      <a:endParaRPr sz="900"/>
                    </a:p>
                  </a:txBody>
                  <a:tcPr marL="4775" marR="4775" marT="47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156082"/>
                    </a:solidFill>
                  </a:tcPr>
                </a:tc>
                <a:extLst>
                  <a:ext uri="{0D108BD9-81ED-4DB2-BD59-A6C34878D82A}">
                    <a16:rowId xmlns:a16="http://schemas.microsoft.com/office/drawing/2014/main" val="10000"/>
                  </a:ext>
                </a:extLst>
              </a:tr>
              <a:tr h="189900">
                <a:tc>
                  <a:txBody>
                    <a:bodyPr/>
                    <a:lstStyle/>
                    <a:p>
                      <a:pPr marL="0" marR="0" lvl="0" indent="0" algn="l" rtl="0">
                        <a:spcBef>
                          <a:spcPts val="0"/>
                        </a:spcBef>
                        <a:spcAft>
                          <a:spcPts val="0"/>
                        </a:spcAft>
                        <a:buNone/>
                      </a:pPr>
                      <a:r>
                        <a:rPr lang="en" sz="700" b="0" i="0" u="none" strike="noStrike" cap="none">
                          <a:solidFill>
                            <a:srgbClr val="000000"/>
                          </a:solidFill>
                          <a:latin typeface="Arial"/>
                          <a:ea typeface="Arial"/>
                          <a:cs typeface="Arial"/>
                          <a:sym typeface="Arial"/>
                        </a:rPr>
                        <a:t>Operator</a:t>
                      </a:r>
                      <a:endParaRPr sz="900"/>
                    </a:p>
                  </a:txBody>
                  <a:tcPr marL="4775" marR="4775" marT="47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 sz="700" b="0" i="0" u="none" strike="noStrike" cap="none">
                          <a:solidFill>
                            <a:srgbClr val="000000"/>
                          </a:solidFill>
                          <a:latin typeface="Arial"/>
                          <a:ea typeface="Arial"/>
                          <a:cs typeface="Arial"/>
                          <a:sym typeface="Arial"/>
                        </a:rPr>
                        <a:t>404.6276</a:t>
                      </a:r>
                      <a:endParaRPr sz="900"/>
                    </a:p>
                  </a:txBody>
                  <a:tcPr marL="4775" marR="4775" marT="47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 sz="700" b="0" i="0" u="none" strike="noStrike" cap="none">
                          <a:solidFill>
                            <a:srgbClr val="000000"/>
                          </a:solidFill>
                          <a:latin typeface="Arial"/>
                          <a:ea typeface="Arial"/>
                          <a:cs typeface="Arial"/>
                          <a:sym typeface="Arial"/>
                        </a:rPr>
                        <a:t>404.6276</a:t>
                      </a:r>
                      <a:endParaRPr sz="900"/>
                    </a:p>
                  </a:txBody>
                  <a:tcPr marL="4775" marR="4775" marT="47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 sz="700" b="0" i="0" u="none" strike="noStrike" cap="none">
                          <a:solidFill>
                            <a:srgbClr val="000000"/>
                          </a:solidFill>
                          <a:latin typeface="Arial"/>
                          <a:ea typeface="Arial"/>
                          <a:cs typeface="Arial"/>
                          <a:sym typeface="Arial"/>
                        </a:rPr>
                        <a:t>6.208428</a:t>
                      </a:r>
                      <a:endParaRPr sz="900"/>
                    </a:p>
                  </a:txBody>
                  <a:tcPr marL="4775" marR="4775" marT="47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 sz="700" b="0" i="0" u="none" strike="noStrike" cap="none">
                          <a:solidFill>
                            <a:srgbClr val="000000"/>
                          </a:solidFill>
                          <a:latin typeface="Arial"/>
                          <a:ea typeface="Arial"/>
                          <a:cs typeface="Arial"/>
                          <a:sym typeface="Arial"/>
                        </a:rPr>
                        <a:t>0.013549</a:t>
                      </a:r>
                      <a:endParaRPr sz="900"/>
                    </a:p>
                  </a:txBody>
                  <a:tcPr marL="4775" marR="4775" marT="47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86C6E"/>
                    </a:solidFill>
                  </a:tcPr>
                </a:tc>
                <a:extLst>
                  <a:ext uri="{0D108BD9-81ED-4DB2-BD59-A6C34878D82A}">
                    <a16:rowId xmlns:a16="http://schemas.microsoft.com/office/drawing/2014/main" val="10001"/>
                  </a:ext>
                </a:extLst>
              </a:tr>
              <a:tr h="189900">
                <a:tc>
                  <a:txBody>
                    <a:bodyPr/>
                    <a:lstStyle/>
                    <a:p>
                      <a:pPr marL="0" marR="0" lvl="0" indent="0" algn="l" rtl="0">
                        <a:spcBef>
                          <a:spcPts val="0"/>
                        </a:spcBef>
                        <a:spcAft>
                          <a:spcPts val="0"/>
                        </a:spcAft>
                        <a:buNone/>
                      </a:pPr>
                      <a:r>
                        <a:rPr lang="en" sz="700" b="0" i="0" u="none" strike="noStrike" cap="none">
                          <a:solidFill>
                            <a:srgbClr val="000000"/>
                          </a:solidFill>
                          <a:latin typeface="Arial"/>
                          <a:ea typeface="Arial"/>
                          <a:cs typeface="Arial"/>
                          <a:sym typeface="Arial"/>
                        </a:rPr>
                        <a:t>Operator_Type_of_Employee</a:t>
                      </a:r>
                      <a:endParaRPr sz="900"/>
                    </a:p>
                  </a:txBody>
                  <a:tcPr marL="4775" marR="4775" marT="47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 sz="700" b="0" i="0" u="none" strike="noStrike" cap="none">
                          <a:solidFill>
                            <a:srgbClr val="000000"/>
                          </a:solidFill>
                          <a:latin typeface="Arial"/>
                          <a:ea typeface="Arial"/>
                          <a:cs typeface="Arial"/>
                          <a:sym typeface="Arial"/>
                        </a:rPr>
                        <a:t>587.3724</a:t>
                      </a:r>
                      <a:endParaRPr sz="900"/>
                    </a:p>
                  </a:txBody>
                  <a:tcPr marL="4775" marR="4775" marT="47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 sz="700" b="0" i="0" u="none" strike="noStrike" cap="none">
                          <a:solidFill>
                            <a:srgbClr val="000000"/>
                          </a:solidFill>
                          <a:latin typeface="Arial"/>
                          <a:ea typeface="Arial"/>
                          <a:cs typeface="Arial"/>
                          <a:sym typeface="Arial"/>
                        </a:rPr>
                        <a:t>587.3724</a:t>
                      </a:r>
                      <a:endParaRPr sz="900"/>
                    </a:p>
                  </a:txBody>
                  <a:tcPr marL="4775" marR="4775" marT="47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 sz="700" b="0" i="0" u="none" strike="noStrike" cap="none">
                          <a:solidFill>
                            <a:srgbClr val="000000"/>
                          </a:solidFill>
                          <a:latin typeface="Arial"/>
                          <a:ea typeface="Arial"/>
                          <a:cs typeface="Arial"/>
                          <a:sym typeface="Arial"/>
                        </a:rPr>
                        <a:t>9.012384</a:t>
                      </a:r>
                      <a:endParaRPr sz="900"/>
                    </a:p>
                  </a:txBody>
                  <a:tcPr marL="4775" marR="4775" marT="47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 sz="700" b="0" i="0" u="none" strike="noStrike" cap="none">
                          <a:solidFill>
                            <a:srgbClr val="000000"/>
                          </a:solidFill>
                          <a:latin typeface="Arial"/>
                          <a:ea typeface="Arial"/>
                          <a:cs typeface="Arial"/>
                          <a:sym typeface="Arial"/>
                        </a:rPr>
                        <a:t>0.003032</a:t>
                      </a:r>
                      <a:endParaRPr sz="900"/>
                    </a:p>
                  </a:txBody>
                  <a:tcPr marL="4775" marR="4775" marT="47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8696B"/>
                    </a:solidFill>
                  </a:tcPr>
                </a:tc>
                <a:extLst>
                  <a:ext uri="{0D108BD9-81ED-4DB2-BD59-A6C34878D82A}">
                    <a16:rowId xmlns:a16="http://schemas.microsoft.com/office/drawing/2014/main" val="10002"/>
                  </a:ext>
                </a:extLst>
              </a:tr>
              <a:tr h="189900">
                <a:tc>
                  <a:txBody>
                    <a:bodyPr/>
                    <a:lstStyle/>
                    <a:p>
                      <a:pPr marL="0" marR="0" lvl="0" indent="0" algn="l" rtl="0">
                        <a:spcBef>
                          <a:spcPts val="0"/>
                        </a:spcBef>
                        <a:spcAft>
                          <a:spcPts val="0"/>
                        </a:spcAft>
                        <a:buNone/>
                      </a:pPr>
                      <a:r>
                        <a:rPr lang="en" sz="700" b="0" i="0" u="none" strike="noStrike" cap="none">
                          <a:solidFill>
                            <a:srgbClr val="000000"/>
                          </a:solidFill>
                          <a:latin typeface="Arial"/>
                          <a:ea typeface="Arial"/>
                          <a:cs typeface="Arial"/>
                          <a:sym typeface="Arial"/>
                        </a:rPr>
                        <a:t>Training_Duration_Hours</a:t>
                      </a:r>
                      <a:endParaRPr sz="900"/>
                    </a:p>
                  </a:txBody>
                  <a:tcPr marL="4775" marR="4775" marT="47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 sz="700" b="0" i="0" u="none" strike="noStrike" cap="none">
                          <a:solidFill>
                            <a:srgbClr val="000000"/>
                          </a:solidFill>
                          <a:latin typeface="Arial"/>
                          <a:ea typeface="Arial"/>
                          <a:cs typeface="Arial"/>
                          <a:sym typeface="Arial"/>
                        </a:rPr>
                        <a:t>392.5628</a:t>
                      </a:r>
                      <a:endParaRPr sz="900"/>
                    </a:p>
                  </a:txBody>
                  <a:tcPr marL="4775" marR="4775" marT="47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 sz="700" b="0" i="0" u="none" strike="noStrike" cap="none">
                          <a:solidFill>
                            <a:srgbClr val="000000"/>
                          </a:solidFill>
                          <a:latin typeface="Arial"/>
                          <a:ea typeface="Arial"/>
                          <a:cs typeface="Arial"/>
                          <a:sym typeface="Arial"/>
                        </a:rPr>
                        <a:t>392.5628</a:t>
                      </a:r>
                      <a:endParaRPr sz="900"/>
                    </a:p>
                  </a:txBody>
                  <a:tcPr marL="4775" marR="4775" marT="47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 sz="700" b="0" i="0" u="none" strike="noStrike" cap="none">
                          <a:solidFill>
                            <a:srgbClr val="000000"/>
                          </a:solidFill>
                          <a:latin typeface="Arial"/>
                          <a:ea typeface="Arial"/>
                          <a:cs typeface="Arial"/>
                          <a:sym typeface="Arial"/>
                        </a:rPr>
                        <a:t>6.023311</a:t>
                      </a:r>
                      <a:endParaRPr sz="900"/>
                    </a:p>
                  </a:txBody>
                  <a:tcPr marL="4775" marR="4775" marT="47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 sz="700" b="0" i="0" u="none" strike="noStrike" cap="none">
                          <a:solidFill>
                            <a:srgbClr val="000000"/>
                          </a:solidFill>
                          <a:latin typeface="Arial"/>
                          <a:ea typeface="Arial"/>
                          <a:cs typeface="Arial"/>
                          <a:sym typeface="Arial"/>
                        </a:rPr>
                        <a:t>0.014995</a:t>
                      </a:r>
                      <a:endParaRPr sz="900"/>
                    </a:p>
                  </a:txBody>
                  <a:tcPr marL="4775" marR="4775" marT="47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86D6F"/>
                    </a:solidFill>
                  </a:tcPr>
                </a:tc>
                <a:extLst>
                  <a:ext uri="{0D108BD9-81ED-4DB2-BD59-A6C34878D82A}">
                    <a16:rowId xmlns:a16="http://schemas.microsoft.com/office/drawing/2014/main" val="10003"/>
                  </a:ext>
                </a:extLst>
              </a:tr>
              <a:tr h="189900">
                <a:tc>
                  <a:txBody>
                    <a:bodyPr/>
                    <a:lstStyle/>
                    <a:p>
                      <a:pPr marL="0" marR="0" lvl="0" indent="0" algn="l" rtl="0">
                        <a:spcBef>
                          <a:spcPts val="0"/>
                        </a:spcBef>
                        <a:spcAft>
                          <a:spcPts val="0"/>
                        </a:spcAft>
                        <a:buNone/>
                      </a:pPr>
                      <a:r>
                        <a:rPr lang="en" sz="700" b="0" i="0" u="none" strike="noStrike" cap="none">
                          <a:solidFill>
                            <a:srgbClr val="000000"/>
                          </a:solidFill>
                          <a:latin typeface="Arial"/>
                          <a:ea typeface="Arial"/>
                          <a:cs typeface="Arial"/>
                          <a:sym typeface="Arial"/>
                        </a:rPr>
                        <a:t>Operator:Operator_Type_of_Employee</a:t>
                      </a:r>
                      <a:endParaRPr sz="900"/>
                    </a:p>
                  </a:txBody>
                  <a:tcPr marL="4775" marR="4775" marT="47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 sz="700" b="0" i="0" u="none" strike="noStrike" cap="none">
                          <a:solidFill>
                            <a:srgbClr val="000000"/>
                          </a:solidFill>
                          <a:latin typeface="Arial"/>
                          <a:ea typeface="Arial"/>
                          <a:cs typeface="Arial"/>
                          <a:sym typeface="Arial"/>
                        </a:rPr>
                        <a:t>34.02169</a:t>
                      </a:r>
                      <a:endParaRPr sz="900"/>
                    </a:p>
                  </a:txBody>
                  <a:tcPr marL="4775" marR="4775" marT="47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 sz="700" b="0" i="0" u="none" strike="noStrike" cap="none">
                          <a:solidFill>
                            <a:srgbClr val="000000"/>
                          </a:solidFill>
                          <a:latin typeface="Arial"/>
                          <a:ea typeface="Arial"/>
                          <a:cs typeface="Arial"/>
                          <a:sym typeface="Arial"/>
                        </a:rPr>
                        <a:t>34.02169</a:t>
                      </a:r>
                      <a:endParaRPr sz="900"/>
                    </a:p>
                  </a:txBody>
                  <a:tcPr marL="4775" marR="4775" marT="47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 sz="700" b="0" i="0" u="none" strike="noStrike" cap="none">
                          <a:solidFill>
                            <a:srgbClr val="000000"/>
                          </a:solidFill>
                          <a:latin typeface="Arial"/>
                          <a:ea typeface="Arial"/>
                          <a:cs typeface="Arial"/>
                          <a:sym typeface="Arial"/>
                        </a:rPr>
                        <a:t>0.522014</a:t>
                      </a:r>
                      <a:endParaRPr sz="900"/>
                    </a:p>
                  </a:txBody>
                  <a:tcPr marL="4775" marR="4775" marT="47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 sz="700" b="0" i="0" u="none" strike="noStrike" cap="none">
                          <a:solidFill>
                            <a:srgbClr val="000000"/>
                          </a:solidFill>
                          <a:latin typeface="Arial"/>
                          <a:ea typeface="Arial"/>
                          <a:cs typeface="Arial"/>
                          <a:sym typeface="Arial"/>
                        </a:rPr>
                        <a:t>0.470849</a:t>
                      </a:r>
                      <a:endParaRPr sz="900"/>
                    </a:p>
                  </a:txBody>
                  <a:tcPr marL="4775" marR="4775" marT="47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0F7F5"/>
                    </a:solidFill>
                  </a:tcPr>
                </a:tc>
                <a:extLst>
                  <a:ext uri="{0D108BD9-81ED-4DB2-BD59-A6C34878D82A}">
                    <a16:rowId xmlns:a16="http://schemas.microsoft.com/office/drawing/2014/main" val="10004"/>
                  </a:ext>
                </a:extLst>
              </a:tr>
              <a:tr h="189900">
                <a:tc>
                  <a:txBody>
                    <a:bodyPr/>
                    <a:lstStyle/>
                    <a:p>
                      <a:pPr marL="0" marR="0" lvl="0" indent="0" algn="l" rtl="0">
                        <a:spcBef>
                          <a:spcPts val="0"/>
                        </a:spcBef>
                        <a:spcAft>
                          <a:spcPts val="0"/>
                        </a:spcAft>
                        <a:buNone/>
                      </a:pPr>
                      <a:r>
                        <a:rPr lang="en" sz="700" b="0" i="0" u="none" strike="noStrike" cap="none">
                          <a:solidFill>
                            <a:srgbClr val="000000"/>
                          </a:solidFill>
                          <a:latin typeface="Arial"/>
                          <a:ea typeface="Arial"/>
                          <a:cs typeface="Arial"/>
                          <a:sym typeface="Arial"/>
                        </a:rPr>
                        <a:t>Operator:Training_Duration_Hours</a:t>
                      </a:r>
                      <a:endParaRPr sz="900"/>
                    </a:p>
                  </a:txBody>
                  <a:tcPr marL="4775" marR="4775" marT="47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 sz="700" b="0" i="0" u="none" strike="noStrike" cap="none">
                          <a:solidFill>
                            <a:srgbClr val="000000"/>
                          </a:solidFill>
                          <a:latin typeface="Arial"/>
                          <a:ea typeface="Arial"/>
                          <a:cs typeface="Arial"/>
                          <a:sym typeface="Arial"/>
                        </a:rPr>
                        <a:t>37.92802</a:t>
                      </a:r>
                      <a:endParaRPr sz="900"/>
                    </a:p>
                  </a:txBody>
                  <a:tcPr marL="4775" marR="4775" marT="47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 sz="700" b="0" i="0" u="none" strike="noStrike" cap="none">
                          <a:solidFill>
                            <a:srgbClr val="000000"/>
                          </a:solidFill>
                          <a:latin typeface="Arial"/>
                          <a:ea typeface="Arial"/>
                          <a:cs typeface="Arial"/>
                          <a:sym typeface="Arial"/>
                        </a:rPr>
                        <a:t>37.92802</a:t>
                      </a:r>
                      <a:endParaRPr sz="900"/>
                    </a:p>
                  </a:txBody>
                  <a:tcPr marL="4775" marR="4775" marT="47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 sz="700" b="0" i="0" u="none" strike="noStrike" cap="none">
                          <a:solidFill>
                            <a:srgbClr val="000000"/>
                          </a:solidFill>
                          <a:latin typeface="Arial"/>
                          <a:ea typeface="Arial"/>
                          <a:cs typeface="Arial"/>
                          <a:sym typeface="Arial"/>
                        </a:rPr>
                        <a:t>0.581951</a:t>
                      </a:r>
                      <a:endParaRPr sz="900"/>
                    </a:p>
                  </a:txBody>
                  <a:tcPr marL="4775" marR="4775" marT="47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 sz="700" b="0" i="0" u="none" strike="noStrike" cap="none">
                          <a:solidFill>
                            <a:srgbClr val="000000"/>
                          </a:solidFill>
                          <a:latin typeface="Arial"/>
                          <a:ea typeface="Arial"/>
                          <a:cs typeface="Arial"/>
                          <a:sym typeface="Arial"/>
                        </a:rPr>
                        <a:t>0.446471</a:t>
                      </a:r>
                      <a:endParaRPr sz="900"/>
                    </a:p>
                  </a:txBody>
                  <a:tcPr marL="4775" marR="4775" marT="47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8FAFB"/>
                    </a:solidFill>
                  </a:tcPr>
                </a:tc>
                <a:extLst>
                  <a:ext uri="{0D108BD9-81ED-4DB2-BD59-A6C34878D82A}">
                    <a16:rowId xmlns:a16="http://schemas.microsoft.com/office/drawing/2014/main" val="10005"/>
                  </a:ext>
                </a:extLst>
              </a:tr>
              <a:tr h="379825">
                <a:tc>
                  <a:txBody>
                    <a:bodyPr/>
                    <a:lstStyle/>
                    <a:p>
                      <a:pPr marL="0" marR="0" lvl="0" indent="0" algn="l" rtl="0">
                        <a:spcBef>
                          <a:spcPts val="0"/>
                        </a:spcBef>
                        <a:spcAft>
                          <a:spcPts val="0"/>
                        </a:spcAft>
                        <a:buNone/>
                      </a:pPr>
                      <a:r>
                        <a:rPr lang="en" sz="700" b="0" i="0" u="none" strike="noStrike" cap="none" dirty="0">
                          <a:solidFill>
                            <a:srgbClr val="000000"/>
                          </a:solidFill>
                          <a:latin typeface="Arial"/>
                          <a:ea typeface="Arial"/>
                          <a:cs typeface="Arial"/>
                          <a:sym typeface="Arial"/>
                        </a:rPr>
                        <a:t>Operator_Type_of_Employee:Training_Duration_Hours</a:t>
                      </a:r>
                      <a:endParaRPr sz="900" dirty="0"/>
                    </a:p>
                  </a:txBody>
                  <a:tcPr marL="4775" marR="4775" marT="47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 sz="700" b="0" i="0" u="none" strike="noStrike" cap="none">
                          <a:solidFill>
                            <a:srgbClr val="000000"/>
                          </a:solidFill>
                          <a:latin typeface="Arial"/>
                          <a:ea typeface="Arial"/>
                          <a:cs typeface="Arial"/>
                          <a:sym typeface="Arial"/>
                        </a:rPr>
                        <a:t>0.624464</a:t>
                      </a:r>
                      <a:endParaRPr sz="900"/>
                    </a:p>
                  </a:txBody>
                  <a:tcPr marL="4775" marR="4775" marT="47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 sz="700" b="0" i="0" u="none" strike="noStrike" cap="none">
                          <a:solidFill>
                            <a:srgbClr val="000000"/>
                          </a:solidFill>
                          <a:latin typeface="Arial"/>
                          <a:ea typeface="Arial"/>
                          <a:cs typeface="Arial"/>
                          <a:sym typeface="Arial"/>
                        </a:rPr>
                        <a:t>0.624464</a:t>
                      </a:r>
                      <a:endParaRPr sz="900"/>
                    </a:p>
                  </a:txBody>
                  <a:tcPr marL="4775" marR="4775" marT="47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 sz="700" b="0" i="0" u="none" strike="noStrike" cap="none">
                          <a:solidFill>
                            <a:srgbClr val="000000"/>
                          </a:solidFill>
                          <a:latin typeface="Arial"/>
                          <a:ea typeface="Arial"/>
                          <a:cs typeface="Arial"/>
                          <a:sym typeface="Arial"/>
                        </a:rPr>
                        <a:t>0.009582</a:t>
                      </a:r>
                      <a:endParaRPr sz="900"/>
                    </a:p>
                  </a:txBody>
                  <a:tcPr marL="4775" marR="4775" marT="47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 sz="700" b="0" i="0" u="none" strike="noStrike" cap="none">
                          <a:solidFill>
                            <a:srgbClr val="000000"/>
                          </a:solidFill>
                          <a:latin typeface="Arial"/>
                          <a:ea typeface="Arial"/>
                          <a:cs typeface="Arial"/>
                          <a:sym typeface="Arial"/>
                        </a:rPr>
                        <a:t>0.922124</a:t>
                      </a:r>
                      <a:endParaRPr sz="900"/>
                    </a:p>
                  </a:txBody>
                  <a:tcPr marL="4775" marR="4775" marT="47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63BE7B"/>
                    </a:solidFill>
                  </a:tcPr>
                </a:tc>
                <a:extLst>
                  <a:ext uri="{0D108BD9-81ED-4DB2-BD59-A6C34878D82A}">
                    <a16:rowId xmlns:a16="http://schemas.microsoft.com/office/drawing/2014/main" val="10006"/>
                  </a:ext>
                </a:extLst>
              </a:tr>
              <a:tr h="379825">
                <a:tc>
                  <a:txBody>
                    <a:bodyPr/>
                    <a:lstStyle/>
                    <a:p>
                      <a:pPr marL="0" marR="0" lvl="0" indent="0" algn="l" rtl="0">
                        <a:spcBef>
                          <a:spcPts val="0"/>
                        </a:spcBef>
                        <a:spcAft>
                          <a:spcPts val="0"/>
                        </a:spcAft>
                        <a:buNone/>
                      </a:pPr>
                      <a:r>
                        <a:rPr lang="en" sz="700" b="0" i="0" u="none" strike="noStrike" cap="none">
                          <a:solidFill>
                            <a:srgbClr val="000000"/>
                          </a:solidFill>
                          <a:latin typeface="Arial"/>
                          <a:ea typeface="Arial"/>
                          <a:cs typeface="Arial"/>
                          <a:sym typeface="Arial"/>
                        </a:rPr>
                        <a:t>Operator:Operator_Type_of_Employee:Training_Duration_Hours</a:t>
                      </a:r>
                      <a:endParaRPr sz="900"/>
                    </a:p>
                  </a:txBody>
                  <a:tcPr marL="4775" marR="4775" marT="47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 sz="700" b="0" i="0" u="none" strike="noStrike" cap="none">
                          <a:solidFill>
                            <a:srgbClr val="000000"/>
                          </a:solidFill>
                          <a:latin typeface="Arial"/>
                          <a:ea typeface="Arial"/>
                          <a:cs typeface="Arial"/>
                          <a:sym typeface="Arial"/>
                        </a:rPr>
                        <a:t>40.68749</a:t>
                      </a:r>
                      <a:endParaRPr sz="900"/>
                    </a:p>
                  </a:txBody>
                  <a:tcPr marL="4775" marR="4775" marT="47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 sz="700" b="0" i="0" u="none" strike="noStrike" cap="none">
                          <a:solidFill>
                            <a:srgbClr val="000000"/>
                          </a:solidFill>
                          <a:latin typeface="Arial"/>
                          <a:ea typeface="Arial"/>
                          <a:cs typeface="Arial"/>
                          <a:sym typeface="Arial"/>
                        </a:rPr>
                        <a:t>40.68749</a:t>
                      </a:r>
                      <a:endParaRPr sz="900"/>
                    </a:p>
                  </a:txBody>
                  <a:tcPr marL="4775" marR="4775" marT="47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 sz="700" b="0" i="0" u="none" strike="noStrike" cap="none">
                          <a:solidFill>
                            <a:srgbClr val="000000"/>
                          </a:solidFill>
                          <a:latin typeface="Arial"/>
                          <a:ea typeface="Arial"/>
                          <a:cs typeface="Arial"/>
                          <a:sym typeface="Arial"/>
                        </a:rPr>
                        <a:t>0.624291</a:t>
                      </a:r>
                      <a:endParaRPr sz="900"/>
                    </a:p>
                  </a:txBody>
                  <a:tcPr marL="4775" marR="4775" marT="47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 sz="700" b="0" i="0" u="none" strike="noStrike" cap="none">
                          <a:solidFill>
                            <a:srgbClr val="000000"/>
                          </a:solidFill>
                          <a:latin typeface="Arial"/>
                          <a:ea typeface="Arial"/>
                          <a:cs typeface="Arial"/>
                          <a:sym typeface="Arial"/>
                        </a:rPr>
                        <a:t>0.430417</a:t>
                      </a:r>
                      <a:endParaRPr sz="900"/>
                    </a:p>
                  </a:txBody>
                  <a:tcPr marL="4775" marR="4775" marT="47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CFCFF"/>
                    </a:solidFill>
                  </a:tcPr>
                </a:tc>
                <a:extLst>
                  <a:ext uri="{0D108BD9-81ED-4DB2-BD59-A6C34878D82A}">
                    <a16:rowId xmlns:a16="http://schemas.microsoft.com/office/drawing/2014/main" val="10007"/>
                  </a:ext>
                </a:extLst>
              </a:tr>
              <a:tr h="189900">
                <a:tc>
                  <a:txBody>
                    <a:bodyPr/>
                    <a:lstStyle/>
                    <a:p>
                      <a:pPr marL="0" marR="0" lvl="0" indent="0" algn="l" rtl="0">
                        <a:spcBef>
                          <a:spcPts val="0"/>
                        </a:spcBef>
                        <a:spcAft>
                          <a:spcPts val="0"/>
                        </a:spcAft>
                        <a:buNone/>
                      </a:pPr>
                      <a:r>
                        <a:rPr lang="en" sz="700" b="0" i="0" u="none" strike="noStrike" cap="none">
                          <a:solidFill>
                            <a:srgbClr val="000000"/>
                          </a:solidFill>
                          <a:latin typeface="Arial"/>
                          <a:ea typeface="Arial"/>
                          <a:cs typeface="Arial"/>
                          <a:sym typeface="Arial"/>
                        </a:rPr>
                        <a:t>Residual</a:t>
                      </a:r>
                      <a:endParaRPr sz="900"/>
                    </a:p>
                  </a:txBody>
                  <a:tcPr marL="4775" marR="4775" marT="47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 sz="700" b="0" i="0" u="none" strike="noStrike" cap="none">
                          <a:solidFill>
                            <a:srgbClr val="000000"/>
                          </a:solidFill>
                          <a:latin typeface="Arial"/>
                          <a:ea typeface="Arial"/>
                          <a:cs typeface="Arial"/>
                          <a:sym typeface="Arial"/>
                        </a:rPr>
                        <a:t>12708.91</a:t>
                      </a:r>
                      <a:endParaRPr sz="900"/>
                    </a:p>
                  </a:txBody>
                  <a:tcPr marL="4775" marR="4775" marT="47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 sz="700" b="0" i="0" u="none" strike="noStrike" cap="none">
                          <a:solidFill>
                            <a:srgbClr val="000000"/>
                          </a:solidFill>
                          <a:latin typeface="Arial"/>
                          <a:ea typeface="Arial"/>
                          <a:cs typeface="Arial"/>
                          <a:sym typeface="Arial"/>
                        </a:rPr>
                        <a:t>65.17392</a:t>
                      </a:r>
                      <a:endParaRPr sz="900"/>
                    </a:p>
                  </a:txBody>
                  <a:tcPr marL="4775" marR="4775" marT="47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 sz="700" b="0" i="0" u="none" strike="noStrike" cap="none">
                          <a:solidFill>
                            <a:srgbClr val="000000"/>
                          </a:solidFill>
                          <a:latin typeface="Arial"/>
                          <a:ea typeface="Arial"/>
                          <a:cs typeface="Arial"/>
                          <a:sym typeface="Arial"/>
                        </a:rPr>
                        <a:t>NaN</a:t>
                      </a:r>
                      <a:endParaRPr sz="900"/>
                    </a:p>
                  </a:txBody>
                  <a:tcPr marL="4775" marR="4775" marT="47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 sz="700" b="0" i="0" u="none" strike="noStrike" cap="none" dirty="0">
                          <a:solidFill>
                            <a:srgbClr val="000000"/>
                          </a:solidFill>
                          <a:latin typeface="Arial"/>
                          <a:ea typeface="Arial"/>
                          <a:cs typeface="Arial"/>
                          <a:sym typeface="Arial"/>
                        </a:rPr>
                        <a:t>NaN</a:t>
                      </a:r>
                      <a:endParaRPr sz="700" b="0" i="0" u="none" strike="noStrike" cap="none" dirty="0">
                        <a:solidFill>
                          <a:srgbClr val="000000"/>
                        </a:solidFill>
                        <a:latin typeface="Arial"/>
                        <a:ea typeface="Arial"/>
                        <a:cs typeface="Arial"/>
                        <a:sym typeface="Arial"/>
                      </a:endParaRPr>
                    </a:p>
                  </a:txBody>
                  <a:tcPr marL="4775" marR="4775" marT="47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8"/>
                  </a:ext>
                </a:extLst>
              </a:tr>
            </a:tbl>
          </a:graphicData>
        </a:graphic>
      </p:graphicFrame>
      <p:pic>
        <p:nvPicPr>
          <p:cNvPr id="130" name="Google Shape;130;p23"/>
          <p:cNvPicPr preferRelativeResize="0"/>
          <p:nvPr/>
        </p:nvPicPr>
        <p:blipFill rotWithShape="1">
          <a:blip r:embed="rId4">
            <a:alphaModFix/>
          </a:blip>
          <a:srcRect/>
          <a:stretch/>
        </p:blipFill>
        <p:spPr>
          <a:xfrm>
            <a:off x="5638150" y="554550"/>
            <a:ext cx="3454800" cy="1962300"/>
          </a:xfrm>
          <a:prstGeom prst="rect">
            <a:avLst/>
          </a:prstGeom>
          <a:noFill/>
          <a:ln>
            <a:noFill/>
          </a:ln>
        </p:spPr>
      </p:pic>
      <p:pic>
        <p:nvPicPr>
          <p:cNvPr id="2" name="Picture 1">
            <a:extLst>
              <a:ext uri="{FF2B5EF4-FFF2-40B4-BE49-F238E27FC236}">
                <a16:creationId xmlns:a16="http://schemas.microsoft.com/office/drawing/2014/main" id="{F87DA8C7-1BDB-5F46-2291-DCE73A407E27}"/>
              </a:ext>
            </a:extLst>
          </p:cNvPr>
          <p:cNvPicPr>
            <a:picLocks noChangeAspect="1"/>
          </p:cNvPicPr>
          <p:nvPr/>
        </p:nvPicPr>
        <p:blipFill>
          <a:blip r:embed="rId5"/>
          <a:stretch>
            <a:fillRect/>
          </a:stretch>
        </p:blipFill>
        <p:spPr>
          <a:xfrm>
            <a:off x="2847321" y="2842100"/>
            <a:ext cx="3222661" cy="2258361"/>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4"/>
          <p:cNvSpPr/>
          <p:nvPr/>
        </p:nvSpPr>
        <p:spPr>
          <a:xfrm>
            <a:off x="157000" y="82223"/>
            <a:ext cx="8447100" cy="1117200"/>
          </a:xfrm>
          <a:prstGeom prst="rect">
            <a:avLst/>
          </a:prstGeom>
          <a:noFill/>
          <a:ln>
            <a:noFill/>
          </a:ln>
        </p:spPr>
        <p:txBody>
          <a:bodyPr spcFirstLastPara="1" wrap="square" lIns="0" tIns="0" rIns="0" bIns="0" anchor="t" anchorCtr="0">
            <a:noAutofit/>
          </a:bodyPr>
          <a:lstStyle/>
          <a:p>
            <a:pPr marL="0" marR="0" lvl="0" indent="0" algn="l" rtl="0">
              <a:lnSpc>
                <a:spcPct val="124742"/>
              </a:lnSpc>
              <a:spcBef>
                <a:spcPts val="0"/>
              </a:spcBef>
              <a:spcAft>
                <a:spcPts val="0"/>
              </a:spcAft>
              <a:buClr>
                <a:srgbClr val="231971"/>
              </a:buClr>
              <a:buSzPts val="3000"/>
              <a:buFont typeface="Outfit ExtraBold"/>
              <a:buNone/>
            </a:pPr>
            <a:r>
              <a:rPr lang="en" sz="2400" b="1">
                <a:solidFill>
                  <a:srgbClr val="231971"/>
                </a:solidFill>
                <a:latin typeface="Outfit ExtraBold"/>
                <a:ea typeface="Outfit ExtraBold"/>
                <a:cs typeface="Outfit ExtraBold"/>
                <a:sym typeface="Outfit ExtraBold"/>
              </a:rPr>
              <a:t>Improvement Phase: Process Improvement Solutions</a:t>
            </a:r>
            <a:endParaRPr sz="2400">
              <a:solidFill>
                <a:schemeClr val="dk1"/>
              </a:solidFill>
              <a:latin typeface="Calibri"/>
              <a:ea typeface="Calibri"/>
              <a:cs typeface="Calibri"/>
              <a:sym typeface="Calibri"/>
            </a:endParaRPr>
          </a:p>
        </p:txBody>
      </p:sp>
      <p:sp>
        <p:nvSpPr>
          <p:cNvPr id="137" name="Google Shape;137;p24"/>
          <p:cNvSpPr/>
          <p:nvPr/>
        </p:nvSpPr>
        <p:spPr>
          <a:xfrm>
            <a:off x="157000" y="632300"/>
            <a:ext cx="2556900" cy="886200"/>
          </a:xfrm>
          <a:prstGeom prst="rect">
            <a:avLst/>
          </a:prstGeom>
          <a:noFill/>
          <a:ln>
            <a:noFill/>
          </a:ln>
        </p:spPr>
        <p:txBody>
          <a:bodyPr spcFirstLastPara="1" wrap="square" lIns="0" tIns="0" rIns="0" bIns="0" anchor="t" anchorCtr="0">
            <a:noAutofit/>
          </a:bodyPr>
          <a:lstStyle/>
          <a:p>
            <a:pPr marL="0" marR="0" lvl="0" indent="0" algn="ctr" rtl="0">
              <a:lnSpc>
                <a:spcPct val="125000"/>
              </a:lnSpc>
              <a:spcBef>
                <a:spcPts val="0"/>
              </a:spcBef>
              <a:spcAft>
                <a:spcPts val="0"/>
              </a:spcAft>
              <a:buClr>
                <a:srgbClr val="231971"/>
              </a:buClr>
              <a:buSzPts val="1500"/>
              <a:buFont typeface="Outfit ExtraBold"/>
              <a:buNone/>
            </a:pPr>
            <a:r>
              <a:rPr lang="en" sz="1500" b="1">
                <a:solidFill>
                  <a:srgbClr val="231971"/>
                </a:solidFill>
                <a:latin typeface="Outfit ExtraBold"/>
                <a:ea typeface="Outfit ExtraBold"/>
                <a:cs typeface="Outfit ExtraBold"/>
                <a:sym typeface="Outfit ExtraBold"/>
              </a:rPr>
              <a:t>Process Simplification Through ID Proof Linking</a:t>
            </a:r>
            <a:endParaRPr sz="1500">
              <a:solidFill>
                <a:schemeClr val="dk1"/>
              </a:solidFill>
              <a:latin typeface="Calibri"/>
              <a:ea typeface="Calibri"/>
              <a:cs typeface="Calibri"/>
              <a:sym typeface="Calibri"/>
            </a:endParaRPr>
          </a:p>
        </p:txBody>
      </p:sp>
      <p:sp>
        <p:nvSpPr>
          <p:cNvPr id="138" name="Google Shape;138;p24"/>
          <p:cNvSpPr/>
          <p:nvPr/>
        </p:nvSpPr>
        <p:spPr>
          <a:xfrm>
            <a:off x="67275" y="1481925"/>
            <a:ext cx="2990400" cy="1926300"/>
          </a:xfrm>
          <a:prstGeom prst="rect">
            <a:avLst/>
          </a:prstGeom>
          <a:noFill/>
          <a:ln>
            <a:noFill/>
          </a:ln>
        </p:spPr>
        <p:txBody>
          <a:bodyPr spcFirstLastPara="1" wrap="square" lIns="0" tIns="0" rIns="0" bIns="0" anchor="t" anchorCtr="0">
            <a:noAutofit/>
          </a:bodyPr>
          <a:lstStyle/>
          <a:p>
            <a:pPr marL="457200" lvl="0" indent="-298450" algn="l" rtl="0">
              <a:lnSpc>
                <a:spcPct val="163157"/>
              </a:lnSpc>
              <a:spcBef>
                <a:spcPts val="0"/>
              </a:spcBef>
              <a:spcAft>
                <a:spcPts val="0"/>
              </a:spcAft>
              <a:buClr>
                <a:schemeClr val="dk1"/>
              </a:buClr>
              <a:buSzPts val="1100"/>
              <a:buChar char="●"/>
            </a:pPr>
            <a:r>
              <a:rPr lang="en" sz="1100" b="1">
                <a:solidFill>
                  <a:schemeClr val="dk1"/>
                </a:solidFill>
              </a:rPr>
              <a:t>Data Extraction from ID Proofs:</a:t>
            </a:r>
            <a:r>
              <a:rPr lang="en" sz="1100">
                <a:solidFill>
                  <a:schemeClr val="dk1"/>
                </a:solidFill>
              </a:rPr>
              <a:t> Link the account opening process directly to ID verification. By extracting necessary data (like name, address, and identification number) from the ID, the need for customers to fill out extensive forms is eliminated, streamlining the onboarding process.</a:t>
            </a:r>
            <a:endParaRPr sz="1100">
              <a:solidFill>
                <a:schemeClr val="dk1"/>
              </a:solidFill>
            </a:endParaRPr>
          </a:p>
          <a:p>
            <a:pPr marL="457200" lvl="0" indent="-298450" algn="l" rtl="0">
              <a:lnSpc>
                <a:spcPct val="163157"/>
              </a:lnSpc>
              <a:spcBef>
                <a:spcPts val="0"/>
              </a:spcBef>
              <a:spcAft>
                <a:spcPts val="0"/>
              </a:spcAft>
              <a:buClr>
                <a:schemeClr val="dk1"/>
              </a:buClr>
              <a:buSzPts val="1100"/>
              <a:buChar char="●"/>
            </a:pPr>
            <a:r>
              <a:rPr lang="en" sz="1100" b="1">
                <a:solidFill>
                  <a:schemeClr val="dk1"/>
                </a:solidFill>
              </a:rPr>
              <a:t>Reduce Errors:</a:t>
            </a:r>
            <a:r>
              <a:rPr lang="en" sz="1100">
                <a:solidFill>
                  <a:schemeClr val="dk1"/>
                </a:solidFill>
              </a:rPr>
              <a:t> By relying on official ID proofs for critical data, the likelihood of errors—especially in residential address fields—can be significantly reduced</a:t>
            </a:r>
            <a:endParaRPr sz="1100">
              <a:solidFill>
                <a:schemeClr val="dk1"/>
              </a:solidFill>
            </a:endParaRPr>
          </a:p>
        </p:txBody>
      </p:sp>
      <p:sp>
        <p:nvSpPr>
          <p:cNvPr id="139" name="Google Shape;139;p24"/>
          <p:cNvSpPr/>
          <p:nvPr/>
        </p:nvSpPr>
        <p:spPr>
          <a:xfrm>
            <a:off x="3186825" y="632300"/>
            <a:ext cx="2556900" cy="366000"/>
          </a:xfrm>
          <a:prstGeom prst="rect">
            <a:avLst/>
          </a:prstGeom>
          <a:noFill/>
          <a:ln>
            <a:noFill/>
          </a:ln>
        </p:spPr>
        <p:txBody>
          <a:bodyPr spcFirstLastPara="1" wrap="square" lIns="0" tIns="0" rIns="0" bIns="0" anchor="t" anchorCtr="0">
            <a:noAutofit/>
          </a:bodyPr>
          <a:lstStyle/>
          <a:p>
            <a:pPr marL="0" marR="0" lvl="0" indent="0" algn="ctr" rtl="0">
              <a:lnSpc>
                <a:spcPct val="125000"/>
              </a:lnSpc>
              <a:spcBef>
                <a:spcPts val="0"/>
              </a:spcBef>
              <a:spcAft>
                <a:spcPts val="0"/>
              </a:spcAft>
              <a:buClr>
                <a:srgbClr val="231971"/>
              </a:buClr>
              <a:buSzPts val="1500"/>
              <a:buFont typeface="Outfit ExtraBold"/>
              <a:buNone/>
            </a:pPr>
            <a:r>
              <a:rPr lang="en" sz="1500" b="1">
                <a:solidFill>
                  <a:srgbClr val="231971"/>
                </a:solidFill>
                <a:latin typeface="Outfit ExtraBold"/>
                <a:ea typeface="Outfit ExtraBold"/>
                <a:cs typeface="Outfit ExtraBold"/>
                <a:sym typeface="Outfit ExtraBold"/>
              </a:rPr>
              <a:t> Task Division for Enhanced Efficiency</a:t>
            </a:r>
            <a:endParaRPr sz="1500">
              <a:solidFill>
                <a:schemeClr val="dk1"/>
              </a:solidFill>
              <a:latin typeface="Calibri"/>
              <a:ea typeface="Calibri"/>
              <a:cs typeface="Calibri"/>
              <a:sym typeface="Calibri"/>
            </a:endParaRPr>
          </a:p>
        </p:txBody>
      </p:sp>
      <p:sp>
        <p:nvSpPr>
          <p:cNvPr id="140" name="Google Shape;140;p24"/>
          <p:cNvSpPr/>
          <p:nvPr/>
        </p:nvSpPr>
        <p:spPr>
          <a:xfrm>
            <a:off x="3186826" y="1481925"/>
            <a:ext cx="2764200" cy="3213000"/>
          </a:xfrm>
          <a:prstGeom prst="rect">
            <a:avLst/>
          </a:prstGeom>
          <a:noFill/>
          <a:ln>
            <a:noFill/>
          </a:ln>
        </p:spPr>
        <p:txBody>
          <a:bodyPr spcFirstLastPara="1" wrap="square" lIns="0" tIns="0" rIns="0" bIns="0" anchor="t" anchorCtr="0">
            <a:noAutofit/>
          </a:bodyPr>
          <a:lstStyle/>
          <a:p>
            <a:pPr marL="0" lvl="0" indent="0" algn="l" rtl="0">
              <a:lnSpc>
                <a:spcPct val="163157"/>
              </a:lnSpc>
              <a:spcBef>
                <a:spcPts val="0"/>
              </a:spcBef>
              <a:spcAft>
                <a:spcPts val="0"/>
              </a:spcAft>
              <a:buNone/>
            </a:pPr>
            <a:r>
              <a:rPr lang="en" sz="1100" b="1">
                <a:solidFill>
                  <a:schemeClr val="dk1"/>
                </a:solidFill>
              </a:rPr>
              <a:t>Segmenting Responsibilities:</a:t>
            </a:r>
            <a:endParaRPr sz="1100" b="1">
              <a:solidFill>
                <a:schemeClr val="dk1"/>
              </a:solidFill>
            </a:endParaRPr>
          </a:p>
          <a:p>
            <a:pPr marL="457200" lvl="0" indent="-298450" algn="l" rtl="0">
              <a:lnSpc>
                <a:spcPct val="115000"/>
              </a:lnSpc>
              <a:spcBef>
                <a:spcPts val="1200"/>
              </a:spcBef>
              <a:spcAft>
                <a:spcPts val="0"/>
              </a:spcAft>
              <a:buClr>
                <a:schemeClr val="dk1"/>
              </a:buClr>
              <a:buSzPts val="1100"/>
              <a:buChar char="●"/>
            </a:pPr>
            <a:r>
              <a:rPr lang="en" sz="1100">
                <a:solidFill>
                  <a:schemeClr val="dk1"/>
                </a:solidFill>
              </a:rPr>
              <a:t>Assign complex and error-prone tasks (e.g., verifying residential addresses) to experienced "Vintage-Full Time" operators who are more skilled at identifying and correcting potential defects.</a:t>
            </a:r>
            <a:endParaRPr sz="1100">
              <a:solidFill>
                <a:schemeClr val="dk1"/>
              </a:solidFill>
            </a:endParaRPr>
          </a:p>
          <a:p>
            <a:pPr marL="457200" lvl="0" indent="-298450" algn="l" rtl="0">
              <a:lnSpc>
                <a:spcPct val="115000"/>
              </a:lnSpc>
              <a:spcBef>
                <a:spcPts val="0"/>
              </a:spcBef>
              <a:spcAft>
                <a:spcPts val="0"/>
              </a:spcAft>
              <a:buClr>
                <a:schemeClr val="dk1"/>
              </a:buClr>
              <a:buSzPts val="1100"/>
              <a:buChar char="●"/>
            </a:pPr>
            <a:r>
              <a:rPr lang="en" sz="1100">
                <a:solidFill>
                  <a:schemeClr val="dk1"/>
                </a:solidFill>
              </a:rPr>
              <a:t>Delegate simpler, less error-prone tasks to "New Recruits - Part Time," allowing them to benefit from the learning curve while ensuring overall productivity remains high.</a:t>
            </a:r>
            <a:endParaRPr sz="1200">
              <a:solidFill>
                <a:srgbClr val="2A2742"/>
              </a:solidFill>
              <a:latin typeface="Arimo"/>
              <a:ea typeface="Arimo"/>
              <a:cs typeface="Arimo"/>
              <a:sym typeface="Arimo"/>
            </a:endParaRPr>
          </a:p>
        </p:txBody>
      </p:sp>
      <p:sp>
        <p:nvSpPr>
          <p:cNvPr id="141" name="Google Shape;141;p24"/>
          <p:cNvSpPr/>
          <p:nvPr/>
        </p:nvSpPr>
        <p:spPr>
          <a:xfrm>
            <a:off x="5996150" y="632300"/>
            <a:ext cx="2556900" cy="241200"/>
          </a:xfrm>
          <a:prstGeom prst="rect">
            <a:avLst/>
          </a:prstGeom>
          <a:noFill/>
          <a:ln>
            <a:noFill/>
          </a:ln>
        </p:spPr>
        <p:txBody>
          <a:bodyPr spcFirstLastPara="1" wrap="square" lIns="0" tIns="0" rIns="0" bIns="0" anchor="t" anchorCtr="0">
            <a:noAutofit/>
          </a:bodyPr>
          <a:lstStyle/>
          <a:p>
            <a:pPr marL="0" marR="0" lvl="0" indent="0" algn="ctr" rtl="0">
              <a:lnSpc>
                <a:spcPct val="125000"/>
              </a:lnSpc>
              <a:spcBef>
                <a:spcPts val="0"/>
              </a:spcBef>
              <a:spcAft>
                <a:spcPts val="0"/>
              </a:spcAft>
              <a:buClr>
                <a:srgbClr val="231971"/>
              </a:buClr>
              <a:buSzPts val="1500"/>
              <a:buFont typeface="Outfit ExtraBold"/>
              <a:buNone/>
            </a:pPr>
            <a:r>
              <a:rPr lang="en" sz="1500" b="1">
                <a:solidFill>
                  <a:srgbClr val="231971"/>
                </a:solidFill>
                <a:latin typeface="Outfit ExtraBold"/>
                <a:ea typeface="Outfit ExtraBold"/>
                <a:cs typeface="Outfit ExtraBold"/>
                <a:sym typeface="Outfit ExtraBold"/>
              </a:rPr>
              <a:t>Possibility of Adding Automation</a:t>
            </a:r>
            <a:endParaRPr sz="1500">
              <a:solidFill>
                <a:schemeClr val="dk1"/>
              </a:solidFill>
              <a:latin typeface="Calibri"/>
              <a:ea typeface="Calibri"/>
              <a:cs typeface="Calibri"/>
              <a:sym typeface="Calibri"/>
            </a:endParaRPr>
          </a:p>
        </p:txBody>
      </p:sp>
      <p:sp>
        <p:nvSpPr>
          <p:cNvPr id="142" name="Google Shape;142;p24"/>
          <p:cNvSpPr/>
          <p:nvPr/>
        </p:nvSpPr>
        <p:spPr>
          <a:xfrm>
            <a:off x="5995775" y="1323250"/>
            <a:ext cx="2826600" cy="1682100"/>
          </a:xfrm>
          <a:prstGeom prst="rect">
            <a:avLst/>
          </a:prstGeom>
          <a:noFill/>
          <a:ln>
            <a:noFill/>
          </a:ln>
        </p:spPr>
        <p:txBody>
          <a:bodyPr spcFirstLastPara="1" wrap="square" lIns="0" tIns="0" rIns="0" bIns="0" anchor="t" anchorCtr="0">
            <a:noAutofit/>
          </a:bodyPr>
          <a:lstStyle/>
          <a:p>
            <a:pPr marL="457200" lvl="0" indent="-298450" algn="l" rtl="0">
              <a:lnSpc>
                <a:spcPct val="163157"/>
              </a:lnSpc>
              <a:spcBef>
                <a:spcPts val="0"/>
              </a:spcBef>
              <a:spcAft>
                <a:spcPts val="0"/>
              </a:spcAft>
              <a:buClr>
                <a:schemeClr val="dk1"/>
              </a:buClr>
              <a:buSzPts val="1100"/>
              <a:buChar char="●"/>
            </a:pPr>
            <a:r>
              <a:rPr lang="en" sz="1100" b="1">
                <a:solidFill>
                  <a:schemeClr val="dk1"/>
                </a:solidFill>
              </a:rPr>
              <a:t>Automate Data Entry:</a:t>
            </a:r>
            <a:r>
              <a:rPr lang="en" sz="1100">
                <a:solidFill>
                  <a:schemeClr val="dk1"/>
                </a:solidFill>
              </a:rPr>
              <a:t> Implement Optical Mark Recognition (OMR) technology or online forms to minimize human error and speed up the data collection process. This can eliminate the need for manual entry, reducing processing time and enhancing accuracy.</a:t>
            </a:r>
            <a:endParaRPr sz="1100">
              <a:solidFill>
                <a:schemeClr val="dk1"/>
              </a:solidFill>
            </a:endParaRPr>
          </a:p>
          <a:p>
            <a:pPr marL="457200" lvl="0" indent="-298450" algn="l" rtl="0">
              <a:lnSpc>
                <a:spcPct val="163157"/>
              </a:lnSpc>
              <a:spcBef>
                <a:spcPts val="0"/>
              </a:spcBef>
              <a:spcAft>
                <a:spcPts val="0"/>
              </a:spcAft>
              <a:buClr>
                <a:schemeClr val="dk1"/>
              </a:buClr>
              <a:buSzPts val="1100"/>
              <a:buChar char="●"/>
            </a:pPr>
            <a:r>
              <a:rPr lang="en" sz="1100" b="1">
                <a:solidFill>
                  <a:schemeClr val="dk1"/>
                </a:solidFill>
              </a:rPr>
              <a:t>Integrate ID Verification:</a:t>
            </a:r>
            <a:r>
              <a:rPr lang="en" sz="1100">
                <a:solidFill>
                  <a:schemeClr val="dk1"/>
                </a:solidFill>
              </a:rPr>
              <a:t> Use automated systems to verify ID proofs, ensuring the data is accurate and reducing the need for customers to fill out forms manually.</a:t>
            </a:r>
            <a:endParaRPr sz="1100">
              <a:solidFill>
                <a:schemeClr val="dk1"/>
              </a:solidFill>
            </a:endParaRPr>
          </a:p>
          <a:p>
            <a:pPr marL="0" marR="0" lvl="0" indent="0" algn="l" rtl="0">
              <a:lnSpc>
                <a:spcPct val="163157"/>
              </a:lnSpc>
              <a:spcBef>
                <a:spcPts val="0"/>
              </a:spcBef>
              <a:spcAft>
                <a:spcPts val="0"/>
              </a:spcAft>
              <a:buClr>
                <a:srgbClr val="2A2742"/>
              </a:buClr>
              <a:buSzPts val="1200"/>
              <a:buFont typeface="Arimo"/>
              <a:buNone/>
            </a:pPr>
            <a:endParaRPr sz="1200">
              <a:solidFill>
                <a:srgbClr val="2A2742"/>
              </a:solidFill>
              <a:latin typeface="Arimo"/>
              <a:ea typeface="Arimo"/>
              <a:cs typeface="Arimo"/>
              <a:sym typeface="Arim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7"/>
        <p:cNvGrpSpPr/>
        <p:nvPr/>
      </p:nvGrpSpPr>
      <p:grpSpPr>
        <a:xfrm>
          <a:off x="0" y="0"/>
          <a:ext cx="0" cy="0"/>
          <a:chOff x="0" y="0"/>
          <a:chExt cx="0" cy="0"/>
        </a:xfrm>
      </p:grpSpPr>
      <p:sp>
        <p:nvSpPr>
          <p:cNvPr id="148" name="Google Shape;148;p25"/>
          <p:cNvSpPr/>
          <p:nvPr/>
        </p:nvSpPr>
        <p:spPr>
          <a:xfrm>
            <a:off x="44450" y="67816"/>
            <a:ext cx="4892724" cy="734169"/>
          </a:xfrm>
          <a:prstGeom prst="rect">
            <a:avLst/>
          </a:prstGeom>
          <a:noFill/>
          <a:ln>
            <a:noFill/>
          </a:ln>
        </p:spPr>
        <p:txBody>
          <a:bodyPr spcFirstLastPara="1" wrap="square" lIns="0" tIns="0" rIns="0" bIns="0" anchor="t" anchorCtr="0">
            <a:noAutofit/>
          </a:bodyPr>
          <a:lstStyle/>
          <a:p>
            <a:pPr marL="0" marR="0" lvl="0" indent="0" algn="l" rtl="0">
              <a:lnSpc>
                <a:spcPct val="124324"/>
              </a:lnSpc>
              <a:spcBef>
                <a:spcPts val="0"/>
              </a:spcBef>
              <a:spcAft>
                <a:spcPts val="0"/>
              </a:spcAft>
              <a:buClr>
                <a:schemeClr val="dk1"/>
              </a:buClr>
              <a:buSzPts val="2300"/>
              <a:buFont typeface="ADLaM Display"/>
              <a:buNone/>
            </a:pPr>
            <a:r>
              <a:rPr lang="en" sz="2300">
                <a:solidFill>
                  <a:schemeClr val="dk1"/>
                </a:solidFill>
                <a:latin typeface="ADLaM Display"/>
                <a:ea typeface="ADLaM Display"/>
                <a:cs typeface="ADLaM Display"/>
                <a:sym typeface="ADLaM Display"/>
              </a:rPr>
              <a:t>Control Phase</a:t>
            </a:r>
            <a:endParaRPr sz="900"/>
          </a:p>
        </p:txBody>
      </p:sp>
      <p:pic>
        <p:nvPicPr>
          <p:cNvPr id="149" name="Google Shape;149;p25"/>
          <p:cNvPicPr preferRelativeResize="0"/>
          <p:nvPr/>
        </p:nvPicPr>
        <p:blipFill>
          <a:blip r:embed="rId3">
            <a:alphaModFix/>
          </a:blip>
          <a:stretch>
            <a:fillRect/>
          </a:stretch>
        </p:blipFill>
        <p:spPr>
          <a:xfrm>
            <a:off x="137450" y="2616875"/>
            <a:ext cx="4677101" cy="1865850"/>
          </a:xfrm>
          <a:prstGeom prst="rect">
            <a:avLst/>
          </a:prstGeom>
          <a:noFill/>
          <a:ln>
            <a:noFill/>
          </a:ln>
        </p:spPr>
      </p:pic>
      <p:pic>
        <p:nvPicPr>
          <p:cNvPr id="150" name="Google Shape;150;p25"/>
          <p:cNvPicPr preferRelativeResize="0"/>
          <p:nvPr/>
        </p:nvPicPr>
        <p:blipFill rotWithShape="1">
          <a:blip r:embed="rId4">
            <a:alphaModFix/>
          </a:blip>
          <a:srcRect l="11208" r="14810" b="25395"/>
          <a:stretch/>
        </p:blipFill>
        <p:spPr>
          <a:xfrm>
            <a:off x="137450" y="584075"/>
            <a:ext cx="4632250" cy="1865850"/>
          </a:xfrm>
          <a:prstGeom prst="rect">
            <a:avLst/>
          </a:prstGeom>
          <a:noFill/>
          <a:ln>
            <a:noFill/>
          </a:ln>
        </p:spPr>
      </p:pic>
      <p:sp>
        <p:nvSpPr>
          <p:cNvPr id="151" name="Google Shape;151;p25"/>
          <p:cNvSpPr txBox="1"/>
          <p:nvPr/>
        </p:nvSpPr>
        <p:spPr>
          <a:xfrm>
            <a:off x="5016400" y="239225"/>
            <a:ext cx="3917400" cy="3690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Clr>
                <a:schemeClr val="dk1"/>
              </a:buClr>
              <a:buSzPts val="1100"/>
              <a:buFont typeface="Arial"/>
              <a:buNone/>
            </a:pPr>
            <a:r>
              <a:rPr lang="en" sz="1100" b="1">
                <a:solidFill>
                  <a:schemeClr val="dk1"/>
                </a:solidFill>
              </a:rPr>
              <a:t>Continuous Improvement and Monitoring</a:t>
            </a:r>
            <a:endParaRPr sz="1100" b="1">
              <a:solidFill>
                <a:schemeClr val="dk1"/>
              </a:solidFill>
            </a:endParaRPr>
          </a:p>
          <a:p>
            <a:pPr marL="457200" lvl="0" indent="-298450" algn="l" rtl="0">
              <a:lnSpc>
                <a:spcPct val="115000"/>
              </a:lnSpc>
              <a:spcBef>
                <a:spcPts val="1200"/>
              </a:spcBef>
              <a:spcAft>
                <a:spcPts val="0"/>
              </a:spcAft>
              <a:buClr>
                <a:schemeClr val="dk1"/>
              </a:buClr>
              <a:buSzPts val="1100"/>
              <a:buChar char="●"/>
            </a:pPr>
            <a:r>
              <a:rPr lang="en" sz="1100" b="1">
                <a:solidFill>
                  <a:schemeClr val="dk1"/>
                </a:solidFill>
              </a:rPr>
              <a:t>Feedback Loop:</a:t>
            </a:r>
            <a:r>
              <a:rPr lang="en" sz="1100">
                <a:solidFill>
                  <a:schemeClr val="dk1"/>
                </a:solidFill>
              </a:rPr>
              <a:t> Implement a feedback mechanism to monitor the effectiveness of the changes and identify areas for further improvement. Regularly review error rates and processing times to assess the impact of automation and task division.</a:t>
            </a:r>
            <a:endParaRPr sz="1100">
              <a:solidFill>
                <a:schemeClr val="dk1"/>
              </a:solidFill>
            </a:endParaRPr>
          </a:p>
          <a:p>
            <a:pPr marL="457200" lvl="0" indent="-298450" algn="l" rtl="0">
              <a:lnSpc>
                <a:spcPct val="115000"/>
              </a:lnSpc>
              <a:spcBef>
                <a:spcPts val="0"/>
              </a:spcBef>
              <a:spcAft>
                <a:spcPts val="0"/>
              </a:spcAft>
              <a:buClr>
                <a:schemeClr val="dk1"/>
              </a:buClr>
              <a:buSzPts val="1100"/>
              <a:buChar char="●"/>
            </a:pPr>
            <a:r>
              <a:rPr lang="en" sz="1100">
                <a:solidFill>
                  <a:schemeClr val="dk1"/>
                </a:solidFill>
              </a:rPr>
              <a:t>The Process Capability Index (Cpk) has shown significant improvement, indicating that our recent enhancements have effectively increased operational efficiency and accuracy. </a:t>
            </a:r>
            <a:endParaRPr sz="1100">
              <a:solidFill>
                <a:schemeClr val="dk1"/>
              </a:solidFill>
            </a:endParaRPr>
          </a:p>
          <a:p>
            <a:pPr marL="457200" lvl="0" indent="-298450" algn="l" rtl="0">
              <a:lnSpc>
                <a:spcPct val="115000"/>
              </a:lnSpc>
              <a:spcBef>
                <a:spcPts val="0"/>
              </a:spcBef>
              <a:spcAft>
                <a:spcPts val="0"/>
              </a:spcAft>
              <a:buClr>
                <a:schemeClr val="dk1"/>
              </a:buClr>
              <a:buSzPts val="1100"/>
              <a:buChar char="●"/>
            </a:pPr>
            <a:r>
              <a:rPr lang="en" sz="1100">
                <a:solidFill>
                  <a:schemeClr val="dk1"/>
                </a:solidFill>
              </a:rPr>
              <a:t>This metric will serve as a crucial tool for monitoring performance and guiding future improvements. </a:t>
            </a:r>
            <a:endParaRPr sz="1100">
              <a:solidFill>
                <a:schemeClr val="dk1"/>
              </a:solidFill>
            </a:endParaRPr>
          </a:p>
          <a:p>
            <a:pPr marL="457200" lvl="0" indent="-298450" algn="l" rtl="0">
              <a:lnSpc>
                <a:spcPct val="115000"/>
              </a:lnSpc>
              <a:spcBef>
                <a:spcPts val="0"/>
              </a:spcBef>
              <a:spcAft>
                <a:spcPts val="0"/>
              </a:spcAft>
              <a:buClr>
                <a:schemeClr val="dk1"/>
              </a:buClr>
              <a:buSzPts val="1100"/>
              <a:buChar char="●"/>
            </a:pPr>
            <a:r>
              <a:rPr lang="en" sz="1100">
                <a:solidFill>
                  <a:schemeClr val="dk1"/>
                </a:solidFill>
              </a:rPr>
              <a:t>By regularly analyzing the Cpk, we can make informed, data-driven decisions to ensure continued progress and maintain high operational standards</a:t>
            </a:r>
            <a:endParaRPr sz="1100">
              <a:solidFill>
                <a:schemeClr val="dk1"/>
              </a:solidFill>
            </a:endParaRPr>
          </a:p>
          <a:p>
            <a:pPr marL="0" lvl="0" indent="0" algn="l" rtl="0">
              <a:spcBef>
                <a:spcPts val="1200"/>
              </a:spcBef>
              <a:spcAft>
                <a:spcPts val="0"/>
              </a:spcAft>
              <a:buNone/>
            </a:pPr>
            <a:endParaRPr sz="1800">
              <a:solidFill>
                <a:schemeClr val="dk2"/>
              </a:solidFil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702</Words>
  <Application>Microsoft Office PowerPoint</Application>
  <PresentationFormat>On-screen Show (16:9)</PresentationFormat>
  <Paragraphs>104</Paragraphs>
  <Slides>6</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ADLaM Display</vt:lpstr>
      <vt:lpstr>Calibri</vt:lpstr>
      <vt:lpstr>Arimo</vt:lpstr>
      <vt:lpstr>Times New Roman</vt:lpstr>
      <vt:lpstr>Outfit ExtraBold</vt:lpstr>
      <vt:lpstr>Simple Light</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SHUVENDU DAS</cp:lastModifiedBy>
  <cp:revision>1</cp:revision>
  <dcterms:modified xsi:type="dcterms:W3CDTF">2024-10-15T17:30:50Z</dcterms:modified>
</cp:coreProperties>
</file>