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73262"/>
            <a:ext cx="3526731" cy="3265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from flask import Flask</a:t>
            </a:r>
          </a:p>
        </p:txBody>
      </p:sp>
      <p:sp>
        <p:nvSpPr>
          <p:cNvPr id="5" name="New shape"/>
          <p:cNvSpPr/>
          <p:nvPr/>
        </p:nvSpPr>
        <p:spPr>
          <a:xfrm>
            <a:off x="929640" y="2301887"/>
            <a:ext cx="4446747" cy="3265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from datetime import datetime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731655"/>
            <a:ext cx="3833403" cy="3265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from pytz import timezone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588397"/>
            <a:ext cx="3220059" cy="3265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app = Flask(__name__)</a:t>
            </a:r>
          </a:p>
        </p:txBody>
      </p:sp>
      <p:sp>
        <p:nvSpPr>
          <p:cNvPr id="8" name="New shape"/>
          <p:cNvSpPr/>
          <p:nvPr/>
        </p:nvSpPr>
        <p:spPr>
          <a:xfrm>
            <a:off x="929640" y="4446158"/>
            <a:ext cx="2302556" cy="3269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onsolas"/>
              </a:rPr>
              <a:t>@app.route("/")</a:t>
            </a:r>
          </a:p>
        </p:txBody>
      </p:sp>
      <p:sp>
        <p:nvSpPr>
          <p:cNvPr id="9" name="New shape"/>
          <p:cNvSpPr/>
          <p:nvPr/>
        </p:nvSpPr>
        <p:spPr>
          <a:xfrm>
            <a:off x="929640" y="4875034"/>
            <a:ext cx="1686697" cy="3265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def time():</a:t>
            </a:r>
          </a:p>
        </p:txBody>
      </p:sp>
      <p:sp>
        <p:nvSpPr>
          <p:cNvPr id="10" name="New shape"/>
          <p:cNvSpPr/>
          <p:nvPr/>
        </p:nvSpPr>
        <p:spPr>
          <a:xfrm>
            <a:off x="1391666" y="5304802"/>
            <a:ext cx="7360133" cy="3265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onsolas"/>
              </a:rPr>
              <a:t>now = datetime.now(timezone('America/New_York'))</a:t>
            </a:r>
          </a:p>
        </p:txBody>
      </p:sp>
      <p:sp>
        <p:nvSpPr>
          <p:cNvPr id="11" name="New shape"/>
          <p:cNvSpPr/>
          <p:nvPr/>
        </p:nvSpPr>
        <p:spPr>
          <a:xfrm>
            <a:off x="1391666" y="5732745"/>
            <a:ext cx="9977746" cy="3269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onsolas"/>
              </a:rPr>
              <a:t>return "The current date and time in Cambridge is {}".format(now)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6248"/>
            <a:ext cx="150890" cy="4821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4974"/>
            <a:ext cx="9898908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Python is not just used for command-line programming,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321959"/>
            <a:ext cx="5368827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thoughthat’s a major use case.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540661"/>
            <a:ext cx="150784" cy="481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509409"/>
            <a:ext cx="8342594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Python contains native functionality to support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975753"/>
            <a:ext cx="8968683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networking and more, enabling site backendsto be 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4441837"/>
            <a:ext cx="3161320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written in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6248"/>
            <a:ext cx="150890" cy="4821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4974"/>
            <a:ext cx="8688625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Web frameworks make this process much easier,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321959"/>
            <a:ext cx="9248558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abstracting away the minutia of Python’s syntax and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88303"/>
            <a:ext cx="4622701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providing helperfunctions.</a:t>
            </a:r>
          </a:p>
        </p:txBody>
      </p:sp>
      <p:sp>
        <p:nvSpPr>
          <p:cNvPr id="8" name="New shape"/>
          <p:cNvSpPr/>
          <p:nvPr/>
        </p:nvSpPr>
        <p:spPr>
          <a:xfrm>
            <a:off x="929640" y="4007005"/>
            <a:ext cx="150784" cy="481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975753"/>
            <a:ext cx="9894446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Some of the most popular include: Django, Pyramid, and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4441837"/>
            <a:ext cx="977415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Flask.</a:t>
            </a:r>
          </a:p>
        </p:txBody>
      </p:sp>
      <p:sp>
        <p:nvSpPr>
          <p:cNvPr id="11" name="New shape"/>
          <p:cNvSpPr/>
          <p:nvPr/>
        </p:nvSpPr>
        <p:spPr>
          <a:xfrm>
            <a:off x="929640" y="5660637"/>
            <a:ext cx="150890" cy="4821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5629363"/>
            <a:ext cx="10031253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We use Flask in CS50 because it is lightweight for ease of 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6096273"/>
            <a:ext cx="7887716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use in CS50 IDE, while still being feature-rich.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6248"/>
            <a:ext cx="150890" cy="4821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4974"/>
            <a:ext cx="9629581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We know that we can use HTML to build websites, but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321959"/>
            <a:ext cx="9225184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websites built using pure HTML suffer from a serious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88303"/>
            <a:ext cx="1798875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limitation.</a:t>
            </a:r>
          </a:p>
        </p:txBody>
      </p:sp>
      <p:sp>
        <p:nvSpPr>
          <p:cNvPr id="8" name="New shape"/>
          <p:cNvSpPr/>
          <p:nvPr/>
        </p:nvSpPr>
        <p:spPr>
          <a:xfrm>
            <a:off x="929640" y="4007005"/>
            <a:ext cx="150784" cy="481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975753"/>
            <a:ext cx="9450517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Imagine we want to create a website that displays the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4441837"/>
            <a:ext cx="10066025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current time in Cambridge, MA, displaying it to the latest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4908822"/>
            <a:ext cx="1364214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minute.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  <p:sp>
        <p:nvSpPr>
          <p:cNvPr id="4" name="New shape"/>
          <p:cNvSpPr/>
          <p:nvPr/>
        </p:nvSpPr>
        <p:spPr>
          <a:xfrm>
            <a:off x="1123493" y="1873817"/>
            <a:ext cx="1298078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1772666" y="2426136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2420366" y="2977574"/>
            <a:ext cx="865385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&lt;title&gt;Current Time in Cambridge&lt;/title&gt;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1772666" y="3531290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8" name="New shape"/>
          <p:cNvSpPr/>
          <p:nvPr/>
        </p:nvSpPr>
        <p:spPr>
          <a:xfrm>
            <a:off x="1772666" y="4082978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9" name="New shape"/>
          <p:cNvSpPr/>
          <p:nvPr/>
        </p:nvSpPr>
        <p:spPr>
          <a:xfrm>
            <a:off x="2420366" y="4635047"/>
            <a:ext cx="8214795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The current time in Cambridge is 14:08</a:t>
            </a:r>
          </a:p>
        </p:txBody>
      </p:sp>
      <p:sp>
        <p:nvSpPr>
          <p:cNvPr id="10" name="New shape"/>
          <p:cNvSpPr/>
          <p:nvPr/>
        </p:nvSpPr>
        <p:spPr>
          <a:xfrm>
            <a:off x="1772666" y="5188258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1123493" y="5740201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  <p:sp>
        <p:nvSpPr>
          <p:cNvPr id="4" name="New shape"/>
          <p:cNvSpPr/>
          <p:nvPr/>
        </p:nvSpPr>
        <p:spPr>
          <a:xfrm>
            <a:off x="1123493" y="1873817"/>
            <a:ext cx="1298078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1772666" y="2426136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2420366" y="2977574"/>
            <a:ext cx="865385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&lt;title&gt;Current Time in Cambridge&lt;/title&gt;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1772666" y="3531290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8" name="New shape"/>
          <p:cNvSpPr/>
          <p:nvPr/>
        </p:nvSpPr>
        <p:spPr>
          <a:xfrm>
            <a:off x="1772666" y="4082978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9" name="New shape"/>
          <p:cNvSpPr/>
          <p:nvPr/>
        </p:nvSpPr>
        <p:spPr>
          <a:xfrm>
            <a:off x="2420366" y="4635047"/>
            <a:ext cx="713390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The current time in Cambridge is </a:t>
            </a:r>
          </a:p>
        </p:txBody>
      </p:sp>
      <p:sp>
        <p:nvSpPr>
          <p:cNvPr id="10" name="New shape"/>
          <p:cNvSpPr/>
          <p:nvPr/>
        </p:nvSpPr>
        <p:spPr>
          <a:xfrm>
            <a:off x="9547606" y="4635047"/>
            <a:ext cx="1080894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onsolas"/>
              </a:rPr>
              <a:t>14:09</a:t>
            </a:r>
          </a:p>
        </p:txBody>
      </p:sp>
      <p:sp>
        <p:nvSpPr>
          <p:cNvPr id="11" name="New shape"/>
          <p:cNvSpPr/>
          <p:nvPr/>
        </p:nvSpPr>
        <p:spPr>
          <a:xfrm>
            <a:off x="1772666" y="5188258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12" name="New shape"/>
          <p:cNvSpPr/>
          <p:nvPr/>
        </p:nvSpPr>
        <p:spPr>
          <a:xfrm>
            <a:off x="1123493" y="5740201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  <p:sp>
        <p:nvSpPr>
          <p:cNvPr id="4" name="New shape"/>
          <p:cNvSpPr/>
          <p:nvPr/>
        </p:nvSpPr>
        <p:spPr>
          <a:xfrm>
            <a:off x="1123493" y="1873817"/>
            <a:ext cx="1298078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1772666" y="2426136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2420366" y="2977574"/>
            <a:ext cx="865385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&lt;title&gt;Current Time in Cambridge&lt;/title&gt;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1772666" y="3531290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8" name="New shape"/>
          <p:cNvSpPr/>
          <p:nvPr/>
        </p:nvSpPr>
        <p:spPr>
          <a:xfrm>
            <a:off x="1772666" y="4082978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9" name="New shape"/>
          <p:cNvSpPr/>
          <p:nvPr/>
        </p:nvSpPr>
        <p:spPr>
          <a:xfrm>
            <a:off x="2420366" y="4635047"/>
            <a:ext cx="713390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The current time in Cambridge is </a:t>
            </a:r>
          </a:p>
        </p:txBody>
      </p:sp>
      <p:sp>
        <p:nvSpPr>
          <p:cNvPr id="10" name="New shape"/>
          <p:cNvSpPr/>
          <p:nvPr/>
        </p:nvSpPr>
        <p:spPr>
          <a:xfrm>
            <a:off x="9547606" y="4635047"/>
            <a:ext cx="1080894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onsolas"/>
              </a:rPr>
              <a:t>14:10</a:t>
            </a:r>
          </a:p>
        </p:txBody>
      </p:sp>
      <p:sp>
        <p:nvSpPr>
          <p:cNvPr id="11" name="New shape"/>
          <p:cNvSpPr/>
          <p:nvPr/>
        </p:nvSpPr>
        <p:spPr>
          <a:xfrm>
            <a:off x="1772666" y="5188258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12" name="New shape"/>
          <p:cNvSpPr/>
          <p:nvPr/>
        </p:nvSpPr>
        <p:spPr>
          <a:xfrm>
            <a:off x="1123493" y="5740201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  <p:sp>
        <p:nvSpPr>
          <p:cNvPr id="4" name="New shape"/>
          <p:cNvSpPr/>
          <p:nvPr/>
        </p:nvSpPr>
        <p:spPr>
          <a:xfrm>
            <a:off x="1123493" y="1873817"/>
            <a:ext cx="1298078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1772666" y="2426136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2420366" y="2977574"/>
            <a:ext cx="865385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&lt;title&gt;Current Time in Cambridge&lt;/title&gt;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1772666" y="3531290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8" name="New shape"/>
          <p:cNvSpPr/>
          <p:nvPr/>
        </p:nvSpPr>
        <p:spPr>
          <a:xfrm>
            <a:off x="1772666" y="4082978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9" name="New shape"/>
          <p:cNvSpPr/>
          <p:nvPr/>
        </p:nvSpPr>
        <p:spPr>
          <a:xfrm>
            <a:off x="2420366" y="4635047"/>
            <a:ext cx="713390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The current time in Cambridge is </a:t>
            </a:r>
          </a:p>
        </p:txBody>
      </p:sp>
      <p:sp>
        <p:nvSpPr>
          <p:cNvPr id="10" name="New shape"/>
          <p:cNvSpPr/>
          <p:nvPr/>
        </p:nvSpPr>
        <p:spPr>
          <a:xfrm>
            <a:off x="9547606" y="4635047"/>
            <a:ext cx="1080894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onsolas"/>
              </a:rPr>
              <a:t>14:11</a:t>
            </a:r>
          </a:p>
        </p:txBody>
      </p:sp>
      <p:sp>
        <p:nvSpPr>
          <p:cNvPr id="11" name="New shape"/>
          <p:cNvSpPr/>
          <p:nvPr/>
        </p:nvSpPr>
        <p:spPr>
          <a:xfrm>
            <a:off x="1772666" y="5188258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12" name="New shape"/>
          <p:cNvSpPr/>
          <p:nvPr/>
        </p:nvSpPr>
        <p:spPr>
          <a:xfrm>
            <a:off x="1123493" y="5740201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10747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Flask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05"/>
            <a:ext cx="142365" cy="45493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5998"/>
            <a:ext cx="10106354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Websites that are pure HTML are completely static. The only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95552"/>
            <a:ext cx="9845862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way we can update the content of our pages is to manually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34463"/>
            <a:ext cx="9598102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open up our source files, edit and save, and then the next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173115"/>
            <a:ext cx="9233869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time the user visits or refreshes the page they’ll get the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612542"/>
            <a:ext cx="139119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content.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4773215"/>
            <a:ext cx="142259" cy="45459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4743730"/>
            <a:ext cx="10083690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Incorporating Python into our code can make our code quite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5182642"/>
            <a:ext cx="918066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a bitmore flexible and introduce a way for our pages to 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5621243"/>
            <a:ext cx="9515020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update or be dynamic without requiring our intervention.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2025-07-22T13:59:30.0388391Z</dcterms:created>
  <dcterms:modified xsi:type="dcterms:W3CDTF">2025-07-22T13:59:30.0388394Z</dcterms:modified>
</cp:coreProperties>
</file>