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0693400" cy="7556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4763902" y="2136648"/>
            <a:ext cx="1167384" cy="72237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4763902" y="2859024"/>
            <a:ext cx="1167384" cy="40081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57806" y="2859024"/>
            <a:ext cx="1179576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4763902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5931286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757806" y="2136648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4757806" y="3259836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249817" y="4893563"/>
            <a:ext cx="2220468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  <p:sp>
        <p:nvSpPr>
          <p:cNvPr id="27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8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9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0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31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2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5050420" y="2231677"/>
            <a:ext cx="599424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Swap</a:t>
            </a:r>
          </a:p>
        </p:txBody>
      </p:sp>
      <p:sp>
        <p:nvSpPr>
          <p:cNvPr id="34" name="New shape"/>
          <p:cNvSpPr/>
          <p:nvPr/>
        </p:nvSpPr>
        <p:spPr>
          <a:xfrm>
            <a:off x="4904115" y="2553241"/>
            <a:ext cx="89190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Counter</a:t>
            </a:r>
          </a:p>
        </p:txBody>
      </p:sp>
      <p:sp>
        <p:nvSpPr>
          <p:cNvPr id="35" name="New shape"/>
          <p:cNvSpPr/>
          <p:nvPr/>
        </p:nvSpPr>
        <p:spPr>
          <a:xfrm>
            <a:off x="5279019" y="2954053"/>
            <a:ext cx="13517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sp>
        <p:nvSpPr>
          <p:cNvPr id="36" name="New shape"/>
          <p:cNvSpPr/>
          <p:nvPr/>
        </p:nvSpPr>
        <p:spPr>
          <a:xfrm>
            <a:off x="248298" y="4590776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37" name="New shape"/>
          <p:cNvSpPr/>
          <p:nvPr/>
        </p:nvSpPr>
        <p:spPr>
          <a:xfrm>
            <a:off x="649104" y="5008584"/>
            <a:ext cx="471940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Set swap counter to a non-zero value</a:t>
            </a:r>
          </a:p>
        </p:txBody>
      </p:sp>
      <p:sp>
        <p:nvSpPr>
          <p:cNvPr id="38" name="New shape"/>
          <p:cNvSpPr/>
          <p:nvPr/>
        </p:nvSpPr>
        <p:spPr>
          <a:xfrm>
            <a:off x="649104" y="5381965"/>
            <a:ext cx="440896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the swap counter is 0:</a:t>
            </a:r>
          </a:p>
        </p:txBody>
      </p:sp>
      <p:sp>
        <p:nvSpPr>
          <p:cNvPr id="39" name="New shape"/>
          <p:cNvSpPr/>
          <p:nvPr/>
        </p:nvSpPr>
        <p:spPr>
          <a:xfrm>
            <a:off x="1049916" y="5749068"/>
            <a:ext cx="262011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Reset swap counter to 0</a:t>
            </a:r>
          </a:p>
        </p:txBody>
      </p:sp>
      <p:sp>
        <p:nvSpPr>
          <p:cNvPr id="40" name="New shape"/>
          <p:cNvSpPr/>
          <p:nvPr/>
        </p:nvSpPr>
        <p:spPr>
          <a:xfrm>
            <a:off x="1049916" y="6069108"/>
            <a:ext cx="284019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Look at each adjacent pair</a:t>
            </a:r>
          </a:p>
        </p:txBody>
      </p:sp>
      <p:sp>
        <p:nvSpPr>
          <p:cNvPr id="41" name="New shape"/>
          <p:cNvSpPr/>
          <p:nvPr/>
        </p:nvSpPr>
        <p:spPr>
          <a:xfrm>
            <a:off x="1450733" y="6384898"/>
            <a:ext cx="839820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Iftwo adjacent elements are not in order, swap them andaddoneto theswap counter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16745" y="4197096"/>
            <a:ext cx="2075688" cy="21336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  <p:sp>
        <p:nvSpPr>
          <p:cNvPr id="5" name="New shape"/>
          <p:cNvSpPr/>
          <p:nvPr/>
        </p:nvSpPr>
        <p:spPr>
          <a:xfrm>
            <a:off x="816744" y="2392275"/>
            <a:ext cx="116847" cy="37286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2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1017912" y="2409843"/>
            <a:ext cx="8822530" cy="347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28" dirty="1">
                <a:solidFill>
                  <a:srgbClr val="000000"/>
                </a:solidFill>
                <a:latin typeface="Calibri"/>
              </a:rPr>
              <a:t>In bubble sort, the idea of the algorithm is to move higher valued</a:t>
            </a:r>
          </a:p>
        </p:txBody>
      </p:sp>
      <p:sp>
        <p:nvSpPr>
          <p:cNvPr id="7" name="New shape"/>
          <p:cNvSpPr/>
          <p:nvPr/>
        </p:nvSpPr>
        <p:spPr>
          <a:xfrm>
            <a:off x="1017912" y="2729883"/>
            <a:ext cx="8572050" cy="347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28" dirty="1">
                <a:solidFill>
                  <a:srgbClr val="000000"/>
                </a:solidFill>
                <a:latin typeface="Calibri"/>
              </a:rPr>
              <a:t>elements generally towards the right and lower value elements</a:t>
            </a:r>
          </a:p>
        </p:txBody>
      </p:sp>
      <p:sp>
        <p:nvSpPr>
          <p:cNvPr id="8" name="New shape"/>
          <p:cNvSpPr/>
          <p:nvPr/>
        </p:nvSpPr>
        <p:spPr>
          <a:xfrm>
            <a:off x="1017912" y="3051447"/>
            <a:ext cx="3570764" cy="347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28" dirty="1">
                <a:solidFill>
                  <a:srgbClr val="000000"/>
                </a:solidFill>
                <a:latin typeface="Calibri"/>
              </a:rPr>
              <a:t>generally towards the left.</a:t>
            </a:r>
          </a:p>
        </p:txBody>
      </p:sp>
      <p:sp>
        <p:nvSpPr>
          <p:cNvPr id="9" name="New shape"/>
          <p:cNvSpPr/>
          <p:nvPr/>
        </p:nvSpPr>
        <p:spPr>
          <a:xfrm>
            <a:off x="816744" y="3915555"/>
            <a:ext cx="2079944" cy="347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2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10" name="New shape"/>
          <p:cNvSpPr/>
          <p:nvPr/>
        </p:nvSpPr>
        <p:spPr>
          <a:xfrm>
            <a:off x="1217556" y="4275449"/>
            <a:ext cx="101374" cy="3234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8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418724" y="4290691"/>
            <a:ext cx="4308759" cy="30171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80" dirty="1">
                <a:solidFill>
                  <a:srgbClr val="000000"/>
                </a:solidFill>
                <a:latin typeface="Calibri"/>
              </a:rPr>
              <a:t>Set swap counterto a non-zero value</a:t>
            </a:r>
          </a:p>
        </p:txBody>
      </p:sp>
      <p:sp>
        <p:nvSpPr>
          <p:cNvPr id="12" name="New shape"/>
          <p:cNvSpPr/>
          <p:nvPr/>
        </p:nvSpPr>
        <p:spPr>
          <a:xfrm>
            <a:off x="1217556" y="4609206"/>
            <a:ext cx="101374" cy="3234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8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418724" y="4624447"/>
            <a:ext cx="3890395" cy="30171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80" dirty="1">
                <a:solidFill>
                  <a:srgbClr val="000000"/>
                </a:solidFill>
                <a:latin typeface="Calibri"/>
              </a:rPr>
              <a:t>Repeat untilthe swap counteris0:</a:t>
            </a:r>
          </a:p>
        </p:txBody>
      </p:sp>
      <p:sp>
        <p:nvSpPr>
          <p:cNvPr id="14" name="New shape"/>
          <p:cNvSpPr/>
          <p:nvPr/>
        </p:nvSpPr>
        <p:spPr>
          <a:xfrm>
            <a:off x="1618368" y="4945520"/>
            <a:ext cx="85901" cy="27411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1819536" y="4958435"/>
            <a:ext cx="2410509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Reset swap counter to 0</a:t>
            </a:r>
          </a:p>
        </p:txBody>
      </p:sp>
      <p:sp>
        <p:nvSpPr>
          <p:cNvPr id="16" name="New shape"/>
          <p:cNvSpPr/>
          <p:nvPr/>
        </p:nvSpPr>
        <p:spPr>
          <a:xfrm>
            <a:off x="1618368" y="5236604"/>
            <a:ext cx="85901" cy="27411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1819536" y="5249519"/>
            <a:ext cx="2612982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Look at each adjacent pair</a:t>
            </a:r>
          </a:p>
        </p:txBody>
      </p:sp>
      <p:sp>
        <p:nvSpPr>
          <p:cNvPr id="18" name="New shape"/>
          <p:cNvSpPr/>
          <p:nvPr/>
        </p:nvSpPr>
        <p:spPr>
          <a:xfrm>
            <a:off x="2019185" y="5528801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9" name="New shape"/>
          <p:cNvSpPr/>
          <p:nvPr/>
        </p:nvSpPr>
        <p:spPr>
          <a:xfrm>
            <a:off x="2220353" y="5540513"/>
            <a:ext cx="695824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If two adjacent elements are not inorder, swap themand add oneto the swap</a:t>
            </a:r>
          </a:p>
        </p:txBody>
      </p:sp>
      <p:sp>
        <p:nvSpPr>
          <p:cNvPr id="20" name="New shape"/>
          <p:cNvSpPr/>
          <p:nvPr/>
        </p:nvSpPr>
        <p:spPr>
          <a:xfrm>
            <a:off x="2220353" y="5753873"/>
            <a:ext cx="70771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counter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249817" y="4893563"/>
            <a:ext cx="2220468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4763902" y="2136648"/>
            <a:ext cx="1167384" cy="72237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63902" y="2859024"/>
            <a:ext cx="1167384" cy="40081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4757806" y="2859024"/>
            <a:ext cx="1179576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4763902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5931286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4757806" y="2136648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4757806" y="3259836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  <p:sp>
        <p:nvSpPr>
          <p:cNvPr id="27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8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9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0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1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2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248292" y="4590776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34" name="New shape"/>
          <p:cNvSpPr/>
          <p:nvPr/>
        </p:nvSpPr>
        <p:spPr>
          <a:xfrm>
            <a:off x="649104" y="5008584"/>
            <a:ext cx="471940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Set swap counter to a non-zero value</a:t>
            </a:r>
          </a:p>
        </p:txBody>
      </p:sp>
      <p:sp>
        <p:nvSpPr>
          <p:cNvPr id="35" name="New shape"/>
          <p:cNvSpPr/>
          <p:nvPr/>
        </p:nvSpPr>
        <p:spPr>
          <a:xfrm>
            <a:off x="649104" y="5381965"/>
            <a:ext cx="440896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the swap counter is 0:</a:t>
            </a:r>
          </a:p>
        </p:txBody>
      </p:sp>
      <p:sp>
        <p:nvSpPr>
          <p:cNvPr id="36" name="New shape"/>
          <p:cNvSpPr/>
          <p:nvPr/>
        </p:nvSpPr>
        <p:spPr>
          <a:xfrm>
            <a:off x="1049916" y="5749068"/>
            <a:ext cx="262011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Reset swap counter to 0</a:t>
            </a:r>
          </a:p>
        </p:txBody>
      </p:sp>
      <p:sp>
        <p:nvSpPr>
          <p:cNvPr id="37" name="New shape"/>
          <p:cNvSpPr/>
          <p:nvPr/>
        </p:nvSpPr>
        <p:spPr>
          <a:xfrm>
            <a:off x="1049916" y="6069108"/>
            <a:ext cx="284019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Look at each adjacent pair</a:t>
            </a:r>
          </a:p>
        </p:txBody>
      </p:sp>
      <p:sp>
        <p:nvSpPr>
          <p:cNvPr id="38" name="New shape"/>
          <p:cNvSpPr/>
          <p:nvPr/>
        </p:nvSpPr>
        <p:spPr>
          <a:xfrm>
            <a:off x="1450733" y="6384898"/>
            <a:ext cx="839820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Iftwo adjacent elements are not in order, swap them andaddoneto theswap counter</a:t>
            </a:r>
          </a:p>
        </p:txBody>
      </p:sp>
      <p:sp>
        <p:nvSpPr>
          <p:cNvPr id="39" name="New shape"/>
          <p:cNvSpPr/>
          <p:nvPr/>
        </p:nvSpPr>
        <p:spPr>
          <a:xfrm>
            <a:off x="5050420" y="2231677"/>
            <a:ext cx="599424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Swap</a:t>
            </a:r>
          </a:p>
        </p:txBody>
      </p:sp>
      <p:sp>
        <p:nvSpPr>
          <p:cNvPr id="40" name="New shape"/>
          <p:cNvSpPr/>
          <p:nvPr/>
        </p:nvSpPr>
        <p:spPr>
          <a:xfrm>
            <a:off x="4904115" y="2553241"/>
            <a:ext cx="89190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Counter</a:t>
            </a:r>
          </a:p>
        </p:txBody>
      </p:sp>
      <p:sp>
        <p:nvSpPr>
          <p:cNvPr id="41" name="New shape"/>
          <p:cNvSpPr/>
          <p:nvPr/>
        </p:nvSpPr>
        <p:spPr>
          <a:xfrm>
            <a:off x="5237871" y="2954053"/>
            <a:ext cx="216694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-1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4763902" y="2136648"/>
            <a:ext cx="1167384" cy="72237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4763902" y="2859024"/>
            <a:ext cx="1167384" cy="40081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57806" y="2859024"/>
            <a:ext cx="1179576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4763902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5931286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757806" y="2136648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4757806" y="3259836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249817" y="4893563"/>
            <a:ext cx="2220468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  <p:sp>
        <p:nvSpPr>
          <p:cNvPr id="27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8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9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0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1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2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5050420" y="2231677"/>
            <a:ext cx="599424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Swap</a:t>
            </a:r>
          </a:p>
        </p:txBody>
      </p:sp>
      <p:sp>
        <p:nvSpPr>
          <p:cNvPr id="34" name="New shape"/>
          <p:cNvSpPr/>
          <p:nvPr/>
        </p:nvSpPr>
        <p:spPr>
          <a:xfrm>
            <a:off x="4904115" y="2553241"/>
            <a:ext cx="89190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Counter</a:t>
            </a:r>
          </a:p>
        </p:txBody>
      </p:sp>
      <p:sp>
        <p:nvSpPr>
          <p:cNvPr id="35" name="New shape"/>
          <p:cNvSpPr/>
          <p:nvPr/>
        </p:nvSpPr>
        <p:spPr>
          <a:xfrm>
            <a:off x="5279019" y="2954053"/>
            <a:ext cx="13517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36" name="New shape"/>
          <p:cNvSpPr/>
          <p:nvPr/>
        </p:nvSpPr>
        <p:spPr>
          <a:xfrm>
            <a:off x="248298" y="4590776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37" name="New shape"/>
          <p:cNvSpPr/>
          <p:nvPr/>
        </p:nvSpPr>
        <p:spPr>
          <a:xfrm>
            <a:off x="649104" y="5008584"/>
            <a:ext cx="471940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Set swap counter to a non-zero value</a:t>
            </a:r>
          </a:p>
        </p:txBody>
      </p:sp>
      <p:sp>
        <p:nvSpPr>
          <p:cNvPr id="38" name="New shape"/>
          <p:cNvSpPr/>
          <p:nvPr/>
        </p:nvSpPr>
        <p:spPr>
          <a:xfrm>
            <a:off x="649104" y="5381965"/>
            <a:ext cx="440896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the swap counter is 0:</a:t>
            </a:r>
          </a:p>
        </p:txBody>
      </p:sp>
      <p:sp>
        <p:nvSpPr>
          <p:cNvPr id="39" name="New shape"/>
          <p:cNvSpPr/>
          <p:nvPr/>
        </p:nvSpPr>
        <p:spPr>
          <a:xfrm>
            <a:off x="1049916" y="5749068"/>
            <a:ext cx="262011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Reset swap counter to 0</a:t>
            </a:r>
          </a:p>
        </p:txBody>
      </p:sp>
      <p:sp>
        <p:nvSpPr>
          <p:cNvPr id="40" name="New shape"/>
          <p:cNvSpPr/>
          <p:nvPr/>
        </p:nvSpPr>
        <p:spPr>
          <a:xfrm>
            <a:off x="1049916" y="6069108"/>
            <a:ext cx="284019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Look at each adjacent pair</a:t>
            </a:r>
          </a:p>
        </p:txBody>
      </p:sp>
      <p:sp>
        <p:nvSpPr>
          <p:cNvPr id="41" name="New shape"/>
          <p:cNvSpPr/>
          <p:nvPr/>
        </p:nvSpPr>
        <p:spPr>
          <a:xfrm>
            <a:off x="1450733" y="6384898"/>
            <a:ext cx="839820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Iftwo adjacent elements are not in order, swap them andaddoneto theswap counter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4763902" y="2136648"/>
            <a:ext cx="1167384" cy="72237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4763902" y="2859024"/>
            <a:ext cx="1167384" cy="40081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57806" y="2859024"/>
            <a:ext cx="1179576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4763902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5931286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757806" y="2136648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4757806" y="3259836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249817" y="4893563"/>
            <a:ext cx="2220468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  <p:sp>
        <p:nvSpPr>
          <p:cNvPr id="27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8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9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0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1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2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5050420" y="2231677"/>
            <a:ext cx="599424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Swap</a:t>
            </a:r>
          </a:p>
        </p:txBody>
      </p:sp>
      <p:sp>
        <p:nvSpPr>
          <p:cNvPr id="34" name="New shape"/>
          <p:cNvSpPr/>
          <p:nvPr/>
        </p:nvSpPr>
        <p:spPr>
          <a:xfrm>
            <a:off x="4904115" y="2553241"/>
            <a:ext cx="89190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Counter</a:t>
            </a:r>
          </a:p>
        </p:txBody>
      </p:sp>
      <p:sp>
        <p:nvSpPr>
          <p:cNvPr id="35" name="New shape"/>
          <p:cNvSpPr/>
          <p:nvPr/>
        </p:nvSpPr>
        <p:spPr>
          <a:xfrm>
            <a:off x="5279019" y="2954053"/>
            <a:ext cx="13517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36" name="New shape"/>
          <p:cNvSpPr/>
          <p:nvPr/>
        </p:nvSpPr>
        <p:spPr>
          <a:xfrm>
            <a:off x="248298" y="4590776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37" name="New shape"/>
          <p:cNvSpPr/>
          <p:nvPr/>
        </p:nvSpPr>
        <p:spPr>
          <a:xfrm>
            <a:off x="649104" y="5008584"/>
            <a:ext cx="471940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Set swap counter to a non-zero value</a:t>
            </a:r>
          </a:p>
        </p:txBody>
      </p:sp>
      <p:sp>
        <p:nvSpPr>
          <p:cNvPr id="38" name="New shape"/>
          <p:cNvSpPr/>
          <p:nvPr/>
        </p:nvSpPr>
        <p:spPr>
          <a:xfrm>
            <a:off x="649104" y="5381965"/>
            <a:ext cx="440896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the swap counter is 0:</a:t>
            </a:r>
          </a:p>
        </p:txBody>
      </p:sp>
      <p:sp>
        <p:nvSpPr>
          <p:cNvPr id="39" name="New shape"/>
          <p:cNvSpPr/>
          <p:nvPr/>
        </p:nvSpPr>
        <p:spPr>
          <a:xfrm>
            <a:off x="1049916" y="5749068"/>
            <a:ext cx="262011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Reset swap counter to 0</a:t>
            </a:r>
          </a:p>
        </p:txBody>
      </p:sp>
      <p:sp>
        <p:nvSpPr>
          <p:cNvPr id="40" name="New shape"/>
          <p:cNvSpPr/>
          <p:nvPr/>
        </p:nvSpPr>
        <p:spPr>
          <a:xfrm>
            <a:off x="1049916" y="6069108"/>
            <a:ext cx="284019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Look at each adjacent pair</a:t>
            </a:r>
          </a:p>
        </p:txBody>
      </p:sp>
      <p:sp>
        <p:nvSpPr>
          <p:cNvPr id="41" name="New shape"/>
          <p:cNvSpPr/>
          <p:nvPr/>
        </p:nvSpPr>
        <p:spPr>
          <a:xfrm>
            <a:off x="1450733" y="6384898"/>
            <a:ext cx="839820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Iftwo adjacent elements are not in order, swap them andaddoneto theswap counter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4763902" y="2136648"/>
            <a:ext cx="1167384" cy="72237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4763902" y="2859024"/>
            <a:ext cx="1167384" cy="40081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57806" y="2859024"/>
            <a:ext cx="1179576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4763902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5931286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757806" y="2136648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4757806" y="3259836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249817" y="4893563"/>
            <a:ext cx="2220468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  <p:sp>
        <p:nvSpPr>
          <p:cNvPr id="27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8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9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0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1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2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5050420" y="2231677"/>
            <a:ext cx="599424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Swap</a:t>
            </a:r>
          </a:p>
        </p:txBody>
      </p:sp>
      <p:sp>
        <p:nvSpPr>
          <p:cNvPr id="34" name="New shape"/>
          <p:cNvSpPr/>
          <p:nvPr/>
        </p:nvSpPr>
        <p:spPr>
          <a:xfrm>
            <a:off x="4904115" y="2553241"/>
            <a:ext cx="89190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Counter</a:t>
            </a:r>
          </a:p>
        </p:txBody>
      </p:sp>
      <p:sp>
        <p:nvSpPr>
          <p:cNvPr id="35" name="New shape"/>
          <p:cNvSpPr/>
          <p:nvPr/>
        </p:nvSpPr>
        <p:spPr>
          <a:xfrm>
            <a:off x="5279019" y="2954053"/>
            <a:ext cx="13517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36" name="New shape"/>
          <p:cNvSpPr/>
          <p:nvPr/>
        </p:nvSpPr>
        <p:spPr>
          <a:xfrm>
            <a:off x="248298" y="4590776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37" name="New shape"/>
          <p:cNvSpPr/>
          <p:nvPr/>
        </p:nvSpPr>
        <p:spPr>
          <a:xfrm>
            <a:off x="649104" y="5008584"/>
            <a:ext cx="471940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Set swap counter to a non-zero value</a:t>
            </a:r>
          </a:p>
        </p:txBody>
      </p:sp>
      <p:sp>
        <p:nvSpPr>
          <p:cNvPr id="38" name="New shape"/>
          <p:cNvSpPr/>
          <p:nvPr/>
        </p:nvSpPr>
        <p:spPr>
          <a:xfrm>
            <a:off x="649104" y="5381965"/>
            <a:ext cx="440896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the swap counter is 0:</a:t>
            </a:r>
          </a:p>
        </p:txBody>
      </p:sp>
      <p:sp>
        <p:nvSpPr>
          <p:cNvPr id="39" name="New shape"/>
          <p:cNvSpPr/>
          <p:nvPr/>
        </p:nvSpPr>
        <p:spPr>
          <a:xfrm>
            <a:off x="1049916" y="5749068"/>
            <a:ext cx="262011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Reset swap counter to 0</a:t>
            </a:r>
          </a:p>
        </p:txBody>
      </p:sp>
      <p:sp>
        <p:nvSpPr>
          <p:cNvPr id="40" name="New shape"/>
          <p:cNvSpPr/>
          <p:nvPr/>
        </p:nvSpPr>
        <p:spPr>
          <a:xfrm>
            <a:off x="1049916" y="6069108"/>
            <a:ext cx="284019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Look at each adjacent pair</a:t>
            </a:r>
          </a:p>
        </p:txBody>
      </p:sp>
      <p:sp>
        <p:nvSpPr>
          <p:cNvPr id="41" name="New shape"/>
          <p:cNvSpPr/>
          <p:nvPr/>
        </p:nvSpPr>
        <p:spPr>
          <a:xfrm>
            <a:off x="1450733" y="6384898"/>
            <a:ext cx="839820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Iftwo adjacent elements are not in order, swap them andaddoneto theswap counter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4763902" y="2136648"/>
            <a:ext cx="1167384" cy="72237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4763902" y="2859024"/>
            <a:ext cx="1167384" cy="40081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57806" y="2859024"/>
            <a:ext cx="1179576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4763902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5931286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757806" y="2136648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4757806" y="3259836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249817" y="4893563"/>
            <a:ext cx="2220468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  <p:sp>
        <p:nvSpPr>
          <p:cNvPr id="27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8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9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0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1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2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5050420" y="2231677"/>
            <a:ext cx="599424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Swap</a:t>
            </a:r>
          </a:p>
        </p:txBody>
      </p:sp>
      <p:sp>
        <p:nvSpPr>
          <p:cNvPr id="34" name="New shape"/>
          <p:cNvSpPr/>
          <p:nvPr/>
        </p:nvSpPr>
        <p:spPr>
          <a:xfrm>
            <a:off x="4904115" y="2553241"/>
            <a:ext cx="89190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Counter</a:t>
            </a:r>
          </a:p>
        </p:txBody>
      </p:sp>
      <p:sp>
        <p:nvSpPr>
          <p:cNvPr id="35" name="New shape"/>
          <p:cNvSpPr/>
          <p:nvPr/>
        </p:nvSpPr>
        <p:spPr>
          <a:xfrm>
            <a:off x="5279019" y="2954053"/>
            <a:ext cx="13517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36" name="New shape"/>
          <p:cNvSpPr/>
          <p:nvPr/>
        </p:nvSpPr>
        <p:spPr>
          <a:xfrm>
            <a:off x="248298" y="4590776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37" name="New shape"/>
          <p:cNvSpPr/>
          <p:nvPr/>
        </p:nvSpPr>
        <p:spPr>
          <a:xfrm>
            <a:off x="649104" y="5008584"/>
            <a:ext cx="471940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Set swap counter to a non-zero value</a:t>
            </a:r>
          </a:p>
        </p:txBody>
      </p:sp>
      <p:sp>
        <p:nvSpPr>
          <p:cNvPr id="38" name="New shape"/>
          <p:cNvSpPr/>
          <p:nvPr/>
        </p:nvSpPr>
        <p:spPr>
          <a:xfrm>
            <a:off x="649104" y="5381965"/>
            <a:ext cx="440896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the swap counter is 0:</a:t>
            </a:r>
          </a:p>
        </p:txBody>
      </p:sp>
      <p:sp>
        <p:nvSpPr>
          <p:cNvPr id="39" name="New shape"/>
          <p:cNvSpPr/>
          <p:nvPr/>
        </p:nvSpPr>
        <p:spPr>
          <a:xfrm>
            <a:off x="1049916" y="5749068"/>
            <a:ext cx="262011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Reset swap counter to 0</a:t>
            </a:r>
          </a:p>
        </p:txBody>
      </p:sp>
      <p:sp>
        <p:nvSpPr>
          <p:cNvPr id="40" name="New shape"/>
          <p:cNvSpPr/>
          <p:nvPr/>
        </p:nvSpPr>
        <p:spPr>
          <a:xfrm>
            <a:off x="1049916" y="6069108"/>
            <a:ext cx="284019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Look at each adjacent pair</a:t>
            </a:r>
          </a:p>
        </p:txBody>
      </p:sp>
      <p:sp>
        <p:nvSpPr>
          <p:cNvPr id="41" name="New shape"/>
          <p:cNvSpPr/>
          <p:nvPr/>
        </p:nvSpPr>
        <p:spPr>
          <a:xfrm>
            <a:off x="1450733" y="6384898"/>
            <a:ext cx="839820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Iftwo adjacent elements are not in order, swap them andaddoneto theswap counter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4763902" y="2136648"/>
            <a:ext cx="1167384" cy="72237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4763902" y="2859024"/>
            <a:ext cx="1167384" cy="40081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57806" y="2859024"/>
            <a:ext cx="1179576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4763902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5931286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757806" y="2136648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4757806" y="3259836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249817" y="4893563"/>
            <a:ext cx="2220468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  <p:sp>
        <p:nvSpPr>
          <p:cNvPr id="27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8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9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30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1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2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5050420" y="2231677"/>
            <a:ext cx="599424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Swap</a:t>
            </a:r>
          </a:p>
        </p:txBody>
      </p:sp>
      <p:sp>
        <p:nvSpPr>
          <p:cNvPr id="34" name="New shape"/>
          <p:cNvSpPr/>
          <p:nvPr/>
        </p:nvSpPr>
        <p:spPr>
          <a:xfrm>
            <a:off x="4904115" y="2553241"/>
            <a:ext cx="89190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Counter</a:t>
            </a:r>
          </a:p>
        </p:txBody>
      </p:sp>
      <p:sp>
        <p:nvSpPr>
          <p:cNvPr id="35" name="New shape"/>
          <p:cNvSpPr/>
          <p:nvPr/>
        </p:nvSpPr>
        <p:spPr>
          <a:xfrm>
            <a:off x="5279019" y="2954053"/>
            <a:ext cx="13517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36" name="New shape"/>
          <p:cNvSpPr/>
          <p:nvPr/>
        </p:nvSpPr>
        <p:spPr>
          <a:xfrm>
            <a:off x="248298" y="4590776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37" name="New shape"/>
          <p:cNvSpPr/>
          <p:nvPr/>
        </p:nvSpPr>
        <p:spPr>
          <a:xfrm>
            <a:off x="649104" y="5008584"/>
            <a:ext cx="471940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Set swap counter to a non-zero value</a:t>
            </a:r>
          </a:p>
        </p:txBody>
      </p:sp>
      <p:sp>
        <p:nvSpPr>
          <p:cNvPr id="38" name="New shape"/>
          <p:cNvSpPr/>
          <p:nvPr/>
        </p:nvSpPr>
        <p:spPr>
          <a:xfrm>
            <a:off x="649104" y="5381965"/>
            <a:ext cx="440896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the swap counter is 0:</a:t>
            </a:r>
          </a:p>
        </p:txBody>
      </p:sp>
      <p:sp>
        <p:nvSpPr>
          <p:cNvPr id="39" name="New shape"/>
          <p:cNvSpPr/>
          <p:nvPr/>
        </p:nvSpPr>
        <p:spPr>
          <a:xfrm>
            <a:off x="1049916" y="5749068"/>
            <a:ext cx="262011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Reset swap counter to 0</a:t>
            </a:r>
          </a:p>
        </p:txBody>
      </p:sp>
      <p:sp>
        <p:nvSpPr>
          <p:cNvPr id="40" name="New shape"/>
          <p:cNvSpPr/>
          <p:nvPr/>
        </p:nvSpPr>
        <p:spPr>
          <a:xfrm>
            <a:off x="1049916" y="6069108"/>
            <a:ext cx="284019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Look at each adjacent pair</a:t>
            </a:r>
          </a:p>
        </p:txBody>
      </p:sp>
      <p:sp>
        <p:nvSpPr>
          <p:cNvPr id="41" name="New shape"/>
          <p:cNvSpPr/>
          <p:nvPr/>
        </p:nvSpPr>
        <p:spPr>
          <a:xfrm>
            <a:off x="1450733" y="6384898"/>
            <a:ext cx="839820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Iftwo adjacent elements are not in order, swap them andaddoneto theswap counter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B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4763902" y="2136648"/>
            <a:ext cx="1167384" cy="722376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4763902" y="2859024"/>
            <a:ext cx="1167384" cy="40081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57806" y="2859024"/>
            <a:ext cx="1179576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4763902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5931286" y="2130552"/>
            <a:ext cx="0" cy="1133856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757806" y="2136648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4757806" y="3259836"/>
            <a:ext cx="1179576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249817" y="4893563"/>
            <a:ext cx="2220468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16744" y="1449529"/>
            <a:ext cx="2296693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Bubble Sort</a:t>
            </a:r>
          </a:p>
        </p:txBody>
      </p:sp>
      <p:sp>
        <p:nvSpPr>
          <p:cNvPr id="27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8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9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30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1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2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5050420" y="2231677"/>
            <a:ext cx="599424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Swap</a:t>
            </a:r>
          </a:p>
        </p:txBody>
      </p:sp>
      <p:sp>
        <p:nvSpPr>
          <p:cNvPr id="34" name="New shape"/>
          <p:cNvSpPr/>
          <p:nvPr/>
        </p:nvSpPr>
        <p:spPr>
          <a:xfrm>
            <a:off x="4904115" y="2553241"/>
            <a:ext cx="89190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b="1" dirty="1">
                <a:solidFill>
                  <a:srgbClr val="FFFFFF"/>
                </a:solidFill>
                <a:latin typeface="Calibri"/>
              </a:rPr>
              <a:t>Counter</a:t>
            </a:r>
          </a:p>
        </p:txBody>
      </p:sp>
      <p:sp>
        <p:nvSpPr>
          <p:cNvPr id="35" name="New shape"/>
          <p:cNvSpPr/>
          <p:nvPr/>
        </p:nvSpPr>
        <p:spPr>
          <a:xfrm>
            <a:off x="5279019" y="2954053"/>
            <a:ext cx="13517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36" name="New shape"/>
          <p:cNvSpPr/>
          <p:nvPr/>
        </p:nvSpPr>
        <p:spPr>
          <a:xfrm>
            <a:off x="248298" y="4590776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37" name="New shape"/>
          <p:cNvSpPr/>
          <p:nvPr/>
        </p:nvSpPr>
        <p:spPr>
          <a:xfrm>
            <a:off x="649104" y="5008584"/>
            <a:ext cx="471940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Set swap counter to a non-zero value</a:t>
            </a:r>
          </a:p>
        </p:txBody>
      </p:sp>
      <p:sp>
        <p:nvSpPr>
          <p:cNvPr id="38" name="New shape"/>
          <p:cNvSpPr/>
          <p:nvPr/>
        </p:nvSpPr>
        <p:spPr>
          <a:xfrm>
            <a:off x="649104" y="5381965"/>
            <a:ext cx="440896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the swap counter is 0:</a:t>
            </a:r>
          </a:p>
        </p:txBody>
      </p:sp>
      <p:sp>
        <p:nvSpPr>
          <p:cNvPr id="39" name="New shape"/>
          <p:cNvSpPr/>
          <p:nvPr/>
        </p:nvSpPr>
        <p:spPr>
          <a:xfrm>
            <a:off x="1049916" y="5749068"/>
            <a:ext cx="262011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Reset swap counter to 0</a:t>
            </a:r>
          </a:p>
        </p:txBody>
      </p:sp>
      <p:sp>
        <p:nvSpPr>
          <p:cNvPr id="40" name="New shape"/>
          <p:cNvSpPr/>
          <p:nvPr/>
        </p:nvSpPr>
        <p:spPr>
          <a:xfrm>
            <a:off x="1049916" y="6069108"/>
            <a:ext cx="284019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Look at each adjacent pair</a:t>
            </a:r>
          </a:p>
        </p:txBody>
      </p:sp>
      <p:sp>
        <p:nvSpPr>
          <p:cNvPr id="41" name="New shape"/>
          <p:cNvSpPr/>
          <p:nvPr/>
        </p:nvSpPr>
        <p:spPr>
          <a:xfrm>
            <a:off x="1450733" y="6384898"/>
            <a:ext cx="839820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Iftwo adjacent elements are not in order, swap them andaddoneto theswap counter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2025-07-22T13:59:22.3982753Z</dcterms:created>
  <dcterms:modified xsi:type="dcterms:W3CDTF">2025-07-22T13:59:22.3982755Z</dcterms:modified>
</cp:coreProperties>
</file>