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0693400" cy="7556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001F5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001F5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00AF4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53905" y="5344668"/>
            <a:ext cx="2220465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1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3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4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953904" y="5041881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1354721" y="5459689"/>
            <a:ext cx="54630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no unsorted elements remain:</a:t>
            </a:r>
          </a:p>
        </p:txBody>
      </p:sp>
      <p:sp>
        <p:nvSpPr>
          <p:cNvPr id="28" name="New shape"/>
          <p:cNvSpPr/>
          <p:nvPr/>
        </p:nvSpPr>
        <p:spPr>
          <a:xfrm>
            <a:off x="1755533" y="5825268"/>
            <a:ext cx="673899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Search the unsorted part of the data to find the smallest value</a:t>
            </a:r>
          </a:p>
        </p:txBody>
      </p:sp>
      <p:sp>
        <p:nvSpPr>
          <p:cNvPr id="29" name="New shape"/>
          <p:cNvSpPr/>
          <p:nvPr/>
        </p:nvSpPr>
        <p:spPr>
          <a:xfrm>
            <a:off x="1755533" y="6146832"/>
            <a:ext cx="7967532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Swap the smallest found value with the first element of the unsorted part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16745" y="4506468"/>
            <a:ext cx="2220468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  <p:sp>
        <p:nvSpPr>
          <p:cNvPr id="5" name="New shape"/>
          <p:cNvSpPr/>
          <p:nvPr/>
        </p:nvSpPr>
        <p:spPr>
          <a:xfrm>
            <a:off x="816744" y="2424690"/>
            <a:ext cx="124850" cy="39840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1017912" y="2443462"/>
            <a:ext cx="7907539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selection sort, the idea of the algorithm isto find the</a:t>
            </a:r>
          </a:p>
        </p:txBody>
      </p:sp>
      <p:sp>
        <p:nvSpPr>
          <p:cNvPr id="7" name="New shape"/>
          <p:cNvSpPr/>
          <p:nvPr/>
        </p:nvSpPr>
        <p:spPr>
          <a:xfrm>
            <a:off x="1017913" y="2827509"/>
            <a:ext cx="7848161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smallest unsorted element and add itto the end of the</a:t>
            </a:r>
          </a:p>
        </p:txBody>
      </p:sp>
      <p:sp>
        <p:nvSpPr>
          <p:cNvPr id="8" name="New shape"/>
          <p:cNvSpPr/>
          <p:nvPr/>
        </p:nvSpPr>
        <p:spPr>
          <a:xfrm>
            <a:off x="1017913" y="3213081"/>
            <a:ext cx="1527632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sorted list.</a:t>
            </a:r>
          </a:p>
        </p:txBody>
      </p:sp>
      <p:sp>
        <p:nvSpPr>
          <p:cNvPr id="9" name="New shape"/>
          <p:cNvSpPr/>
          <p:nvPr/>
        </p:nvSpPr>
        <p:spPr>
          <a:xfrm>
            <a:off x="816745" y="4205205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10" name="New shape"/>
          <p:cNvSpPr/>
          <p:nvPr/>
        </p:nvSpPr>
        <p:spPr>
          <a:xfrm>
            <a:off x="1217556" y="4624856"/>
            <a:ext cx="109377" cy="3490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418724" y="4641300"/>
            <a:ext cx="54630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no unsorted elements remain:</a:t>
            </a:r>
          </a:p>
        </p:txBody>
      </p:sp>
      <p:sp>
        <p:nvSpPr>
          <p:cNvPr id="12" name="New shape"/>
          <p:cNvSpPr/>
          <p:nvPr/>
        </p:nvSpPr>
        <p:spPr>
          <a:xfrm>
            <a:off x="1618368" y="5017226"/>
            <a:ext cx="93371" cy="297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819536" y="5031264"/>
            <a:ext cx="673899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Search the unsorted part of the data to find the smallest value</a:t>
            </a:r>
          </a:p>
        </p:txBody>
      </p:sp>
      <p:sp>
        <p:nvSpPr>
          <p:cNvPr id="14" name="New shape"/>
          <p:cNvSpPr/>
          <p:nvPr/>
        </p:nvSpPr>
        <p:spPr>
          <a:xfrm>
            <a:off x="1618368" y="5360126"/>
            <a:ext cx="93371" cy="297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1819536" y="5374164"/>
            <a:ext cx="7967532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Swap the smallest found value with the first element of the unsorted part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53905" y="5344668"/>
            <a:ext cx="2220465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3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953904" y="5041881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1354721" y="5459689"/>
            <a:ext cx="54630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no unsorted elements remain:</a:t>
            </a:r>
          </a:p>
        </p:txBody>
      </p:sp>
      <p:sp>
        <p:nvSpPr>
          <p:cNvPr id="28" name="New shape"/>
          <p:cNvSpPr/>
          <p:nvPr/>
        </p:nvSpPr>
        <p:spPr>
          <a:xfrm>
            <a:off x="1755533" y="5825268"/>
            <a:ext cx="673899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Search the unsorted part of the data to find the smallest value</a:t>
            </a:r>
          </a:p>
        </p:txBody>
      </p:sp>
      <p:sp>
        <p:nvSpPr>
          <p:cNvPr id="29" name="New shape"/>
          <p:cNvSpPr/>
          <p:nvPr/>
        </p:nvSpPr>
        <p:spPr>
          <a:xfrm>
            <a:off x="1755533" y="6146832"/>
            <a:ext cx="7967532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Swap the smallest found value with the first element of the unsorted part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00AF4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53905" y="5344668"/>
            <a:ext cx="2220465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3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953904" y="5041881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1354721" y="5459689"/>
            <a:ext cx="54630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no unsorted elements remain:</a:t>
            </a:r>
          </a:p>
        </p:txBody>
      </p:sp>
      <p:sp>
        <p:nvSpPr>
          <p:cNvPr id="28" name="New shape"/>
          <p:cNvSpPr/>
          <p:nvPr/>
        </p:nvSpPr>
        <p:spPr>
          <a:xfrm>
            <a:off x="1755533" y="5825268"/>
            <a:ext cx="673899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Search the unsorted part of the data to find the smallest value</a:t>
            </a:r>
          </a:p>
        </p:txBody>
      </p:sp>
      <p:sp>
        <p:nvSpPr>
          <p:cNvPr id="29" name="New shape"/>
          <p:cNvSpPr/>
          <p:nvPr/>
        </p:nvSpPr>
        <p:spPr>
          <a:xfrm>
            <a:off x="1755533" y="6146832"/>
            <a:ext cx="7967532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Swap the smallest found value with the first element of the unsorted part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00AF4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53905" y="5344668"/>
            <a:ext cx="2220465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1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3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953904" y="5041881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1354721" y="5459689"/>
            <a:ext cx="54630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no unsorted elements remain:</a:t>
            </a:r>
          </a:p>
        </p:txBody>
      </p:sp>
      <p:sp>
        <p:nvSpPr>
          <p:cNvPr id="28" name="New shape"/>
          <p:cNvSpPr/>
          <p:nvPr/>
        </p:nvSpPr>
        <p:spPr>
          <a:xfrm>
            <a:off x="1755533" y="5825268"/>
            <a:ext cx="673899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Search the unsorted part of the data to find the smallest value</a:t>
            </a:r>
          </a:p>
        </p:txBody>
      </p:sp>
      <p:sp>
        <p:nvSpPr>
          <p:cNvPr id="29" name="New shape"/>
          <p:cNvSpPr/>
          <p:nvPr/>
        </p:nvSpPr>
        <p:spPr>
          <a:xfrm>
            <a:off x="1755533" y="6146832"/>
            <a:ext cx="7967532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Swap the smallest found value with the first element of the unsorted part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001F5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53905" y="5344668"/>
            <a:ext cx="2220465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1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3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953904" y="5041881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1354721" y="5459689"/>
            <a:ext cx="54630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no unsorted elements remain:</a:t>
            </a:r>
          </a:p>
        </p:txBody>
      </p:sp>
      <p:sp>
        <p:nvSpPr>
          <p:cNvPr id="28" name="New shape"/>
          <p:cNvSpPr/>
          <p:nvPr/>
        </p:nvSpPr>
        <p:spPr>
          <a:xfrm>
            <a:off x="1755533" y="5825268"/>
            <a:ext cx="673899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Search the unsorted part of the data to find the smallest value</a:t>
            </a:r>
          </a:p>
        </p:txBody>
      </p:sp>
      <p:sp>
        <p:nvSpPr>
          <p:cNvPr id="29" name="New shape"/>
          <p:cNvSpPr/>
          <p:nvPr/>
        </p:nvSpPr>
        <p:spPr>
          <a:xfrm>
            <a:off x="1755533" y="6146832"/>
            <a:ext cx="7967532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Swap the smallest found value with the first element of the unsorted part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001F5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00AF4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53905" y="5344668"/>
            <a:ext cx="2220465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1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3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953904" y="5041881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1354721" y="5459689"/>
            <a:ext cx="54630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no unsorted elements remain:</a:t>
            </a:r>
          </a:p>
        </p:txBody>
      </p:sp>
      <p:sp>
        <p:nvSpPr>
          <p:cNvPr id="28" name="New shape"/>
          <p:cNvSpPr/>
          <p:nvPr/>
        </p:nvSpPr>
        <p:spPr>
          <a:xfrm>
            <a:off x="1755533" y="5825268"/>
            <a:ext cx="673899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Search the unsorted part of the data to find the smallest value</a:t>
            </a:r>
          </a:p>
        </p:txBody>
      </p:sp>
      <p:sp>
        <p:nvSpPr>
          <p:cNvPr id="29" name="New shape"/>
          <p:cNvSpPr/>
          <p:nvPr/>
        </p:nvSpPr>
        <p:spPr>
          <a:xfrm>
            <a:off x="1755533" y="6146832"/>
            <a:ext cx="7967532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Swap the smallest found value with the first element of the unsorted part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001F5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001F5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53905" y="5344668"/>
            <a:ext cx="2220465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1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3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953904" y="5041881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1354721" y="5459689"/>
            <a:ext cx="54630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no unsorted elements remain:</a:t>
            </a:r>
          </a:p>
        </p:txBody>
      </p:sp>
      <p:sp>
        <p:nvSpPr>
          <p:cNvPr id="28" name="New shape"/>
          <p:cNvSpPr/>
          <p:nvPr/>
        </p:nvSpPr>
        <p:spPr>
          <a:xfrm>
            <a:off x="1755533" y="5825268"/>
            <a:ext cx="673899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Search the unsorted part of the data to find the smallest value</a:t>
            </a:r>
          </a:p>
        </p:txBody>
      </p:sp>
      <p:sp>
        <p:nvSpPr>
          <p:cNvPr id="29" name="New shape"/>
          <p:cNvSpPr/>
          <p:nvPr/>
        </p:nvSpPr>
        <p:spPr>
          <a:xfrm>
            <a:off x="1755533" y="6146832"/>
            <a:ext cx="7967532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Swap the smallest found value with the first element of the unsorted part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37497" y="3525012"/>
            <a:ext cx="1536192" cy="507492"/>
          </a:xfrm>
          <a:prstGeom prst="rect"/>
          <a:solidFill>
            <a:srgbClr val="001F5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273686" y="3525012"/>
            <a:ext cx="1537716" cy="507492"/>
          </a:xfrm>
          <a:prstGeom prst="rect"/>
          <a:solidFill>
            <a:srgbClr val="001F5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811402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3525012"/>
            <a:ext cx="1537716" cy="507492"/>
          </a:xfrm>
          <a:prstGeom prst="rect"/>
          <a:solidFill>
            <a:srgbClr val="00AF4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6885310" y="3525012"/>
            <a:ext cx="1536192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8421501" y="3525012"/>
            <a:ext cx="1537716" cy="507492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273686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811402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347594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885310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421501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737497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959218" y="3518916"/>
            <a:ext cx="0" cy="530352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31401" y="3525012"/>
            <a:ext cx="9232388" cy="0"/>
          </a:xfrm>
          <a:prstGeom prst="line"/>
          <a:ln w="11137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731401" y="4032504"/>
            <a:ext cx="9232388" cy="0"/>
          </a:xfrm>
          <a:prstGeom prst="line"/>
          <a:ln w="33412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53905" y="5344668"/>
            <a:ext cx="2220465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16744" y="1449529"/>
            <a:ext cx="272248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Selection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41263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1" name="New shape"/>
          <p:cNvSpPr/>
          <p:nvPr/>
        </p:nvSpPr>
        <p:spPr>
          <a:xfrm>
            <a:off x="2950407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44866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3" name="New shape"/>
          <p:cNvSpPr/>
          <p:nvPr/>
        </p:nvSpPr>
        <p:spPr>
          <a:xfrm>
            <a:off x="6024432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7560683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9098458" y="3638277"/>
            <a:ext cx="18074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953904" y="5041881"/>
            <a:ext cx="2222406" cy="3715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808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1354721" y="5459689"/>
            <a:ext cx="546307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 until no unsorted elements remain:</a:t>
            </a:r>
          </a:p>
        </p:txBody>
      </p:sp>
      <p:sp>
        <p:nvSpPr>
          <p:cNvPr id="28" name="New shape"/>
          <p:cNvSpPr/>
          <p:nvPr/>
        </p:nvSpPr>
        <p:spPr>
          <a:xfrm>
            <a:off x="1755533" y="5825268"/>
            <a:ext cx="673899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Search the unsorted part of the data to find the smallest value</a:t>
            </a:r>
          </a:p>
        </p:txBody>
      </p:sp>
      <p:sp>
        <p:nvSpPr>
          <p:cNvPr id="29" name="New shape"/>
          <p:cNvSpPr/>
          <p:nvPr/>
        </p:nvSpPr>
        <p:spPr>
          <a:xfrm>
            <a:off x="1755533" y="6146832"/>
            <a:ext cx="7967532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Swap the smallest found value with the first element of the unsorted part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2025-07-22T13:59:23.2413034Z</dcterms:created>
  <dcterms:modified xsi:type="dcterms:W3CDTF">2025-07-22T13:59:23.2413035Z</dcterms:modified>
</cp:coreProperties>
</file>