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15720" y="5614416"/>
            <a:ext cx="9543288" cy="27432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298932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2960807"/>
            <a:ext cx="79300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variables have two big differences from C.</a:t>
            </a:r>
          </a:p>
        </p:txBody>
      </p:sp>
      <p:sp>
        <p:nvSpPr>
          <p:cNvPr id="9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1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3886691"/>
            <a:ext cx="419483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Declared by initialization only.</a:t>
            </a:r>
          </a:p>
        </p:txBody>
      </p:sp>
      <p:sp>
        <p:nvSpPr>
          <p:cNvPr id="13" name="New shape"/>
          <p:cNvSpPr/>
          <p:nvPr/>
        </p:nvSpPr>
        <p:spPr>
          <a:xfrm>
            <a:off x="1315847" y="5297723"/>
            <a:ext cx="9532814" cy="6548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4" dirty="1">
                <a:solidFill>
                  <a:srgbClr val="FF0000"/>
                </a:solidFill>
                <a:latin typeface="Consolas"/>
              </a:rPr>
              <a:t>string phrase = "This is CS50";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124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783898"/>
            <a:ext cx="888403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is anexample of a very commonly-used modern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115247"/>
            <a:ext cx="380405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programming language.</a:t>
            </a:r>
          </a:p>
        </p:txBody>
      </p:sp>
      <p:sp>
        <p:nvSpPr>
          <p:cNvPr id="7" name="New shape"/>
          <p:cNvSpPr/>
          <p:nvPr/>
        </p:nvSpPr>
        <p:spPr>
          <a:xfrm>
            <a:off x="1387094" y="2544257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615694" y="2519410"/>
            <a:ext cx="6152610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C was first released in 1972, Python in 1991.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338910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3360610"/>
            <a:ext cx="998857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Python is anexcellent andversatile language choice for making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691317"/>
            <a:ext cx="572912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complex C operations muchsimpler.</a:t>
            </a:r>
          </a:p>
        </p:txBody>
      </p:sp>
      <p:sp>
        <p:nvSpPr>
          <p:cNvPr id="12" name="New shape"/>
          <p:cNvSpPr/>
          <p:nvPr/>
        </p:nvSpPr>
        <p:spPr>
          <a:xfrm>
            <a:off x="1387094" y="4125347"/>
            <a:ext cx="110823" cy="3541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615694" y="4102378"/>
            <a:ext cx="2536246" cy="38695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alibri"/>
              </a:rPr>
              <a:t>String manipulation</a:t>
            </a:r>
          </a:p>
        </p:txBody>
      </p:sp>
      <p:sp>
        <p:nvSpPr>
          <p:cNvPr id="14" name="New shape"/>
          <p:cNvSpPr/>
          <p:nvPr/>
        </p:nvSpPr>
        <p:spPr>
          <a:xfrm>
            <a:off x="1387094" y="4455818"/>
            <a:ext cx="110930" cy="35448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615694" y="4432826"/>
            <a:ext cx="1506850" cy="3873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Calibri"/>
              </a:rPr>
              <a:t>Networking</a:t>
            </a:r>
          </a:p>
        </p:txBody>
      </p:sp>
      <p:sp>
        <p:nvSpPr>
          <p:cNvPr id="16" name="New shape"/>
          <p:cNvSpPr/>
          <p:nvPr/>
        </p:nvSpPr>
        <p:spPr>
          <a:xfrm>
            <a:off x="929640" y="527467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5246178"/>
            <a:ext cx="887907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Fortunately, Python is heavily inspired by C (its primary </a:t>
            </a:r>
          </a:p>
        </p:txBody>
      </p:sp>
      <p:sp>
        <p:nvSpPr>
          <p:cNvPr id="18" name="New shape"/>
          <p:cNvSpPr/>
          <p:nvPr/>
        </p:nvSpPr>
        <p:spPr>
          <a:xfrm>
            <a:off x="1158240" y="5576575"/>
            <a:ext cx="195326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interpreter, </a:t>
            </a:r>
          </a:p>
        </p:txBody>
      </p:sp>
      <p:sp>
        <p:nvSpPr>
          <p:cNvPr id="19" name="New shape"/>
          <p:cNvSpPr/>
          <p:nvPr/>
        </p:nvSpPr>
        <p:spPr>
          <a:xfrm>
            <a:off x="3054350" y="5576575"/>
            <a:ext cx="132113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Cpython</a:t>
            </a:r>
          </a:p>
        </p:txBody>
      </p:sp>
      <p:sp>
        <p:nvSpPr>
          <p:cNvPr id="20" name="New shape"/>
          <p:cNvSpPr/>
          <p:nvPr/>
        </p:nvSpPr>
        <p:spPr>
          <a:xfrm>
            <a:off x="4376039" y="5576575"/>
            <a:ext cx="679665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, is actually written in C) and so the syntax </a:t>
            </a:r>
          </a:p>
        </p:txBody>
      </p:sp>
      <p:sp>
        <p:nvSpPr>
          <p:cNvPr id="21" name="New shape"/>
          <p:cNvSpPr/>
          <p:nvPr/>
        </p:nvSpPr>
        <p:spPr>
          <a:xfrm>
            <a:off x="1158240" y="5907849"/>
            <a:ext cx="560279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should be a shallow learning curve.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85233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To start writing Python, open upa file with the .py file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165609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extension.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414950"/>
            <a:ext cx="142259" cy="4545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385465"/>
            <a:ext cx="911509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Unlike a C program, which typically has to be compiled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824377"/>
            <a:ext cx="994739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before you can run it, a Python program can be run without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263029"/>
            <a:ext cx="4243722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explicitly compiling itfirst.</a:t>
            </a:r>
          </a:p>
        </p:txBody>
      </p:sp>
      <p:sp>
        <p:nvSpPr>
          <p:cNvPr id="11" name="New shape"/>
          <p:cNvSpPr/>
          <p:nvPr/>
        </p:nvSpPr>
        <p:spPr>
          <a:xfrm>
            <a:off x="929640" y="541154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383027"/>
            <a:ext cx="556140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Important note: In CS50, we teach </a:t>
            </a:r>
          </a:p>
        </p:txBody>
      </p:sp>
      <p:sp>
        <p:nvSpPr>
          <p:cNvPr id="13" name="New shape"/>
          <p:cNvSpPr/>
          <p:nvPr/>
        </p:nvSpPr>
        <p:spPr>
          <a:xfrm>
            <a:off x="6700393" y="5383027"/>
            <a:ext cx="136532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Python3</a:t>
            </a:r>
          </a:p>
        </p:txBody>
      </p:sp>
      <p:sp>
        <p:nvSpPr>
          <p:cNvPr id="14" name="New shape"/>
          <p:cNvSpPr/>
          <p:nvPr/>
        </p:nvSpPr>
        <p:spPr>
          <a:xfrm>
            <a:off x="8158861" y="5383027"/>
            <a:ext cx="259807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. (Not Python 2, 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240" y="5808788"/>
            <a:ext cx="509786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which is also still fairly popular.)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32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60807"/>
            <a:ext cx="79300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variables have two big differences from C.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419483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Declared by initialization only.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32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60807"/>
            <a:ext cx="79300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variables have two big differences from C.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419483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Declared by initialization only.</a:t>
            </a:r>
          </a:p>
        </p:txBody>
      </p:sp>
      <p:sp>
        <p:nvSpPr>
          <p:cNvPr id="12" name="New shape"/>
          <p:cNvSpPr/>
          <p:nvPr/>
        </p:nvSpPr>
        <p:spPr>
          <a:xfrm>
            <a:off x="4397375" y="5297723"/>
            <a:ext cx="3382612" cy="6548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4" dirty="1">
                <a:solidFill>
                  <a:srgbClr val="FF0000"/>
                </a:solidFill>
                <a:latin typeface="Consolas"/>
              </a:rPr>
              <a:t>int x = 54;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96740" y="5614416"/>
            <a:ext cx="3386328" cy="27432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298932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2960807"/>
            <a:ext cx="79300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variables have two big differences from C.</a:t>
            </a:r>
          </a:p>
        </p:txBody>
      </p:sp>
      <p:sp>
        <p:nvSpPr>
          <p:cNvPr id="9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1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3886691"/>
            <a:ext cx="419483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Declared by initialization only.</a:t>
            </a:r>
          </a:p>
        </p:txBody>
      </p:sp>
      <p:sp>
        <p:nvSpPr>
          <p:cNvPr id="13" name="New shape"/>
          <p:cNvSpPr/>
          <p:nvPr/>
        </p:nvSpPr>
        <p:spPr>
          <a:xfrm>
            <a:off x="4397375" y="5297723"/>
            <a:ext cx="3382612" cy="6548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4" dirty="1">
                <a:solidFill>
                  <a:srgbClr val="FF0000"/>
                </a:solidFill>
                <a:latin typeface="Consolas"/>
              </a:rPr>
              <a:t>int x = 54;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32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60807"/>
            <a:ext cx="79300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variables have two big differences from C.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419483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Declared by initialization only.</a:t>
            </a:r>
          </a:p>
        </p:txBody>
      </p:sp>
      <p:sp>
        <p:nvSpPr>
          <p:cNvPr id="12" name="New shape"/>
          <p:cNvSpPr/>
          <p:nvPr/>
        </p:nvSpPr>
        <p:spPr>
          <a:xfrm>
            <a:off x="5172710" y="5297723"/>
            <a:ext cx="1845061" cy="6548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4" dirty="1">
                <a:solidFill>
                  <a:srgbClr val="00AF50"/>
                </a:solidFill>
                <a:latin typeface="Consolas"/>
              </a:rPr>
              <a:t>x = 54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32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60807"/>
            <a:ext cx="79300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variables have two big differences from C.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419483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Declared by initialization only.</a:t>
            </a:r>
          </a:p>
        </p:txBody>
      </p:sp>
      <p:sp>
        <p:nvSpPr>
          <p:cNvPr id="12" name="New shape"/>
          <p:cNvSpPr/>
          <p:nvPr/>
        </p:nvSpPr>
        <p:spPr>
          <a:xfrm>
            <a:off x="1387094" y="4344116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FF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615694" y="4319248"/>
            <a:ext cx="6841641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FF0000"/>
                </a:solidFill>
                <a:latin typeface="Calibri"/>
              </a:rPr>
              <a:t>Python statements needn't end with semicolons!</a:t>
            </a:r>
          </a:p>
        </p:txBody>
      </p:sp>
      <p:sp>
        <p:nvSpPr>
          <p:cNvPr id="14" name="New shape"/>
          <p:cNvSpPr/>
          <p:nvPr/>
        </p:nvSpPr>
        <p:spPr>
          <a:xfrm>
            <a:off x="5172710" y="5297723"/>
            <a:ext cx="1845061" cy="6548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4" dirty="1">
                <a:solidFill>
                  <a:srgbClr val="00AF50"/>
                </a:solidFill>
                <a:latin typeface="Consolas"/>
              </a:rPr>
              <a:t>x = 54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1860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Python Syntax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32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60807"/>
            <a:ext cx="79300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Python variables have two big differences from C.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419483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Declared by initialization only.</a:t>
            </a:r>
          </a:p>
        </p:txBody>
      </p:sp>
      <p:sp>
        <p:nvSpPr>
          <p:cNvPr id="12" name="New shape"/>
          <p:cNvSpPr/>
          <p:nvPr/>
        </p:nvSpPr>
        <p:spPr>
          <a:xfrm>
            <a:off x="1315847" y="5297723"/>
            <a:ext cx="9532814" cy="6548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4" dirty="1">
                <a:solidFill>
                  <a:srgbClr val="FF0000"/>
                </a:solidFill>
                <a:latin typeface="Consolas"/>
              </a:rPr>
              <a:t>string phrase = "This is CS50";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2025-07-22T13:59:25.5406471Z</dcterms:created>
  <dcterms:modified xsi:type="dcterms:W3CDTF">2025-07-22T13:59:25.5406472Z</dcterms:modified>
</cp:coreProperties>
</file>