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633220" y="1971573"/>
            <a:ext cx="2286000" cy="586461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633220" y="2558059"/>
            <a:ext cx="2286000" cy="586461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633220" y="3144545"/>
            <a:ext cx="2286000" cy="586461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26870" y="2558034"/>
            <a:ext cx="22987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626870" y="3144520"/>
            <a:ext cx="22987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633220" y="1965198"/>
            <a:ext cx="0" cy="1772158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919220" y="1965198"/>
            <a:ext cx="0" cy="1772158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626870" y="1971548"/>
            <a:ext cx="22987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626870" y="3731006"/>
            <a:ext cx="22987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83820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80721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77622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74523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07210" y="4737481"/>
            <a:ext cx="0" cy="65532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277622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374523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8200" y="4737481"/>
            <a:ext cx="0" cy="65532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1424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00100" y="4775581"/>
            <a:ext cx="1045210" cy="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845310" y="4775581"/>
            <a:ext cx="287528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00100" y="5354701"/>
            <a:ext cx="1045210" cy="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845310" y="5354701"/>
            <a:ext cx="287528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  <p:sp>
        <p:nvSpPr>
          <p:cNvPr id="26" name="New shape"/>
          <p:cNvSpPr/>
          <p:nvPr/>
        </p:nvSpPr>
        <p:spPr>
          <a:xfrm>
            <a:off x="1931162" y="2637816"/>
            <a:ext cx="16874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25 / 1 of 4</a:t>
            </a:r>
          </a:p>
        </p:txBody>
      </p:sp>
      <p:sp>
        <p:nvSpPr>
          <p:cNvPr id="27" name="New shape"/>
          <p:cNvSpPr/>
          <p:nvPr/>
        </p:nvSpPr>
        <p:spPr>
          <a:xfrm>
            <a:off x="2149094" y="3224042"/>
            <a:ext cx="1325032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&lt;DATA&gt;</a:t>
            </a:r>
          </a:p>
        </p:txBody>
      </p:sp>
      <p:sp>
        <p:nvSpPr>
          <p:cNvPr id="28" name="New shape"/>
          <p:cNvSpPr/>
          <p:nvPr/>
        </p:nvSpPr>
        <p:spPr>
          <a:xfrm>
            <a:off x="1199693" y="4855871"/>
            <a:ext cx="246569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29" name="New shape"/>
          <p:cNvSpPr/>
          <p:nvPr/>
        </p:nvSpPr>
        <p:spPr>
          <a:xfrm>
            <a:off x="2178050" y="4855871"/>
            <a:ext cx="22809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B</a:t>
            </a:r>
          </a:p>
        </p:txBody>
      </p:sp>
      <p:sp>
        <p:nvSpPr>
          <p:cNvPr id="30" name="New shape"/>
          <p:cNvSpPr/>
          <p:nvPr/>
        </p:nvSpPr>
        <p:spPr>
          <a:xfrm>
            <a:off x="3153156" y="4855871"/>
            <a:ext cx="21517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C</a:t>
            </a:r>
          </a:p>
        </p:txBody>
      </p:sp>
      <p:sp>
        <p:nvSpPr>
          <p:cNvPr id="31" name="New shape"/>
          <p:cNvSpPr/>
          <p:nvPr/>
        </p:nvSpPr>
        <p:spPr>
          <a:xfrm>
            <a:off x="4102608" y="4855871"/>
            <a:ext cx="25630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32" name="New shape"/>
          <p:cNvSpPr/>
          <p:nvPr/>
        </p:nvSpPr>
        <p:spPr>
          <a:xfrm>
            <a:off x="2118106" y="5569731"/>
            <a:ext cx="1318670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SENDER</a:t>
            </a:r>
          </a:p>
        </p:txBody>
      </p:sp>
      <p:sp>
        <p:nvSpPr>
          <p:cNvPr id="33" name="New shape"/>
          <p:cNvSpPr/>
          <p:nvPr/>
        </p:nvSpPr>
        <p:spPr>
          <a:xfrm>
            <a:off x="8625840" y="5569731"/>
            <a:ext cx="1588488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RECEIVER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955690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If the Internet Protocol (IP) is thought of as the protocol for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937210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getting information from a sending machine to a receiving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08084"/>
            <a:ext cx="935194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machine, then Transmission Control Protocol (TCP) can be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133019"/>
            <a:ext cx="965988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thought of as directing the transmitted packet to the correct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558729"/>
            <a:ext cx="558801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program on the receiving machine.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4690358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4661845"/>
            <a:ext cx="939877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As you might imagine, it is important to be able to identify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5087682"/>
            <a:ext cx="84033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both </a:t>
            </a:r>
          </a:p>
        </p:txBody>
      </p:sp>
      <p:sp>
        <p:nvSpPr>
          <p:cNvPr id="13" name="New shape"/>
          <p:cNvSpPr/>
          <p:nvPr/>
        </p:nvSpPr>
        <p:spPr>
          <a:xfrm>
            <a:off x="1999742" y="5087682"/>
            <a:ext cx="99334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where</a:t>
            </a:r>
          </a:p>
        </p:txBody>
      </p:sp>
      <p:sp>
        <p:nvSpPr>
          <p:cNvPr id="14" name="New shape"/>
          <p:cNvSpPr/>
          <p:nvPr/>
        </p:nvSpPr>
        <p:spPr>
          <a:xfrm>
            <a:off x="3083306" y="5087682"/>
            <a:ext cx="294010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receiver is and</a:t>
            </a:r>
          </a:p>
        </p:txBody>
      </p:sp>
      <p:sp>
        <p:nvSpPr>
          <p:cNvPr id="15" name="New shape"/>
          <p:cNvSpPr/>
          <p:nvPr/>
        </p:nvSpPr>
        <p:spPr>
          <a:xfrm>
            <a:off x="6102731" y="5087682"/>
            <a:ext cx="90541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what </a:t>
            </a:r>
          </a:p>
        </p:txBody>
      </p:sp>
      <p:sp>
        <p:nvSpPr>
          <p:cNvPr id="16" name="New shape"/>
          <p:cNvSpPr/>
          <p:nvPr/>
        </p:nvSpPr>
        <p:spPr>
          <a:xfrm>
            <a:off x="7011290" y="5087682"/>
            <a:ext cx="390389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packet is for, so TCP 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240" y="5512828"/>
            <a:ext cx="726694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and IP are almost an inseparable pair: TCP/IP.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896319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Each program/utility/service on a machine is assigned a </a:t>
            </a:r>
          </a:p>
        </p:txBody>
      </p:sp>
      <p:sp>
        <p:nvSpPr>
          <p:cNvPr id="6" name="New shape"/>
          <p:cNvSpPr/>
          <p:nvPr/>
        </p:nvSpPr>
        <p:spPr>
          <a:xfrm>
            <a:off x="10102342" y="1857050"/>
            <a:ext cx="67055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i="1" dirty="1">
                <a:solidFill>
                  <a:srgbClr val="000000"/>
                </a:solidFill>
                <a:latin typeface="Calibri"/>
              </a:rPr>
              <a:t>port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282887"/>
            <a:ext cx="123928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number</a:t>
            </a:r>
          </a:p>
        </p:txBody>
      </p:sp>
      <p:sp>
        <p:nvSpPr>
          <p:cNvPr id="8" name="New shape"/>
          <p:cNvSpPr/>
          <p:nvPr/>
        </p:nvSpPr>
        <p:spPr>
          <a:xfrm>
            <a:off x="2399030" y="2282887"/>
            <a:ext cx="807675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. Coupled with anIP address, we can now uniquely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2708084"/>
            <a:ext cx="784848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identify a specific program on a specific machine.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384020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3811713"/>
            <a:ext cx="634866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other thing that TCP is crucial for is </a:t>
            </a:r>
          </a:p>
        </p:txBody>
      </p:sp>
      <p:sp>
        <p:nvSpPr>
          <p:cNvPr id="12" name="New shape"/>
          <p:cNvSpPr/>
          <p:nvPr/>
        </p:nvSpPr>
        <p:spPr>
          <a:xfrm>
            <a:off x="7495921" y="3811713"/>
            <a:ext cx="347902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guaranteeing delivery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4236910"/>
            <a:ext cx="622771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of packets, which IP alone does not do.</a:t>
            </a:r>
          </a:p>
        </p:txBody>
      </p:sp>
      <p:sp>
        <p:nvSpPr>
          <p:cNvPr id="14" name="New shape"/>
          <p:cNvSpPr/>
          <p:nvPr/>
        </p:nvSpPr>
        <p:spPr>
          <a:xfrm>
            <a:off x="929640" y="537063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240" y="5342140"/>
            <a:ext cx="899945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TCP does this by including information about how many </a:t>
            </a:r>
          </a:p>
        </p:txBody>
      </p:sp>
      <p:sp>
        <p:nvSpPr>
          <p:cNvPr id="16" name="New shape"/>
          <p:cNvSpPr/>
          <p:nvPr/>
        </p:nvSpPr>
        <p:spPr>
          <a:xfrm>
            <a:off x="1158240" y="5767075"/>
            <a:ext cx="9805141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packets the receiver should expect to get, and in what order, 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240" y="6192837"/>
            <a:ext cx="852696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and transmitting that information alongside the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880698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Some ports are so commonly usedthat they have been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552369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standardized across all computers.</a:t>
            </a:r>
          </a:p>
        </p:txBody>
      </p:sp>
      <p:sp>
        <p:nvSpPr>
          <p:cNvPr id="7" name="New shape"/>
          <p:cNvSpPr/>
          <p:nvPr/>
        </p:nvSpPr>
        <p:spPr>
          <a:xfrm>
            <a:off x="1387094" y="2797240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615694" y="2772394"/>
            <a:ext cx="384925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FTP (file transfer) uses port </a:t>
            </a:r>
          </a:p>
        </p:txBody>
      </p:sp>
      <p:sp>
        <p:nvSpPr>
          <p:cNvPr id="9" name="New shape"/>
          <p:cNvSpPr/>
          <p:nvPr/>
        </p:nvSpPr>
        <p:spPr>
          <a:xfrm>
            <a:off x="5441315" y="2772394"/>
            <a:ext cx="347588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b="1" dirty="1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10" name="New shape"/>
          <p:cNvSpPr/>
          <p:nvPr/>
        </p:nvSpPr>
        <p:spPr>
          <a:xfrm>
            <a:off x="5788787" y="2772394"/>
            <a:ext cx="8639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1" name="New shape"/>
          <p:cNvSpPr/>
          <p:nvPr/>
        </p:nvSpPr>
        <p:spPr>
          <a:xfrm>
            <a:off x="1387094" y="3231342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615694" y="3206473"/>
            <a:ext cx="3321948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SMTP (e-mail) uses port</a:t>
            </a:r>
          </a:p>
        </p:txBody>
      </p:sp>
      <p:sp>
        <p:nvSpPr>
          <p:cNvPr id="13" name="New shape"/>
          <p:cNvSpPr/>
          <p:nvPr/>
        </p:nvSpPr>
        <p:spPr>
          <a:xfrm>
            <a:off x="5010023" y="3206473"/>
            <a:ext cx="347897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b="1" dirty="1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14" name="New shape"/>
          <p:cNvSpPr/>
          <p:nvPr/>
        </p:nvSpPr>
        <p:spPr>
          <a:xfrm>
            <a:off x="5357495" y="3206473"/>
            <a:ext cx="86472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5" name="New shape"/>
          <p:cNvSpPr/>
          <p:nvPr/>
        </p:nvSpPr>
        <p:spPr>
          <a:xfrm>
            <a:off x="1387094" y="3666174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1615694" y="3641327"/>
            <a:ext cx="203529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DNS uses port </a:t>
            </a:r>
          </a:p>
        </p:txBody>
      </p:sp>
      <p:sp>
        <p:nvSpPr>
          <p:cNvPr id="17" name="New shape"/>
          <p:cNvSpPr/>
          <p:nvPr/>
        </p:nvSpPr>
        <p:spPr>
          <a:xfrm>
            <a:off x="3647186" y="3641327"/>
            <a:ext cx="347588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b="1" dirty="1">
                <a:solidFill>
                  <a:srgbClr val="000000"/>
                </a:solidFill>
                <a:latin typeface="Calibri"/>
              </a:rPr>
              <a:t>53</a:t>
            </a:r>
          </a:p>
        </p:txBody>
      </p:sp>
      <p:sp>
        <p:nvSpPr>
          <p:cNvPr id="18" name="New shape"/>
          <p:cNvSpPr/>
          <p:nvPr/>
        </p:nvSpPr>
        <p:spPr>
          <a:xfrm>
            <a:off x="3995039" y="3641327"/>
            <a:ext cx="8639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9" name="New shape"/>
          <p:cNvSpPr/>
          <p:nvPr/>
        </p:nvSpPr>
        <p:spPr>
          <a:xfrm>
            <a:off x="1387094" y="4098990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1615694" y="4074144"/>
            <a:ext cx="4407638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HTTP (web browsing) uses port </a:t>
            </a:r>
          </a:p>
        </p:txBody>
      </p:sp>
      <p:sp>
        <p:nvSpPr>
          <p:cNvPr id="21" name="New shape"/>
          <p:cNvSpPr/>
          <p:nvPr/>
        </p:nvSpPr>
        <p:spPr>
          <a:xfrm>
            <a:off x="6009767" y="4074144"/>
            <a:ext cx="347588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b="1" dirty="1">
                <a:solidFill>
                  <a:srgbClr val="000000"/>
                </a:solidFill>
                <a:latin typeface="Calibri"/>
              </a:rPr>
              <a:t>80</a:t>
            </a:r>
          </a:p>
        </p:txBody>
      </p:sp>
      <p:sp>
        <p:nvSpPr>
          <p:cNvPr id="22" name="New shape"/>
          <p:cNvSpPr/>
          <p:nvPr/>
        </p:nvSpPr>
        <p:spPr>
          <a:xfrm>
            <a:off x="6357239" y="4074144"/>
            <a:ext cx="8639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3" name="New shape"/>
          <p:cNvSpPr/>
          <p:nvPr/>
        </p:nvSpPr>
        <p:spPr>
          <a:xfrm>
            <a:off x="1387094" y="4533092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4" name="New shape"/>
          <p:cNvSpPr/>
          <p:nvPr/>
        </p:nvSpPr>
        <p:spPr>
          <a:xfrm>
            <a:off x="1615694" y="4508223"/>
            <a:ext cx="5581435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HTTPS (secure web browsing) uses post </a:t>
            </a:r>
          </a:p>
        </p:txBody>
      </p:sp>
      <p:sp>
        <p:nvSpPr>
          <p:cNvPr id="25" name="New shape"/>
          <p:cNvSpPr/>
          <p:nvPr/>
        </p:nvSpPr>
        <p:spPr>
          <a:xfrm>
            <a:off x="7166737" y="4508223"/>
            <a:ext cx="521846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b="1" dirty="1">
                <a:solidFill>
                  <a:srgbClr val="000000"/>
                </a:solidFill>
                <a:latin typeface="Calibri"/>
              </a:rPr>
              <a:t>443</a:t>
            </a:r>
          </a:p>
        </p:txBody>
      </p:sp>
      <p:sp>
        <p:nvSpPr>
          <p:cNvPr id="26" name="New shape"/>
          <p:cNvSpPr/>
          <p:nvPr/>
        </p:nvSpPr>
        <p:spPr>
          <a:xfrm>
            <a:off x="7687945" y="4508223"/>
            <a:ext cx="86472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474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18950"/>
            <a:ext cx="436420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Steps of the TCP/IP process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267950"/>
            <a:ext cx="26018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1.</a:t>
            </a:r>
          </a:p>
        </p:txBody>
      </p:sp>
      <p:sp>
        <p:nvSpPr>
          <p:cNvPr id="7" name="New shape"/>
          <p:cNvSpPr/>
          <p:nvPr/>
        </p:nvSpPr>
        <p:spPr>
          <a:xfrm>
            <a:off x="1902206" y="2267950"/>
            <a:ext cx="866123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When a program goes to send data, TCP breaks it into smaller </a:t>
            </a:r>
          </a:p>
        </p:txBody>
      </p:sp>
      <p:sp>
        <p:nvSpPr>
          <p:cNvPr id="8" name="New shape"/>
          <p:cNvSpPr/>
          <p:nvPr/>
        </p:nvSpPr>
        <p:spPr>
          <a:xfrm>
            <a:off x="1902206" y="2597134"/>
            <a:ext cx="834814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chunks and communicates those packets to the computer’s </a:t>
            </a:r>
          </a:p>
        </p:txBody>
      </p:sp>
      <p:sp>
        <p:nvSpPr>
          <p:cNvPr id="9" name="New shape"/>
          <p:cNvSpPr/>
          <p:nvPr/>
        </p:nvSpPr>
        <p:spPr>
          <a:xfrm>
            <a:off x="1902206" y="2926318"/>
            <a:ext cx="756640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network software, adding a TCP layer onto the packet.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711432"/>
            <a:ext cx="26018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2.</a:t>
            </a:r>
          </a:p>
        </p:txBody>
      </p:sp>
      <p:sp>
        <p:nvSpPr>
          <p:cNvPr id="11" name="New shape"/>
          <p:cNvSpPr/>
          <p:nvPr/>
        </p:nvSpPr>
        <p:spPr>
          <a:xfrm>
            <a:off x="1902206" y="3711432"/>
            <a:ext cx="931288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IP routes the individual packets from senderto receiver; this info is </a:t>
            </a:r>
          </a:p>
        </p:txBody>
      </p:sp>
      <p:sp>
        <p:nvSpPr>
          <p:cNvPr id="12" name="New shape"/>
          <p:cNvSpPr/>
          <p:nvPr/>
        </p:nvSpPr>
        <p:spPr>
          <a:xfrm>
            <a:off x="1902206" y="4040615"/>
            <a:ext cx="599857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part of the IP layer surrounding the packet.</a:t>
            </a:r>
          </a:p>
        </p:txBody>
      </p:sp>
      <p:sp>
        <p:nvSpPr>
          <p:cNvPr id="13" name="New shape"/>
          <p:cNvSpPr/>
          <p:nvPr/>
        </p:nvSpPr>
        <p:spPr>
          <a:xfrm>
            <a:off x="1387094" y="4825857"/>
            <a:ext cx="26018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3.</a:t>
            </a:r>
          </a:p>
        </p:txBody>
      </p:sp>
      <p:sp>
        <p:nvSpPr>
          <p:cNvPr id="14" name="New shape"/>
          <p:cNvSpPr/>
          <p:nvPr/>
        </p:nvSpPr>
        <p:spPr>
          <a:xfrm>
            <a:off x="1902206" y="4825857"/>
            <a:ext cx="915683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When the destination computer gets the packet, TCP looks at the </a:t>
            </a:r>
          </a:p>
        </p:txBody>
      </p:sp>
      <p:sp>
        <p:nvSpPr>
          <p:cNvPr id="15" name="New shape"/>
          <p:cNvSpPr/>
          <p:nvPr/>
        </p:nvSpPr>
        <p:spPr>
          <a:xfrm>
            <a:off x="1902206" y="5155041"/>
            <a:ext cx="897584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header to see which program it belongs to; and since the routes </a:t>
            </a:r>
          </a:p>
        </p:txBody>
      </p:sp>
      <p:sp>
        <p:nvSpPr>
          <p:cNvPr id="16" name="New shape"/>
          <p:cNvSpPr/>
          <p:nvPr/>
        </p:nvSpPr>
        <p:spPr>
          <a:xfrm>
            <a:off x="1902206" y="5484174"/>
            <a:ext cx="9496890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packets take may differ, TCP also must present those packets to the </a:t>
            </a:r>
          </a:p>
        </p:txBody>
      </p:sp>
      <p:sp>
        <p:nvSpPr>
          <p:cNvPr id="17" name="New shape"/>
          <p:cNvSpPr/>
          <p:nvPr/>
        </p:nvSpPr>
        <p:spPr>
          <a:xfrm>
            <a:off x="1902206" y="5813098"/>
            <a:ext cx="5699077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destination program in the proper order.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4775581"/>
            <a:ext cx="387604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83820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71424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831850" y="4775581"/>
            <a:ext cx="388874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1850" y="5354701"/>
            <a:ext cx="388874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  <p:sp>
        <p:nvSpPr>
          <p:cNvPr id="9" name="New shape"/>
          <p:cNvSpPr/>
          <p:nvPr/>
        </p:nvSpPr>
        <p:spPr>
          <a:xfrm>
            <a:off x="2245487" y="4855871"/>
            <a:ext cx="106058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e-mail</a:t>
            </a:r>
          </a:p>
        </p:txBody>
      </p:sp>
      <p:sp>
        <p:nvSpPr>
          <p:cNvPr id="10" name="New shape"/>
          <p:cNvSpPr/>
          <p:nvPr/>
        </p:nvSpPr>
        <p:spPr>
          <a:xfrm>
            <a:off x="2118106" y="5569731"/>
            <a:ext cx="1318670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SENDER</a:t>
            </a:r>
          </a:p>
        </p:txBody>
      </p:sp>
      <p:sp>
        <p:nvSpPr>
          <p:cNvPr id="11" name="New shape"/>
          <p:cNvSpPr/>
          <p:nvPr/>
        </p:nvSpPr>
        <p:spPr>
          <a:xfrm>
            <a:off x="8625840" y="5569731"/>
            <a:ext cx="1588488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RECEIVER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80721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277622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374523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0721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277622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74523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83820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471424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831850" y="4775581"/>
            <a:ext cx="388874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1850" y="5354701"/>
            <a:ext cx="388874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  <p:sp>
        <p:nvSpPr>
          <p:cNvPr id="15" name="New shape"/>
          <p:cNvSpPr/>
          <p:nvPr/>
        </p:nvSpPr>
        <p:spPr>
          <a:xfrm>
            <a:off x="1199693" y="4855871"/>
            <a:ext cx="246569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16" name="New shape"/>
          <p:cNvSpPr/>
          <p:nvPr/>
        </p:nvSpPr>
        <p:spPr>
          <a:xfrm>
            <a:off x="2178050" y="4855871"/>
            <a:ext cx="22809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B</a:t>
            </a:r>
          </a:p>
        </p:txBody>
      </p:sp>
      <p:sp>
        <p:nvSpPr>
          <p:cNvPr id="17" name="New shape"/>
          <p:cNvSpPr/>
          <p:nvPr/>
        </p:nvSpPr>
        <p:spPr>
          <a:xfrm>
            <a:off x="3153156" y="4855871"/>
            <a:ext cx="21517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C</a:t>
            </a:r>
          </a:p>
        </p:txBody>
      </p:sp>
      <p:sp>
        <p:nvSpPr>
          <p:cNvPr id="18" name="New shape"/>
          <p:cNvSpPr/>
          <p:nvPr/>
        </p:nvSpPr>
        <p:spPr>
          <a:xfrm>
            <a:off x="4102608" y="4855871"/>
            <a:ext cx="25630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9" name="New shape"/>
          <p:cNvSpPr/>
          <p:nvPr/>
        </p:nvSpPr>
        <p:spPr>
          <a:xfrm>
            <a:off x="2118106" y="5569731"/>
            <a:ext cx="1318670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SENDER</a:t>
            </a:r>
          </a:p>
        </p:txBody>
      </p:sp>
      <p:sp>
        <p:nvSpPr>
          <p:cNvPr id="20" name="New shape"/>
          <p:cNvSpPr/>
          <p:nvPr/>
        </p:nvSpPr>
        <p:spPr>
          <a:xfrm>
            <a:off x="8625840" y="5569731"/>
            <a:ext cx="1588488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RECEIVER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80721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277622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374523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07210" y="4737481"/>
            <a:ext cx="0" cy="65532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277622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74523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838200" y="4737481"/>
            <a:ext cx="0" cy="65532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471424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800100" y="4775581"/>
            <a:ext cx="1045210" cy="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845310" y="4775581"/>
            <a:ext cx="287528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00100" y="5354701"/>
            <a:ext cx="1045210" cy="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845310" y="5354701"/>
            <a:ext cx="287528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  <p:sp>
        <p:nvSpPr>
          <p:cNvPr id="17" name="New shape"/>
          <p:cNvSpPr/>
          <p:nvPr/>
        </p:nvSpPr>
        <p:spPr>
          <a:xfrm>
            <a:off x="1199693" y="4855871"/>
            <a:ext cx="246569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18" name="New shape"/>
          <p:cNvSpPr/>
          <p:nvPr/>
        </p:nvSpPr>
        <p:spPr>
          <a:xfrm>
            <a:off x="2178050" y="4855871"/>
            <a:ext cx="22809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B</a:t>
            </a:r>
          </a:p>
        </p:txBody>
      </p:sp>
      <p:sp>
        <p:nvSpPr>
          <p:cNvPr id="19" name="New shape"/>
          <p:cNvSpPr/>
          <p:nvPr/>
        </p:nvSpPr>
        <p:spPr>
          <a:xfrm>
            <a:off x="3153156" y="4855871"/>
            <a:ext cx="21517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C</a:t>
            </a:r>
          </a:p>
        </p:txBody>
      </p:sp>
      <p:sp>
        <p:nvSpPr>
          <p:cNvPr id="20" name="New shape"/>
          <p:cNvSpPr/>
          <p:nvPr/>
        </p:nvSpPr>
        <p:spPr>
          <a:xfrm>
            <a:off x="4102608" y="4855871"/>
            <a:ext cx="25630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21" name="New shape"/>
          <p:cNvSpPr/>
          <p:nvPr/>
        </p:nvSpPr>
        <p:spPr>
          <a:xfrm>
            <a:off x="2118106" y="5569731"/>
            <a:ext cx="1318670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SENDER</a:t>
            </a:r>
          </a:p>
        </p:txBody>
      </p:sp>
      <p:sp>
        <p:nvSpPr>
          <p:cNvPr id="22" name="New shape"/>
          <p:cNvSpPr/>
          <p:nvPr/>
        </p:nvSpPr>
        <p:spPr>
          <a:xfrm>
            <a:off x="8625840" y="5569731"/>
            <a:ext cx="1588488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RECEIVER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633220" y="1971573"/>
            <a:ext cx="2286000" cy="586461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633220" y="2558059"/>
            <a:ext cx="2286000" cy="586461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633220" y="3144545"/>
            <a:ext cx="2286000" cy="586461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26870" y="2558034"/>
            <a:ext cx="22987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626870" y="3144520"/>
            <a:ext cx="22987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633220" y="1965198"/>
            <a:ext cx="0" cy="1772158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919220" y="1965198"/>
            <a:ext cx="0" cy="1772158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626870" y="1971548"/>
            <a:ext cx="22987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626870" y="3731006"/>
            <a:ext cx="22987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83820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80721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77622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745230" y="4775581"/>
            <a:ext cx="969010" cy="579120"/>
          </a:xfrm>
          <a:prstGeom prst="rect"/>
          <a:solidFill>
            <a:srgbClr val="A6A6A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07210" y="4737481"/>
            <a:ext cx="0" cy="65532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277622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374523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8200" y="4737481"/>
            <a:ext cx="0" cy="65532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4714240" y="4769231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00100" y="4775581"/>
            <a:ext cx="1045210" cy="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845310" y="4775581"/>
            <a:ext cx="287528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00100" y="5354701"/>
            <a:ext cx="1045210" cy="0"/>
          </a:xfrm>
          <a:prstGeom prst="line"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845310" y="5354701"/>
            <a:ext cx="287528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929640" y="703804"/>
            <a:ext cx="80753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Transmission Control Protocol (TCP)</a:t>
            </a:r>
          </a:p>
        </p:txBody>
      </p:sp>
      <p:sp>
        <p:nvSpPr>
          <p:cNvPr id="26" name="New shape"/>
          <p:cNvSpPr/>
          <p:nvPr/>
        </p:nvSpPr>
        <p:spPr>
          <a:xfrm>
            <a:off x="2149094" y="3224042"/>
            <a:ext cx="1325032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&lt;DATA&gt;</a:t>
            </a:r>
          </a:p>
        </p:txBody>
      </p:sp>
      <p:sp>
        <p:nvSpPr>
          <p:cNvPr id="27" name="New shape"/>
          <p:cNvSpPr/>
          <p:nvPr/>
        </p:nvSpPr>
        <p:spPr>
          <a:xfrm>
            <a:off x="1199693" y="4855871"/>
            <a:ext cx="246569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28" name="New shape"/>
          <p:cNvSpPr/>
          <p:nvPr/>
        </p:nvSpPr>
        <p:spPr>
          <a:xfrm>
            <a:off x="2178050" y="4855871"/>
            <a:ext cx="22809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B</a:t>
            </a:r>
          </a:p>
        </p:txBody>
      </p:sp>
      <p:sp>
        <p:nvSpPr>
          <p:cNvPr id="29" name="New shape"/>
          <p:cNvSpPr/>
          <p:nvPr/>
        </p:nvSpPr>
        <p:spPr>
          <a:xfrm>
            <a:off x="3153156" y="4855871"/>
            <a:ext cx="21517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C</a:t>
            </a:r>
          </a:p>
        </p:txBody>
      </p:sp>
      <p:sp>
        <p:nvSpPr>
          <p:cNvPr id="30" name="New shape"/>
          <p:cNvSpPr/>
          <p:nvPr/>
        </p:nvSpPr>
        <p:spPr>
          <a:xfrm>
            <a:off x="4102608" y="4855871"/>
            <a:ext cx="25630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31" name="New shape"/>
          <p:cNvSpPr/>
          <p:nvPr/>
        </p:nvSpPr>
        <p:spPr>
          <a:xfrm>
            <a:off x="2118106" y="5569731"/>
            <a:ext cx="1318670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SENDER</a:t>
            </a:r>
          </a:p>
        </p:txBody>
      </p:sp>
      <p:sp>
        <p:nvSpPr>
          <p:cNvPr id="32" name="New shape"/>
          <p:cNvSpPr/>
          <p:nvPr/>
        </p:nvSpPr>
        <p:spPr>
          <a:xfrm>
            <a:off x="8625840" y="5569731"/>
            <a:ext cx="1588488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RECEIVER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2025-07-22T13:59:29.5485219Z</dcterms:created>
  <dcterms:modified xsi:type="dcterms:W3CDTF">2025-07-22T13:59:29.5485221Z</dcterms:modified>
</cp:coreProperties>
</file>