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a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401b6c26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401b6c26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401b6c2f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401b6c2f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https://www.google.com/search?q=cats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96cd1cd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96cd1cd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f8c7742b5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f8c7742b5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f8c7742b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f8c7742b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2d605125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2d605125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210aec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210aec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hello0/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2d60512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2d60512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hello1/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d60512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d60512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hello2/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401b6c2f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401b6c2f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a924ac89a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a924ac89a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hello{3,4,5,6,7}/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f210aecb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f210aecb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210aecb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210aecb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hello{8,9}/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2d605125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2d605125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hello10/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210aecbc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210aecbc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froshims{0,1,2,3,4,5}/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50e900ea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50e900ea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50e900ea2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50e900ea2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096cd1cd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096cd1cd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210aec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210aec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210aec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210aec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f210aecb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f210aecb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210aec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210aec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401b6c2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401b6c2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f210aecb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f210aecb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stamp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210aecb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210aecb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login/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store/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a924ac89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a924ac89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shows{0,1}/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401b6c2f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401b6c2f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shows2/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2d605125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2d605125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a92345b9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a92345b9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shows3/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401b6c2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401b6c2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401b6c2f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401b6c2f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401b6c2f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401b6c2f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401b6c2f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401b6c2f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401b6c2f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401b6c2f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401b6c2f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401b6c2f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401b6c2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401b6c2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template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/route?key=value&amp;key=value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flask run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"hello, world"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static/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Flask, render_template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render_template("index.html")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request.args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request.form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jinja.palletsprojects.com/templates/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600" y="124700"/>
            <a:ext cx="9401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/>
          <p:nvPr/>
        </p:nvSpPr>
        <p:spPr>
          <a:xfrm>
            <a:off x="3138600" y="516975"/>
            <a:ext cx="1233300" cy="3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/>
          <p:nvPr/>
        </p:nvSpPr>
        <p:spPr>
          <a:xfrm>
            <a:off x="2842599" y="1200187"/>
            <a:ext cx="1828800" cy="2788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Controller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5426025" y="1200188"/>
            <a:ext cx="1828800" cy="2743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8048683" y="2485871"/>
            <a:ext cx="836100" cy="836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8048724" y="1821612"/>
            <a:ext cx="836100" cy="836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35"/>
          <p:cNvCxnSpPr/>
          <p:nvPr/>
        </p:nvCxnSpPr>
        <p:spPr>
          <a:xfrm rot="10800000">
            <a:off x="7315300" y="2571775"/>
            <a:ext cx="44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0" name="Google Shape;170;p35"/>
          <p:cNvCxnSpPr/>
          <p:nvPr/>
        </p:nvCxnSpPr>
        <p:spPr>
          <a:xfrm rot="10800000">
            <a:off x="4713869" y="2571775"/>
            <a:ext cx="44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/>
          <p:nvPr/>
        </p:nvSpPr>
        <p:spPr>
          <a:xfrm>
            <a:off x="2842599" y="1200187"/>
            <a:ext cx="1828800" cy="2788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Controller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5426025" y="1200188"/>
            <a:ext cx="1828800" cy="2743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248746" y="1155113"/>
            <a:ext cx="1828800" cy="2788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8048683" y="2485871"/>
            <a:ext cx="836100" cy="836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6"/>
          <p:cNvSpPr/>
          <p:nvPr/>
        </p:nvSpPr>
        <p:spPr>
          <a:xfrm>
            <a:off x="8048724" y="1821612"/>
            <a:ext cx="836100" cy="836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36"/>
          <p:cNvCxnSpPr/>
          <p:nvPr/>
        </p:nvCxnSpPr>
        <p:spPr>
          <a:xfrm rot="10800000">
            <a:off x="7315300" y="2571750"/>
            <a:ext cx="44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1" name="Google Shape;181;p36"/>
          <p:cNvCxnSpPr/>
          <p:nvPr/>
        </p:nvCxnSpPr>
        <p:spPr>
          <a:xfrm rot="10800000">
            <a:off x="4713869" y="2571750"/>
            <a:ext cx="44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2" name="Google Shape;182;p36"/>
          <p:cNvCxnSpPr/>
          <p:nvPr/>
        </p:nvCxnSpPr>
        <p:spPr>
          <a:xfrm rot="10800000">
            <a:off x="2124570" y="2571738"/>
            <a:ext cx="444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00" y="152400"/>
            <a:ext cx="44249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Set-Cookie: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session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SQL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112108, "title": "The Office", "year": 1995, "episodes": 6},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290978, "title": "The Office", "year": 2001, "episodes": 14},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386676, "title": "The Office", "year": 2005, "episodes": 188},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1791001, "title": "The Office", "year": 2010, "episodes": 30},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2186395, "title": "The Office", "year": 2012, "episodes": 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8305218, "title": "The Office", "year": 2019, "episodes": 28},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20877972, "title": "The Office", "year": 2022, "episodes": 20}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/file.html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/folder/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/folder/file.html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/route?key=value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On-screen Show (16:9)</PresentationFormat>
  <Paragraphs>94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Consolas</vt:lpstr>
      <vt:lpstr>Simple Dark</vt:lpstr>
      <vt:lpstr>PowerPoint Presentation</vt:lpstr>
      <vt:lpstr>PowerPoint Presentation</vt:lpstr>
      <vt:lpstr>https://www.example.com/</vt:lpstr>
      <vt:lpstr>https://www.example.com/file.html</vt:lpstr>
      <vt:lpstr>https://www.example.com/folder/</vt:lpstr>
      <vt:lpstr>https://www.example.com/folder/file.html</vt:lpstr>
      <vt:lpstr>https://www.example.com/path</vt:lpstr>
      <vt:lpstr>https://www.example.com/route</vt:lpstr>
      <vt:lpstr>https://www.example.com/route?key=value</vt:lpstr>
      <vt:lpstr>https://www.example.com/route?key=value&amp;key=value</vt:lpstr>
      <vt:lpstr>PowerPoint Presentation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Jinja</vt:lpstr>
      <vt:lpstr>PowerPoint Presentation</vt:lpstr>
      <vt:lpstr>jinja.palletsprojects.com/templates/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</vt:lpstr>
      <vt:lpstr>JSON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 Harris</cp:lastModifiedBy>
  <cp:revision>1</cp:revision>
  <dcterms:modified xsi:type="dcterms:W3CDTF">2025-08-05T15:58:03Z</dcterms:modified>
</cp:coreProperties>
</file>