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9FDDA-3427-4A96-9282-C388DB153586}">
  <a:tblStyle styleId="{2399FDDA-3427-4A96-9282-C388DB1535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say%20%5Bhello%2C%20world%5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ask%20%5BWhat's%20your%20name%3F%20%5D%20and%20wait%0Asay%20(join%5Bhello%2C%20%5D%20(answer)%0A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set%20%5Bcounter%20v%5D%20to%20(0)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change%20%5Bcounter%20v%5D%20by%20(1)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say%20%5Bx%20is%20less%20than%20y%5D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say%20%5Bx%20is%20less%20than%20y%5D%0Aelse%0Asay%20%5Bx%20is%20not%20less%20than%20y%5D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say%20%5Bx%20is%20less%20than%20y%5D%0Aelse%0Aif%20%3C(x)%20%3E%20(y)%3E%20then%0Asay%20%5Bx%20is%20greater%20than%20y%5D%0Aelse%0Asay%20%5Bx%20is%20equal%20to%20y%5D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repeat%20%5B3%5D%0Asay%5Bmeow%5D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forever%0Asay%5Bmeow%5D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119545d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119545d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d19c1f35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d19c1f35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22c153d1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22c153d1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077ea43c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077ea43c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077ea43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077ea43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https://scratchblocks.github.io/#?style=scratch3&amp;script=say%20%5Bhello%2C%20world%5D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077ea43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077ea43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077ea43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077ea43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2c153d1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2c153d1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8d6721c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48d6721c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119545db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119545db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119545db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119545db0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119545d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119545d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119545db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119545db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077ea43c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077ea43c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https://scratchblocks.github.io/#?style=scratch3&amp;script=ask%20%5BWhat's%20your%20name%3F%20%5D%20and%20wait%0Asay%20(join%5Bhello%2C%20%5D%20(answer)%0A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077ea43c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077ea43c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077ea43c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077ea43c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119545db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119545db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077ea43c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077ea43c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119545db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119545db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hello{1,2,3}.py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22c153d1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22c153d1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48d6721c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48d6721c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hello4.py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48d6721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48d6721c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119545db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119545db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48d6721ca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48d6721ca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48d6721c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48d6721c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48d6721c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48d6721ca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48d6721c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48d6721c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48d6721c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48d6721c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48d6721ca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48d6721ca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48d6721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48d6721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22c153d1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22c153d1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https://scratchblocks.github.io/#?style=scratch3&amp;script=set%20%5Bcounter%20v%5D%20to%20(0)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22c153d1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22c153d1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2c153d1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2c153d1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077ea4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077ea4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22c153d1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22c153d1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https://scratchblocks.github.io/#?style=scratch3&amp;script=change%20%5Bcounter%20v%5D%20by%20(1)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22c153d1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22c153d1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22c153d1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22c153d1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22c153d1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22c153d1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119545db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119545db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119545db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4119545db0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119545db0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119545db0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calculator{0,1}.py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119545db0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119545db0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119545db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119545db0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119545db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119545db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077ea43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077ea43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119545db0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119545db0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119545db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119545db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119545db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119545db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119545db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119545db0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119545db0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119545db0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https://scratchblocks.github.io/#?style=scratch3&amp;script=if%20%3C(x)%20%3C%20(y)%3E%20then%0Asay%20%5Bx%20is%20less%20than%20y%5D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119545db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119545db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4119545db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4119545db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119545db0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4119545db0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https://scratchblocks.github.io/#?style=scratch3&amp;script=if%20%3C(x)%20%3C%20(y)%3E%20then%0Asay%20%5Bx%20is%20less%20than%20y%5D%0Aelse%0Asay%20%5Bx%20is%20not%20less%20than%20y%5D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4119545db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4119545db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119545db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119545db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77ea43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77ea43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119545db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4119545db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https://scratchblocks.github.io/#?style=scratch3&amp;script=if%20%3C(x)%20%3C%20(y)%3E%20then%0Asay%20%5Bx%20is%20less%20than%20y%5D%0Aelse%0Aif%20%3C(x)%20%3E%20(y)%3E%20then%0Asay%20%5Bx%20is%20greater%20than%20y%5D%0Aelse%0Asay%20%5Bx%20is%20equal%20to%20y%5D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4119545db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4119545db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119545db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119545db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1/compare3.py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22c153d1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22c153d1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4/compare.py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1/agree{0,1}.py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22c153d14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22c153d14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922c153d1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922c153d1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922c153d1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922c153d1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1/agree2.py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4/copy.py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2/uppercase{0,1}.py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4119545db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4119545db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8035616f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f8035616f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https://scratchblocks.github.io/#?style=scratch3&amp;script=repeat%20%5B3%5D%0Asay%5Bmeow%5D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8035616f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8035616f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119545db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119545db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8035616f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8035616f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8035616f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8035616f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8035616f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8035616f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8035616f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8035616f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8035616f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8035616f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9255e19e45_15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9255e19e45_15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48d6721c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d48d6721c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4119545db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4119545db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https://scratchblocks.github.io/#?style=scratch3&amp;script=forever%0Asay%5Bmeow%5D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119545db0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4119545db0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119545db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4119545db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meow{0,1,2,3,4,5,6}.py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119545db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119545db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255e19e4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255e19e4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calculator2.py, with 1/3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 an issue with /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4119545db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4119545db0_0_400:notes"/>
          <p:cNvSpPr txBox="1">
            <a:spLocks noGrp="1"/>
          </p:cNvSpPr>
          <p:nvPr>
            <p:ph type="body" idx="1"/>
          </p:nvPr>
        </p:nvSpPr>
        <p:spPr>
          <a:xfrm>
            <a:off x="685800" y="44958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calculator3.py, with 1/3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4119545db0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4119545db0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an issue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922c153d1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922c153d1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integer{0,1,2,3,4}.py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49b298dd1_2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49b298dd1_2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mario{0,1}.py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49b298dd1_2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49b298dd1_2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mario{2,3}.py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49b298dd1_2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49b298dd1_2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mario{4,5}.py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4119545db0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4119545db0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4119545db0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4119545db0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4119545db0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4119545db0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119545db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119545db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1/hello0.py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6/speller/dictionary.py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6/filter/{blur,edges}.py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119545db0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119545db0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2/scores{0,1,2}.py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3/phonebook{0,1}.py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922c153d1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922c153d1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922c153d1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922c153d1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22c153d1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22c153d1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phonebook{2,3,4}.py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4119545db0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4119545db0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119545db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119545db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2/greet{0,1,2}.py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2/exit.py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4119545db0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4119545db0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119545db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119545db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4/phonebook{0,1,2}.py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922c153d1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922c153d1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cowsay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moo{0,1}.py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qrcode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qr.py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4119545db0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4119545db0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prin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len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mapping-types-dict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ys.html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3A6F-4EC9-0550-300D-49127A29314F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compiled, interpreted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printf("hello, world");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3657600" y="1959300"/>
            <a:ext cx="5486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modules, packages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&lt;cs50.h&gt;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On today's menu, Fruit by the Foot! 📏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answer = get_string("What's your name?\n");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4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answer = get_string("What's your name? 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5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print("hello,",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7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input("What's your name? 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parameters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parameters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3A6F-4EC9-0550-300D-49127A29314F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docs.python.org/3/library/functions.html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uFill>
                  <a:noFill/>
                </a:uFill>
                <a:hlinkClick r:id="rId3"/>
              </a:rPr>
              <a:t>https://docs.python.org/3/library/functions.html#print</a:t>
            </a: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print(*objects, sep=' ', end='\n', file=None, flush=False)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20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*objects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sep=' ', end='\n', file=None, flush=False)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print(*objects, </a:t>
            </a: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sep=' '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end='\n', file=None, flush=False)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print(*objects, sep=' ', </a:t>
            </a: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end='\n'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file=None, flush=False)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Google Shape;2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5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5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743075"/>
            <a:ext cx="2305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5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6" name="Google Shape;3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5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4" name="Google Shape;3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000000"/>
                </a:solidFill>
              </a:rPr>
              <a:t>sequence of numbers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000000"/>
                </a:solidFill>
              </a:rPr>
              <a:t>sequence of 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000000"/>
                </a:solidFill>
              </a:rPr>
              <a:t>sequence of immutable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key-value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666666"/>
                </a:solidFill>
              </a:rPr>
              <a:t>sequence of immutable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666666"/>
                </a:solidFill>
              </a:rPr>
              <a:t>collection of key-value pairs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666666"/>
                </a:solidFill>
              </a:rPr>
              <a:t>collection of unique values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get_int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get_float, get_int,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2" name="Google Shape;37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6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67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0" name="Google Shape;3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6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8" name="Google Shape;3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9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6" name="Google Shape;3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70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4" name="Google Shape;40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71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not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2" name="Google Shape;41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7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72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0" name="Google Shape;42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7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7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74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elif x &gt; y: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greater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equal to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6" name="Google Shape;43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700"/>
              <a:t> </a:t>
            </a:r>
            <a:endParaRPr sz="27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8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9" name="Google Shape;46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8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make 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8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2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i &lt; 3: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5" name="Google Shape;48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8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83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3" name="Google Shape;49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8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84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1" name="Google Shape;50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8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85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[0, 1, 2]: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9" name="Google Shape;50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8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6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7" name="Google Shape;51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8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87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_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5" name="Google Shape;5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988" y="152400"/>
            <a:ext cx="402402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89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8" name="Google Shape;53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9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90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6" name="Google Shape;54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9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91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4" name="Google Shape;55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clang -o hello hello.c -lcs50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imprecision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uFill>
                  <a:noFill/>
                </a:uFill>
                <a:hlinkClick r:id="rId3"/>
              </a:rPr>
              <a:t>docs.python.org/3/library/stdtypes.html#sequence-types-list-tuple-range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uFill>
                  <a:noFill/>
                </a:uFill>
                <a:hlinkClick r:id="rId3"/>
              </a:rPr>
              <a:t>docs.python.org/3/library/functions.html#len</a:t>
            </a:r>
            <a:r>
              <a:rPr lang="en" sz="3400"/>
              <a:t> </a:t>
            </a:r>
            <a:endParaRPr sz="3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" name="Google Shape;619;p104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{2399FDDA-3427-4A96-9282-C388DB153586}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uFill>
                  <a:noFill/>
                </a:uFill>
                <a:hlinkClick r:id="rId3"/>
              </a:rPr>
              <a:t>docs.python.org/3/library/stdtypes.html#mapping-types-dict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docs.python.org/3/library/sys.html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csv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docs.python.org/3/library/csv.html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7470-869F-3131-BECA-F5A378ABE6C9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1625</Words>
  <Application>Microsoft Office PowerPoint</Application>
  <PresentationFormat>On-screen Show (16:9)</PresentationFormat>
  <Paragraphs>258</Paragraphs>
  <Slides>99</Slides>
  <Notes>99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2" baseType="lpstr">
      <vt:lpstr>Arial</vt:lpstr>
      <vt:lpstr>Consolas</vt:lpstr>
      <vt:lpstr>Simple Dark</vt:lpstr>
      <vt:lpstr>PowerPoint Presentation</vt:lpstr>
      <vt:lpstr>This is CS50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compiled, interpreted</vt:lpstr>
      <vt:lpstr>functions</vt:lpstr>
      <vt:lpstr>PowerPoint Presentation</vt:lpstr>
      <vt:lpstr>PowerPoint Presentation</vt:lpstr>
      <vt:lpstr>PowerPoint Presentation</vt:lpstr>
      <vt:lpstr>PowerPoint Presentation</vt:lpstr>
      <vt:lpstr>libraries</vt:lpstr>
      <vt:lpstr>modules,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positional parameters</vt:lpstr>
      <vt:lpstr>named parameters</vt:lpstr>
      <vt:lpstr>docs.python.org</vt:lpstr>
      <vt:lpstr>docs.python.org/3/library/functions.html </vt:lpstr>
      <vt:lpstr>https://docs.python.org/3/library/functions.html#print </vt:lpstr>
      <vt:lpstr>print(*objects, sep=' ', end='\n', file=None, flush=False)</vt:lpstr>
      <vt:lpstr>print(*objects, sep=' ', end='\n', file=None, flush=False)</vt:lpstr>
      <vt:lpstr>print(*objects, sep=' ', end='\n', file=None, flush=False)</vt:lpstr>
      <vt:lpstr>print(*objects, sep=' ', end='\n', file=None, flush=False)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</vt:lpstr>
      <vt:lpstr>object-oriented programming</vt:lpstr>
      <vt:lpstr>OOP</vt:lpstr>
      <vt:lpstr>docs.python.org/3/library/stdtypes.html#string-methods 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truncation</vt:lpstr>
      <vt:lpstr>floating-point imprecision</vt:lpstr>
      <vt:lpstr>integer overflow</vt:lpstr>
      <vt:lpstr>exceptions</vt:lpstr>
      <vt:lpstr>PowerPoint Presentation</vt:lpstr>
      <vt:lpstr>PowerPoint Presentation</vt:lpstr>
      <vt:lpstr>PowerPoint Presentation</vt:lpstr>
      <vt:lpstr>list</vt:lpstr>
      <vt:lpstr>docs.python.org/3/library/stdtypes.html#sequence-types-list-tuple-range </vt:lpstr>
      <vt:lpstr>len</vt:lpstr>
      <vt:lpstr>docs.python.org/3/library/functions.html#len </vt:lpstr>
      <vt:lpstr>dict</vt:lpstr>
      <vt:lpstr>PowerPoint Presentation</vt:lpstr>
      <vt:lpstr>docs.python.org/3/library/stdtypes.html#mapping-types-dict</vt:lpstr>
      <vt:lpstr>sys</vt:lpstr>
      <vt:lpstr>docs.python.org/3/library/sys.html </vt:lpstr>
      <vt:lpstr>csv</vt:lpstr>
      <vt:lpstr>docs.python.org/3/library/csv.html </vt:lpstr>
      <vt:lpstr>pip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 Harris</cp:lastModifiedBy>
  <cp:revision>2</cp:revision>
  <dcterms:modified xsi:type="dcterms:W3CDTF">2025-08-05T12:52:27Z</dcterms:modified>
</cp:coreProperties>
</file>