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  <p:boldItalic r:id="rId18"/>
    </p:embeddedFont>
    <p:embeddedFont>
      <p:font typeface="Ribey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chart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 descr="image0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29600" y="228600"/>
            <a:ext cx="7747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marL="914400" lvl="1" indent="-30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marL="2286000" lvl="4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marL="2743200" lvl="5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marL="3200400" lvl="6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marL="3657600" lvl="7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marL="4114800" lvl="8" indent="-30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 descr="image0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93100" y="76200"/>
            <a:ext cx="774700" cy="7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marL="3200400" lvl="6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marL="3657600" lvl="7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marL="4114800" lvl="8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1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ctrTitle"/>
          </p:nvPr>
        </p:nvSpPr>
        <p:spPr>
          <a:xfrm>
            <a:off x="762000" y="12954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/>
              <a:t>SQL injection detection and</a:t>
            </a:r>
            <a:br>
              <a:rPr lang="en-US" sz="3600" b="1" dirty="0"/>
            </a:br>
            <a:r>
              <a:rPr lang="en-US" sz="3600" b="1" dirty="0"/>
              <a:t>prevention using predictive analytics</a:t>
            </a:r>
            <a:br>
              <a:rPr lang="en-US" sz="3600" dirty="0"/>
            </a:br>
            <a:endParaRPr sz="3600" dirty="0"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1"/>
          </p:nvPr>
        </p:nvSpPr>
        <p:spPr>
          <a:xfrm>
            <a:off x="685800" y="4114800"/>
            <a:ext cx="7848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Batch No: A-14				        Project Guide: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D.Alekhya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	             164G1A0502                                     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Mrs.K.Sudha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Kumari,</a:t>
            </a:r>
            <a:r>
              <a:rPr lang="en-US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M.Tech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 baseline="-25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Font typeface="Noto Sans Symbols"/>
              <a:buNone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K.Anitha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	             164G1A0504                                             Assistant Professor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Font typeface="Noto Sans Symbols"/>
              <a:buNone/>
            </a:pP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V.Ajay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Kumar       164G1A0501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47800" y="5967412"/>
            <a:ext cx="7086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Srinivasa Ramanujan Institute of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5929312"/>
            <a:ext cx="958850" cy="81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8458200" cy="5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 sz="2400" b="1"/>
              <a:t> 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back-end database is pivotal to the storage of the massive size of big data Internet exchanges stemming from cloud-hosted web applications to  smart devices.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Structured Query Language (SQL) Injection Attack (SQLIA) remains an intruder’s exploit of choice on vulnerable web applications to pilfer confidential data from the database with potentially damaging consequences.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Machine Learning (ML) predictive analytics provides a functional and scalable mining to big data in detection and prevention of SQLIA.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438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/>
          </a:p>
          <a:p>
            <a:pPr marL="342900" lvl="0" indent="-2438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/>
          </a:p>
          <a:p>
            <a:pPr marL="342900" lvl="0" indent="-24384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endParaRPr sz="2400"/>
          </a:p>
          <a:p>
            <a:pPr marL="342900" lvl="0" indent="-252095" algn="just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430"/>
              <a:buFont typeface="Noto Sans Symbols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2895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The trained classifier to be deployed as a web service that is consumed in a  application implementing a web proxy Application Programming Interface (API) to intercept and accurately predict SQLIA in web requests thereby preventing malicious web requests from reaching the protected back-end database</a:t>
            </a:r>
            <a:r>
              <a:rPr lang="en-US" sz="2500"/>
              <a:t>.</a:t>
            </a:r>
            <a:endParaRPr sz="25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 sz="2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highlight>
                  <a:srgbClr val="FFFFFF"/>
                </a:highlight>
              </a:rPr>
              <a:t>Existing system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2895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Existing systems are dynamic analysis which detects the vulnerabilities predefined by the application developers and Intrusion detection system which makes large number of false alarms.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>
                <a:highlight>
                  <a:srgbClr val="FFFFFF"/>
                </a:highlight>
              </a:rPr>
              <a:t>Proposed system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2895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Proposed system applying predictive analytics to SQLIA detection and prevention in big data context with an excellent result that is empirically evaluated in confusion matrix.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Processor             : Intel Core i3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Operating System : Windows 7 or above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Font typeface="Noto Sans Symbols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Contd..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Programming Language : JAVA/PYTHON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Database : MYSQL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90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5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THANK YOU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10"/>
              <a:buNone/>
            </a:pPr>
            <a:r>
              <a:rPr lang="en-US" sz="5400"/>
              <a:t> Queries</a:t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886200" y="2362200"/>
            <a:ext cx="1676400" cy="1862048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1500" b="1" i="0" u="none" strike="noStrike" cap="none">
              <a:solidFill>
                <a:schemeClr val="accent4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On-screen Show (4:3)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Calibri</vt:lpstr>
      <vt:lpstr>Garamond</vt:lpstr>
      <vt:lpstr>Noto Sans Symbols</vt:lpstr>
      <vt:lpstr>Arial</vt:lpstr>
      <vt:lpstr>Ribeye</vt:lpstr>
      <vt:lpstr>Theme1</vt:lpstr>
      <vt:lpstr>SQL injection detection and prevention using predictive analytics </vt:lpstr>
      <vt:lpstr>Abstract </vt:lpstr>
      <vt:lpstr>Contd..</vt:lpstr>
      <vt:lpstr>Existing system</vt:lpstr>
      <vt:lpstr>Proposed system</vt:lpstr>
      <vt:lpstr>Requirements</vt:lpstr>
      <vt:lpstr>Contd..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 detection and prevention using predictive analytics </dc:title>
  <dc:creator>kuduthuru anitha</dc:creator>
  <cp:lastModifiedBy>kuduthuru anitha</cp:lastModifiedBy>
  <cp:revision>1</cp:revision>
  <dcterms:modified xsi:type="dcterms:W3CDTF">2021-02-04T04:29:18Z</dcterms:modified>
</cp:coreProperties>
</file>