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6"/>
  </p:notesMasterIdLst>
  <p:sldIdLst>
    <p:sldId id="256" r:id="rId2"/>
    <p:sldId id="269" r:id="rId3"/>
    <p:sldId id="268" r:id="rId4"/>
    <p:sldId id="257" r:id="rId5"/>
    <p:sldId id="259" r:id="rId6"/>
    <p:sldId id="260" r:id="rId7"/>
    <p:sldId id="270" r:id="rId8"/>
    <p:sldId id="264" r:id="rId9"/>
    <p:sldId id="274" r:id="rId10"/>
    <p:sldId id="271" r:id="rId11"/>
    <p:sldId id="272" r:id="rId12"/>
    <p:sldId id="261" r:id="rId13"/>
    <p:sldId id="273" r:id="rId14"/>
    <p:sldId id="263" r:id="rId15"/>
  </p:sldIdLst>
  <p:sldSz cx="9144000" cy="6858000" type="screen4x3"/>
  <p:notesSz cx="6858000" cy="9144000"/>
  <p:embeddedFontLst>
    <p:embeddedFont>
      <p:font typeface="Calibri" panose="020F0502020204030204" pitchFamily="34" charset="0"/>
      <p:regular r:id="rId17"/>
      <p:bold r:id="rId18"/>
      <p:italic r:id="rId19"/>
      <p:boldItalic r:id="rId20"/>
    </p:embeddedFont>
    <p:embeddedFont>
      <p:font typeface="Garamond" panose="02020404030301010803" pitchFamily="18" charset="0"/>
      <p:regular r:id="rId21"/>
      <p:bold r:id="rId22"/>
      <p:italic r:id="rId23"/>
    </p:embeddedFont>
    <p:embeddedFont>
      <p:font typeface="Ribeye"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7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2" name="Google Shape;11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1" name="Google Shape;12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9" name="Google Shape;13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5" name="Google Shape;14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7" name="Google Shape;15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p:nvPr/>
        </p:nvSpPr>
        <p:spPr>
          <a:xfrm>
            <a:off x="609600" y="1219200"/>
            <a:ext cx="7924800" cy="914400"/>
          </a:xfrm>
          <a:custGeom>
            <a:avLst/>
            <a:gdLst/>
            <a:ahLst/>
            <a:cxnLst/>
            <a:rect l="l" t="t" r="r" b="b"/>
            <a:pathLst>
              <a:path w="1000" h="1000" extrusionOk="0">
                <a:moveTo>
                  <a:pt x="0" y="1000"/>
                </a:moveTo>
                <a:lnTo>
                  <a:pt x="0" y="0"/>
                </a:lnTo>
                <a:lnTo>
                  <a:pt x="1000" y="0"/>
                </a:lnTo>
              </a:path>
            </a:pathLst>
          </a:custGeom>
          <a:noFill/>
          <a:ln w="254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9" name="Google Shape;19;p2"/>
          <p:cNvCxnSpPr/>
          <p:nvPr/>
        </p:nvCxnSpPr>
        <p:spPr>
          <a:xfrm>
            <a:off x="1981200" y="3962400"/>
            <a:ext cx="6511925" cy="0"/>
          </a:xfrm>
          <a:prstGeom prst="straightConnector1">
            <a:avLst/>
          </a:prstGeom>
          <a:noFill/>
          <a:ln w="19050" cap="flat" cmpd="sng">
            <a:solidFill>
              <a:schemeClr val="accent1"/>
            </a:solidFill>
            <a:prstDash val="solid"/>
            <a:round/>
            <a:headEnd type="none" w="sm" len="sm"/>
            <a:tailEnd type="none" w="sm" len="sm"/>
          </a:ln>
        </p:spPr>
      </p:cxnSp>
      <p:sp>
        <p:nvSpPr>
          <p:cNvPr id="20" name="Google Shape;20;p2"/>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560"/>
              </a:spcBef>
              <a:spcAft>
                <a:spcPts val="0"/>
              </a:spcAft>
              <a:buSzPts val="1820"/>
              <a:buFont typeface="Noto Sans Symbols"/>
              <a:buNone/>
              <a:defRPr sz="2800"/>
            </a:lvl1pPr>
            <a:lvl2pPr lvl="1" algn="l">
              <a:lnSpc>
                <a:spcPct val="100000"/>
              </a:lnSpc>
              <a:spcBef>
                <a:spcPts val="360"/>
              </a:spcBef>
              <a:spcAft>
                <a:spcPts val="0"/>
              </a:spcAft>
              <a:buSzPts val="108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350"/>
              <a:buChar char="▪"/>
              <a:defRPr/>
            </a:lvl5pPr>
            <a:lvl6pPr lvl="5" algn="l">
              <a:lnSpc>
                <a:spcPct val="100000"/>
              </a:lnSpc>
              <a:spcBef>
                <a:spcPts val="360"/>
              </a:spcBef>
              <a:spcAft>
                <a:spcPts val="0"/>
              </a:spcAft>
              <a:buSzPts val="1350"/>
              <a:buChar char="▪"/>
              <a:defRPr/>
            </a:lvl6pPr>
            <a:lvl7pPr lvl="6" algn="l">
              <a:lnSpc>
                <a:spcPct val="100000"/>
              </a:lnSpc>
              <a:spcBef>
                <a:spcPts val="360"/>
              </a:spcBef>
              <a:spcAft>
                <a:spcPts val="0"/>
              </a:spcAft>
              <a:buSzPts val="1350"/>
              <a:buChar char="▪"/>
              <a:defRPr/>
            </a:lvl7pPr>
            <a:lvl8pPr lvl="7" algn="l">
              <a:lnSpc>
                <a:spcPct val="100000"/>
              </a:lnSpc>
              <a:spcBef>
                <a:spcPts val="360"/>
              </a:spcBef>
              <a:spcAft>
                <a:spcPts val="0"/>
              </a:spcAft>
              <a:buSzPts val="1350"/>
              <a:buChar char="▪"/>
              <a:defRPr/>
            </a:lvl8pPr>
            <a:lvl9pPr lvl="8" algn="l">
              <a:lnSpc>
                <a:spcPct val="100000"/>
              </a:lnSpc>
              <a:spcBef>
                <a:spcPts val="360"/>
              </a:spcBef>
              <a:spcAft>
                <a:spcPts val="0"/>
              </a:spcAft>
              <a:buSzPts val="1350"/>
              <a:buChar char="▪"/>
              <a:defRPr/>
            </a:lvl9pPr>
          </a:lstStyle>
          <a:p>
            <a:endParaRPr/>
          </a:p>
        </p:txBody>
      </p:sp>
      <p:sp>
        <p:nvSpPr>
          <p:cNvPr id="22" name="Google Shape;22;p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body" idx="1"/>
          </p:nvPr>
        </p:nvSpPr>
        <p:spPr>
          <a:xfrm rot="5400000">
            <a:off x="2306637" y="-249238"/>
            <a:ext cx="4530725" cy="8229600"/>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81" name="Google Shape;81;p1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rot="5400000">
            <a:off x="4731544" y="2175669"/>
            <a:ext cx="5853112" cy="2057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2"/>
          <p:cNvSpPr txBox="1">
            <a:spLocks noGrp="1"/>
          </p:cNvSpPr>
          <p:nvPr>
            <p:ph type="body" idx="1"/>
          </p:nvPr>
        </p:nvSpPr>
        <p:spPr>
          <a:xfrm rot="5400000">
            <a:off x="540544" y="194469"/>
            <a:ext cx="5853112" cy="6019800"/>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87" name="Google Shape;87;p1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4"/>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98" name="Google Shape;98;p14"/>
          <p:cNvSpPr txBox="1">
            <a:spLocks noGrp="1"/>
          </p:cNvSpPr>
          <p:nvPr>
            <p:ph type="body" idx="2"/>
          </p:nvPr>
        </p:nvSpPr>
        <p:spPr>
          <a:xfrm>
            <a:off x="4648200" y="1600200"/>
            <a:ext cx="4038600" cy="2189163"/>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99" name="Google Shape;99;p14"/>
          <p:cNvSpPr txBox="1">
            <a:spLocks noGrp="1"/>
          </p:cNvSpPr>
          <p:nvPr>
            <p:ph type="body" idx="3"/>
          </p:nvPr>
        </p:nvSpPr>
        <p:spPr>
          <a:xfrm>
            <a:off x="4648200" y="3941763"/>
            <a:ext cx="4038600" cy="2189162"/>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100" name="Google Shape;100;p1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1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106" name="Google Shape;106;p15"/>
          <p:cNvSpPr>
            <a:spLocks noGrp="1"/>
          </p:cNvSpPr>
          <p:nvPr>
            <p:ph type="chart"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R="0" lvl="1" algn="l" rtl="0">
              <a:lnSpc>
                <a:spcPct val="100000"/>
              </a:lnSpc>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R="0" lvl="2" algn="l" rtl="0">
              <a:lnSpc>
                <a:spcPct val="100000"/>
              </a:lnSpc>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07" name="Google Shape;107;p1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pic>
        <p:nvPicPr>
          <p:cNvPr id="26" name="Google Shape;26;p3" descr="image001.png"/>
          <p:cNvPicPr preferRelativeResize="0"/>
          <p:nvPr/>
        </p:nvPicPr>
        <p:blipFill rotWithShape="1">
          <a:blip r:embed="rId2">
            <a:alphaModFix/>
          </a:blip>
          <a:srcRect/>
          <a:stretch/>
        </p:blipFill>
        <p:spPr>
          <a:xfrm>
            <a:off x="8229600" y="228600"/>
            <a:ext cx="774700" cy="774700"/>
          </a:xfrm>
          <a:prstGeom prst="rect">
            <a:avLst/>
          </a:prstGeom>
          <a:noFill/>
          <a:ln>
            <a:noFill/>
          </a:ln>
        </p:spPr>
      </p:pic>
      <p:sp>
        <p:nvSpPr>
          <p:cNvPr id="27" name="Google Shape;27;p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29" name="Google Shape;29;p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1300"/>
              <a:buNone/>
              <a:defRPr sz="2000"/>
            </a:lvl1pPr>
            <a:lvl2pPr marL="914400" lvl="1" indent="-228600" algn="l">
              <a:lnSpc>
                <a:spcPct val="100000"/>
              </a:lnSpc>
              <a:spcBef>
                <a:spcPts val="360"/>
              </a:spcBef>
              <a:spcAft>
                <a:spcPts val="0"/>
              </a:spcAft>
              <a:buSzPts val="1080"/>
              <a:buNone/>
              <a:defRPr sz="1800"/>
            </a:lvl2pPr>
            <a:lvl3pPr marL="1371600" lvl="2" indent="-228600" algn="l">
              <a:lnSpc>
                <a:spcPct val="100000"/>
              </a:lnSpc>
              <a:spcBef>
                <a:spcPts val="320"/>
              </a:spcBef>
              <a:spcAft>
                <a:spcPts val="0"/>
              </a:spcAft>
              <a:buSzPts val="1040"/>
              <a:buNone/>
              <a:defRPr sz="1600"/>
            </a:lvl3pPr>
            <a:lvl4pPr marL="1828800" lvl="3" indent="-228600" algn="l">
              <a:lnSpc>
                <a:spcPct val="100000"/>
              </a:lnSpc>
              <a:spcBef>
                <a:spcPts val="280"/>
              </a:spcBef>
              <a:spcAft>
                <a:spcPts val="0"/>
              </a:spcAft>
              <a:buSzPts val="980"/>
              <a:buNone/>
              <a:defRPr sz="1400"/>
            </a:lvl4pPr>
            <a:lvl5pPr marL="2286000" lvl="4" indent="-228600" algn="l">
              <a:lnSpc>
                <a:spcPct val="100000"/>
              </a:lnSpc>
              <a:spcBef>
                <a:spcPts val="280"/>
              </a:spcBef>
              <a:spcAft>
                <a:spcPts val="0"/>
              </a:spcAft>
              <a:buSzPts val="1050"/>
              <a:buNone/>
              <a:defRPr sz="1400"/>
            </a:lvl5pPr>
            <a:lvl6pPr marL="2743200" lvl="5" indent="-228600" algn="l">
              <a:lnSpc>
                <a:spcPct val="100000"/>
              </a:lnSpc>
              <a:spcBef>
                <a:spcPts val="280"/>
              </a:spcBef>
              <a:spcAft>
                <a:spcPts val="0"/>
              </a:spcAft>
              <a:buSzPts val="1050"/>
              <a:buNone/>
              <a:defRPr sz="1400"/>
            </a:lvl6pPr>
            <a:lvl7pPr marL="3200400" lvl="6" indent="-228600" algn="l">
              <a:lnSpc>
                <a:spcPct val="100000"/>
              </a:lnSpc>
              <a:spcBef>
                <a:spcPts val="280"/>
              </a:spcBef>
              <a:spcAft>
                <a:spcPts val="0"/>
              </a:spcAft>
              <a:buSzPts val="1050"/>
              <a:buNone/>
              <a:defRPr sz="1400"/>
            </a:lvl7pPr>
            <a:lvl8pPr marL="3657600" lvl="7" indent="-228600" algn="l">
              <a:lnSpc>
                <a:spcPct val="100000"/>
              </a:lnSpc>
              <a:spcBef>
                <a:spcPts val="280"/>
              </a:spcBef>
              <a:spcAft>
                <a:spcPts val="0"/>
              </a:spcAft>
              <a:buSzPts val="1050"/>
              <a:buNone/>
              <a:defRPr sz="1400"/>
            </a:lvl8pPr>
            <a:lvl9pPr marL="4114800" lvl="8" indent="-228600" algn="l">
              <a:lnSpc>
                <a:spcPct val="100000"/>
              </a:lnSpc>
              <a:spcBef>
                <a:spcPts val="280"/>
              </a:spcBef>
              <a:spcAft>
                <a:spcPts val="0"/>
              </a:spcAft>
              <a:buSzPts val="1050"/>
              <a:buNone/>
              <a:defRPr sz="1400"/>
            </a:lvl9pPr>
          </a:lstStyle>
          <a:p>
            <a:endParaRPr/>
          </a:p>
        </p:txBody>
      </p:sp>
      <p:sp>
        <p:nvSpPr>
          <p:cNvPr id="35" name="Google Shape;35;p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lnSpc>
                <a:spcPct val="100000"/>
              </a:lnSpc>
              <a:spcBef>
                <a:spcPts val="560"/>
              </a:spcBef>
              <a:spcAft>
                <a:spcPts val="0"/>
              </a:spcAft>
              <a:buSzPts val="1820"/>
              <a:buChar char="■"/>
              <a:defRPr sz="2800"/>
            </a:lvl1pPr>
            <a:lvl2pPr marL="914400" lvl="1" indent="-320040" algn="l">
              <a:lnSpc>
                <a:spcPct val="100000"/>
              </a:lnSpc>
              <a:spcBef>
                <a:spcPts val="480"/>
              </a:spcBef>
              <a:spcAft>
                <a:spcPts val="0"/>
              </a:spcAft>
              <a:buSzPts val="144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14325" algn="l">
              <a:lnSpc>
                <a:spcPct val="100000"/>
              </a:lnSpc>
              <a:spcBef>
                <a:spcPts val="360"/>
              </a:spcBef>
              <a:spcAft>
                <a:spcPts val="0"/>
              </a:spcAft>
              <a:buSzPts val="1350"/>
              <a:buChar char="▪"/>
              <a:defRPr sz="1800"/>
            </a:lvl5pPr>
            <a:lvl6pPr marL="2743200" lvl="5" indent="-314325" algn="l">
              <a:lnSpc>
                <a:spcPct val="100000"/>
              </a:lnSpc>
              <a:spcBef>
                <a:spcPts val="360"/>
              </a:spcBef>
              <a:spcAft>
                <a:spcPts val="0"/>
              </a:spcAft>
              <a:buSzPts val="1350"/>
              <a:buChar char="▪"/>
              <a:defRPr sz="1800"/>
            </a:lvl6pPr>
            <a:lvl7pPr marL="3200400" lvl="6" indent="-314325" algn="l">
              <a:lnSpc>
                <a:spcPct val="100000"/>
              </a:lnSpc>
              <a:spcBef>
                <a:spcPts val="360"/>
              </a:spcBef>
              <a:spcAft>
                <a:spcPts val="0"/>
              </a:spcAft>
              <a:buSzPts val="1350"/>
              <a:buChar char="▪"/>
              <a:defRPr sz="1800"/>
            </a:lvl7pPr>
            <a:lvl8pPr marL="3657600" lvl="7" indent="-314325" algn="l">
              <a:lnSpc>
                <a:spcPct val="100000"/>
              </a:lnSpc>
              <a:spcBef>
                <a:spcPts val="360"/>
              </a:spcBef>
              <a:spcAft>
                <a:spcPts val="0"/>
              </a:spcAft>
              <a:buSzPts val="1350"/>
              <a:buChar char="▪"/>
              <a:defRPr sz="1800"/>
            </a:lvl8pPr>
            <a:lvl9pPr marL="4114800" lvl="8" indent="-314325" algn="l">
              <a:lnSpc>
                <a:spcPct val="100000"/>
              </a:lnSpc>
              <a:spcBef>
                <a:spcPts val="360"/>
              </a:spcBef>
              <a:spcAft>
                <a:spcPts val="0"/>
              </a:spcAft>
              <a:buSzPts val="1350"/>
              <a:buChar char="▪"/>
              <a:defRPr sz="1800"/>
            </a:lvl9pPr>
          </a:lstStyle>
          <a:p>
            <a:endParaRPr/>
          </a:p>
        </p:txBody>
      </p:sp>
      <p:sp>
        <p:nvSpPr>
          <p:cNvPr id="41" name="Google Shape;41;p5"/>
          <p:cNvSpPr txBox="1">
            <a:spLocks noGrp="1"/>
          </p:cNvSpPr>
          <p:nvPr>
            <p:ph type="body"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lnSpc>
                <a:spcPct val="100000"/>
              </a:lnSpc>
              <a:spcBef>
                <a:spcPts val="560"/>
              </a:spcBef>
              <a:spcAft>
                <a:spcPts val="0"/>
              </a:spcAft>
              <a:buSzPts val="1820"/>
              <a:buChar char="■"/>
              <a:defRPr sz="2800"/>
            </a:lvl1pPr>
            <a:lvl2pPr marL="914400" lvl="1" indent="-320040" algn="l">
              <a:lnSpc>
                <a:spcPct val="100000"/>
              </a:lnSpc>
              <a:spcBef>
                <a:spcPts val="480"/>
              </a:spcBef>
              <a:spcAft>
                <a:spcPts val="0"/>
              </a:spcAft>
              <a:buSzPts val="144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14325" algn="l">
              <a:lnSpc>
                <a:spcPct val="100000"/>
              </a:lnSpc>
              <a:spcBef>
                <a:spcPts val="360"/>
              </a:spcBef>
              <a:spcAft>
                <a:spcPts val="0"/>
              </a:spcAft>
              <a:buSzPts val="1350"/>
              <a:buChar char="▪"/>
              <a:defRPr sz="1800"/>
            </a:lvl5pPr>
            <a:lvl6pPr marL="2743200" lvl="5" indent="-314325" algn="l">
              <a:lnSpc>
                <a:spcPct val="100000"/>
              </a:lnSpc>
              <a:spcBef>
                <a:spcPts val="360"/>
              </a:spcBef>
              <a:spcAft>
                <a:spcPts val="0"/>
              </a:spcAft>
              <a:buSzPts val="1350"/>
              <a:buChar char="▪"/>
              <a:defRPr sz="1800"/>
            </a:lvl6pPr>
            <a:lvl7pPr marL="3200400" lvl="6" indent="-314325" algn="l">
              <a:lnSpc>
                <a:spcPct val="100000"/>
              </a:lnSpc>
              <a:spcBef>
                <a:spcPts val="360"/>
              </a:spcBef>
              <a:spcAft>
                <a:spcPts val="0"/>
              </a:spcAft>
              <a:buSzPts val="1350"/>
              <a:buChar char="▪"/>
              <a:defRPr sz="1800"/>
            </a:lvl7pPr>
            <a:lvl8pPr marL="3657600" lvl="7" indent="-314325" algn="l">
              <a:lnSpc>
                <a:spcPct val="100000"/>
              </a:lnSpc>
              <a:spcBef>
                <a:spcPts val="360"/>
              </a:spcBef>
              <a:spcAft>
                <a:spcPts val="0"/>
              </a:spcAft>
              <a:buSzPts val="1350"/>
              <a:buChar char="▪"/>
              <a:defRPr sz="1800"/>
            </a:lvl8pPr>
            <a:lvl9pPr marL="4114800" lvl="8" indent="-314325" algn="l">
              <a:lnSpc>
                <a:spcPct val="100000"/>
              </a:lnSpc>
              <a:spcBef>
                <a:spcPts val="360"/>
              </a:spcBef>
              <a:spcAft>
                <a:spcPts val="0"/>
              </a:spcAft>
              <a:buSzPts val="1350"/>
              <a:buChar char="▪"/>
              <a:defRPr sz="1800"/>
            </a:lvl9pPr>
          </a:lstStyle>
          <a:p>
            <a:endParaRPr/>
          </a:p>
        </p:txBody>
      </p:sp>
      <p:sp>
        <p:nvSpPr>
          <p:cNvPr id="42" name="Google Shape;42;p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560"/>
              <a:buNone/>
              <a:defRPr sz="2400" b="1"/>
            </a:lvl1pPr>
            <a:lvl2pPr marL="914400" lvl="1" indent="-228600" algn="l">
              <a:lnSpc>
                <a:spcPct val="100000"/>
              </a:lnSpc>
              <a:spcBef>
                <a:spcPts val="400"/>
              </a:spcBef>
              <a:spcAft>
                <a:spcPts val="0"/>
              </a:spcAft>
              <a:buSzPts val="12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200"/>
              <a:buNone/>
              <a:defRPr sz="1600" b="1"/>
            </a:lvl5pPr>
            <a:lvl6pPr marL="2743200" lvl="5" indent="-228600" algn="l">
              <a:lnSpc>
                <a:spcPct val="100000"/>
              </a:lnSpc>
              <a:spcBef>
                <a:spcPts val="320"/>
              </a:spcBef>
              <a:spcAft>
                <a:spcPts val="0"/>
              </a:spcAft>
              <a:buSzPts val="1200"/>
              <a:buNone/>
              <a:defRPr sz="1600" b="1"/>
            </a:lvl6pPr>
            <a:lvl7pPr marL="3200400" lvl="6" indent="-228600" algn="l">
              <a:lnSpc>
                <a:spcPct val="100000"/>
              </a:lnSpc>
              <a:spcBef>
                <a:spcPts val="320"/>
              </a:spcBef>
              <a:spcAft>
                <a:spcPts val="0"/>
              </a:spcAft>
              <a:buSzPts val="1200"/>
              <a:buNone/>
              <a:defRPr sz="1600" b="1"/>
            </a:lvl7pPr>
            <a:lvl8pPr marL="3657600" lvl="7" indent="-228600" algn="l">
              <a:lnSpc>
                <a:spcPct val="100000"/>
              </a:lnSpc>
              <a:spcBef>
                <a:spcPts val="320"/>
              </a:spcBef>
              <a:spcAft>
                <a:spcPts val="0"/>
              </a:spcAft>
              <a:buSzPts val="1200"/>
              <a:buNone/>
              <a:defRPr sz="1600" b="1"/>
            </a:lvl8pPr>
            <a:lvl9pPr marL="4114800" lvl="8" indent="-228600" algn="l">
              <a:lnSpc>
                <a:spcPct val="100000"/>
              </a:lnSpc>
              <a:spcBef>
                <a:spcPts val="320"/>
              </a:spcBef>
              <a:spcAft>
                <a:spcPts val="0"/>
              </a:spcAft>
              <a:buSzPts val="1200"/>
              <a:buNone/>
              <a:defRPr sz="1600" b="1"/>
            </a:lvl9pPr>
          </a:lstStyle>
          <a:p>
            <a:endParaRPr/>
          </a:p>
        </p:txBody>
      </p:sp>
      <p:sp>
        <p:nvSpPr>
          <p:cNvPr id="48" name="Google Shape;48;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7660" algn="l">
              <a:lnSpc>
                <a:spcPct val="100000"/>
              </a:lnSpc>
              <a:spcBef>
                <a:spcPts val="480"/>
              </a:spcBef>
              <a:spcAft>
                <a:spcPts val="0"/>
              </a:spcAft>
              <a:buSzPts val="1560"/>
              <a:buChar char="■"/>
              <a:defRPr sz="2400"/>
            </a:lvl1pPr>
            <a:lvl2pPr marL="914400" lvl="1" indent="-304800" algn="l">
              <a:lnSpc>
                <a:spcPct val="100000"/>
              </a:lnSpc>
              <a:spcBef>
                <a:spcPts val="400"/>
              </a:spcBef>
              <a:spcAft>
                <a:spcPts val="0"/>
              </a:spcAft>
              <a:buSzPts val="12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04800" algn="l">
              <a:lnSpc>
                <a:spcPct val="100000"/>
              </a:lnSpc>
              <a:spcBef>
                <a:spcPts val="320"/>
              </a:spcBef>
              <a:spcAft>
                <a:spcPts val="0"/>
              </a:spcAft>
              <a:buSzPts val="1200"/>
              <a:buChar char="▪"/>
              <a:defRPr sz="1600"/>
            </a:lvl5pPr>
            <a:lvl6pPr marL="2743200" lvl="5" indent="-304800" algn="l">
              <a:lnSpc>
                <a:spcPct val="100000"/>
              </a:lnSpc>
              <a:spcBef>
                <a:spcPts val="320"/>
              </a:spcBef>
              <a:spcAft>
                <a:spcPts val="0"/>
              </a:spcAft>
              <a:buSzPts val="1200"/>
              <a:buChar char="▪"/>
              <a:defRPr sz="1600"/>
            </a:lvl6pPr>
            <a:lvl7pPr marL="3200400" lvl="6" indent="-304800" algn="l">
              <a:lnSpc>
                <a:spcPct val="100000"/>
              </a:lnSpc>
              <a:spcBef>
                <a:spcPts val="320"/>
              </a:spcBef>
              <a:spcAft>
                <a:spcPts val="0"/>
              </a:spcAft>
              <a:buSzPts val="1200"/>
              <a:buChar char="▪"/>
              <a:defRPr sz="1600"/>
            </a:lvl7pPr>
            <a:lvl8pPr marL="3657600" lvl="7" indent="-304800" algn="l">
              <a:lnSpc>
                <a:spcPct val="100000"/>
              </a:lnSpc>
              <a:spcBef>
                <a:spcPts val="320"/>
              </a:spcBef>
              <a:spcAft>
                <a:spcPts val="0"/>
              </a:spcAft>
              <a:buSzPts val="1200"/>
              <a:buChar char="▪"/>
              <a:defRPr sz="1600"/>
            </a:lvl8pPr>
            <a:lvl9pPr marL="4114800" lvl="8" indent="-304800" algn="l">
              <a:lnSpc>
                <a:spcPct val="100000"/>
              </a:lnSpc>
              <a:spcBef>
                <a:spcPts val="320"/>
              </a:spcBef>
              <a:spcAft>
                <a:spcPts val="0"/>
              </a:spcAft>
              <a:buSzPts val="1200"/>
              <a:buChar char="▪"/>
              <a:defRPr sz="1600"/>
            </a:lvl9pPr>
          </a:lstStyle>
          <a:p>
            <a:endParaRPr/>
          </a:p>
        </p:txBody>
      </p:sp>
      <p:sp>
        <p:nvSpPr>
          <p:cNvPr id="49" name="Google Shape;49;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560"/>
              <a:buNone/>
              <a:defRPr sz="2400" b="1"/>
            </a:lvl1pPr>
            <a:lvl2pPr marL="914400" lvl="1" indent="-228600" algn="l">
              <a:lnSpc>
                <a:spcPct val="100000"/>
              </a:lnSpc>
              <a:spcBef>
                <a:spcPts val="400"/>
              </a:spcBef>
              <a:spcAft>
                <a:spcPts val="0"/>
              </a:spcAft>
              <a:buSzPts val="12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200"/>
              <a:buNone/>
              <a:defRPr sz="1600" b="1"/>
            </a:lvl5pPr>
            <a:lvl6pPr marL="2743200" lvl="5" indent="-228600" algn="l">
              <a:lnSpc>
                <a:spcPct val="100000"/>
              </a:lnSpc>
              <a:spcBef>
                <a:spcPts val="320"/>
              </a:spcBef>
              <a:spcAft>
                <a:spcPts val="0"/>
              </a:spcAft>
              <a:buSzPts val="1200"/>
              <a:buNone/>
              <a:defRPr sz="1600" b="1"/>
            </a:lvl6pPr>
            <a:lvl7pPr marL="3200400" lvl="6" indent="-228600" algn="l">
              <a:lnSpc>
                <a:spcPct val="100000"/>
              </a:lnSpc>
              <a:spcBef>
                <a:spcPts val="320"/>
              </a:spcBef>
              <a:spcAft>
                <a:spcPts val="0"/>
              </a:spcAft>
              <a:buSzPts val="1200"/>
              <a:buNone/>
              <a:defRPr sz="1600" b="1"/>
            </a:lvl7pPr>
            <a:lvl8pPr marL="3657600" lvl="7" indent="-228600" algn="l">
              <a:lnSpc>
                <a:spcPct val="100000"/>
              </a:lnSpc>
              <a:spcBef>
                <a:spcPts val="320"/>
              </a:spcBef>
              <a:spcAft>
                <a:spcPts val="0"/>
              </a:spcAft>
              <a:buSzPts val="1200"/>
              <a:buNone/>
              <a:defRPr sz="1600" b="1"/>
            </a:lvl8pPr>
            <a:lvl9pPr marL="4114800" lvl="8" indent="-228600" algn="l">
              <a:lnSpc>
                <a:spcPct val="100000"/>
              </a:lnSpc>
              <a:spcBef>
                <a:spcPts val="320"/>
              </a:spcBef>
              <a:spcAft>
                <a:spcPts val="0"/>
              </a:spcAft>
              <a:buSzPts val="1200"/>
              <a:buNone/>
              <a:defRPr sz="1600" b="1"/>
            </a:lvl9pPr>
          </a:lstStyle>
          <a:p>
            <a:endParaRPr/>
          </a:p>
        </p:txBody>
      </p:sp>
      <p:sp>
        <p:nvSpPr>
          <p:cNvPr id="50" name="Google Shape;50;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7660" algn="l">
              <a:lnSpc>
                <a:spcPct val="100000"/>
              </a:lnSpc>
              <a:spcBef>
                <a:spcPts val="480"/>
              </a:spcBef>
              <a:spcAft>
                <a:spcPts val="0"/>
              </a:spcAft>
              <a:buSzPts val="1560"/>
              <a:buChar char="■"/>
              <a:defRPr sz="2400"/>
            </a:lvl1pPr>
            <a:lvl2pPr marL="914400" lvl="1" indent="-304800" algn="l">
              <a:lnSpc>
                <a:spcPct val="100000"/>
              </a:lnSpc>
              <a:spcBef>
                <a:spcPts val="400"/>
              </a:spcBef>
              <a:spcAft>
                <a:spcPts val="0"/>
              </a:spcAft>
              <a:buSzPts val="12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04800" algn="l">
              <a:lnSpc>
                <a:spcPct val="100000"/>
              </a:lnSpc>
              <a:spcBef>
                <a:spcPts val="320"/>
              </a:spcBef>
              <a:spcAft>
                <a:spcPts val="0"/>
              </a:spcAft>
              <a:buSzPts val="1200"/>
              <a:buChar char="▪"/>
              <a:defRPr sz="1600"/>
            </a:lvl5pPr>
            <a:lvl6pPr marL="2743200" lvl="5" indent="-304800" algn="l">
              <a:lnSpc>
                <a:spcPct val="100000"/>
              </a:lnSpc>
              <a:spcBef>
                <a:spcPts val="320"/>
              </a:spcBef>
              <a:spcAft>
                <a:spcPts val="0"/>
              </a:spcAft>
              <a:buSzPts val="1200"/>
              <a:buChar char="▪"/>
              <a:defRPr sz="1600"/>
            </a:lvl6pPr>
            <a:lvl7pPr marL="3200400" lvl="6" indent="-304800" algn="l">
              <a:lnSpc>
                <a:spcPct val="100000"/>
              </a:lnSpc>
              <a:spcBef>
                <a:spcPts val="320"/>
              </a:spcBef>
              <a:spcAft>
                <a:spcPts val="0"/>
              </a:spcAft>
              <a:buSzPts val="1200"/>
              <a:buChar char="▪"/>
              <a:defRPr sz="1600"/>
            </a:lvl7pPr>
            <a:lvl8pPr marL="3657600" lvl="7" indent="-304800" algn="l">
              <a:lnSpc>
                <a:spcPct val="100000"/>
              </a:lnSpc>
              <a:spcBef>
                <a:spcPts val="320"/>
              </a:spcBef>
              <a:spcAft>
                <a:spcPts val="0"/>
              </a:spcAft>
              <a:buSzPts val="1200"/>
              <a:buChar char="▪"/>
              <a:defRPr sz="1600"/>
            </a:lvl8pPr>
            <a:lvl9pPr marL="4114800" lvl="8" indent="-304800" algn="l">
              <a:lnSpc>
                <a:spcPct val="100000"/>
              </a:lnSpc>
              <a:spcBef>
                <a:spcPts val="320"/>
              </a:spcBef>
              <a:spcAft>
                <a:spcPts val="0"/>
              </a:spcAft>
              <a:buSzPts val="1200"/>
              <a:buChar char="▪"/>
              <a:defRPr sz="1600"/>
            </a:lvl9pPr>
          </a:lstStyle>
          <a:p>
            <a:endParaRPr/>
          </a:p>
        </p:txBody>
      </p:sp>
      <p:sp>
        <p:nvSpPr>
          <p:cNvPr id="51" name="Google Shape;51;p6"/>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pic>
        <p:nvPicPr>
          <p:cNvPr id="60" name="Google Shape;60;p8" descr="image001.png"/>
          <p:cNvPicPr preferRelativeResize="0"/>
          <p:nvPr/>
        </p:nvPicPr>
        <p:blipFill rotWithShape="1">
          <a:blip r:embed="rId2">
            <a:alphaModFix/>
          </a:blip>
          <a:srcRect/>
          <a:stretch/>
        </p:blipFill>
        <p:spPr>
          <a:xfrm>
            <a:off x="8293100" y="76200"/>
            <a:ext cx="774700" cy="774700"/>
          </a:xfrm>
          <a:prstGeom prst="rect">
            <a:avLst/>
          </a:prstGeom>
          <a:noFill/>
          <a:ln>
            <a:noFill/>
          </a:ln>
        </p:spPr>
      </p:pic>
      <p:sp>
        <p:nvSpPr>
          <p:cNvPr id="61" name="Google Shape;61;p8"/>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640"/>
              </a:spcBef>
              <a:spcAft>
                <a:spcPts val="0"/>
              </a:spcAft>
              <a:buSzPts val="2080"/>
              <a:buChar char="■"/>
              <a:defRPr sz="3200"/>
            </a:lvl1pPr>
            <a:lvl2pPr marL="914400" lvl="1" indent="-335280" algn="l">
              <a:lnSpc>
                <a:spcPct val="100000"/>
              </a:lnSpc>
              <a:spcBef>
                <a:spcPts val="560"/>
              </a:spcBef>
              <a:spcAft>
                <a:spcPts val="0"/>
              </a:spcAft>
              <a:buSzPts val="1680"/>
              <a:buChar char="❑"/>
              <a:defRPr sz="2800"/>
            </a:lvl2pPr>
            <a:lvl3pPr marL="1371600" lvl="2" indent="-327660" algn="l">
              <a:lnSpc>
                <a:spcPct val="100000"/>
              </a:lnSpc>
              <a:spcBef>
                <a:spcPts val="480"/>
              </a:spcBef>
              <a:spcAft>
                <a:spcPts val="0"/>
              </a:spcAft>
              <a:buSzPts val="1560"/>
              <a:buChar char="■"/>
              <a:defRPr sz="2400"/>
            </a:lvl3pPr>
            <a:lvl4pPr marL="1828800" lvl="3" indent="-317500" algn="l">
              <a:lnSpc>
                <a:spcPct val="100000"/>
              </a:lnSpc>
              <a:spcBef>
                <a:spcPts val="400"/>
              </a:spcBef>
              <a:spcAft>
                <a:spcPts val="0"/>
              </a:spcAft>
              <a:buSzPts val="1400"/>
              <a:buChar char="❑"/>
              <a:defRPr sz="2000"/>
            </a:lvl4pPr>
            <a:lvl5pPr marL="2286000" lvl="4" indent="-323850" algn="l">
              <a:lnSpc>
                <a:spcPct val="100000"/>
              </a:lnSpc>
              <a:spcBef>
                <a:spcPts val="400"/>
              </a:spcBef>
              <a:spcAft>
                <a:spcPts val="0"/>
              </a:spcAft>
              <a:buSzPts val="1500"/>
              <a:buChar char="▪"/>
              <a:defRPr sz="2000"/>
            </a:lvl5pPr>
            <a:lvl6pPr marL="2743200" lvl="5" indent="-323850" algn="l">
              <a:lnSpc>
                <a:spcPct val="100000"/>
              </a:lnSpc>
              <a:spcBef>
                <a:spcPts val="400"/>
              </a:spcBef>
              <a:spcAft>
                <a:spcPts val="0"/>
              </a:spcAft>
              <a:buSzPts val="1500"/>
              <a:buChar char="▪"/>
              <a:defRPr sz="2000"/>
            </a:lvl6pPr>
            <a:lvl7pPr marL="3200400" lvl="6" indent="-323850" algn="l">
              <a:lnSpc>
                <a:spcPct val="100000"/>
              </a:lnSpc>
              <a:spcBef>
                <a:spcPts val="400"/>
              </a:spcBef>
              <a:spcAft>
                <a:spcPts val="0"/>
              </a:spcAft>
              <a:buSzPts val="1500"/>
              <a:buChar char="▪"/>
              <a:defRPr sz="2000"/>
            </a:lvl7pPr>
            <a:lvl8pPr marL="3657600" lvl="7" indent="-323850" algn="l">
              <a:lnSpc>
                <a:spcPct val="100000"/>
              </a:lnSpc>
              <a:spcBef>
                <a:spcPts val="400"/>
              </a:spcBef>
              <a:spcAft>
                <a:spcPts val="0"/>
              </a:spcAft>
              <a:buSzPts val="1500"/>
              <a:buChar char="▪"/>
              <a:defRPr sz="2000"/>
            </a:lvl8pPr>
            <a:lvl9pPr marL="4114800" lvl="8" indent="-323850" algn="l">
              <a:lnSpc>
                <a:spcPct val="100000"/>
              </a:lnSpc>
              <a:spcBef>
                <a:spcPts val="400"/>
              </a:spcBef>
              <a:spcAft>
                <a:spcPts val="0"/>
              </a:spcAft>
              <a:buSzPts val="1500"/>
              <a:buChar char="▪"/>
              <a:defRPr sz="2000"/>
            </a:lvl9pPr>
          </a:lstStyle>
          <a:p>
            <a:endParaRPr/>
          </a:p>
        </p:txBody>
      </p:sp>
      <p:sp>
        <p:nvSpPr>
          <p:cNvPr id="67" name="Google Shape;6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910"/>
              <a:buNone/>
              <a:defRPr sz="1400"/>
            </a:lvl1pPr>
            <a:lvl2pPr marL="914400" lvl="1" indent="-228600" algn="l">
              <a:lnSpc>
                <a:spcPct val="100000"/>
              </a:lnSpc>
              <a:spcBef>
                <a:spcPts val="240"/>
              </a:spcBef>
              <a:spcAft>
                <a:spcPts val="0"/>
              </a:spcAft>
              <a:buSzPts val="72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675"/>
              <a:buNone/>
              <a:defRPr sz="900"/>
            </a:lvl5pPr>
            <a:lvl6pPr marL="2743200" lvl="5" indent="-228600" algn="l">
              <a:lnSpc>
                <a:spcPct val="100000"/>
              </a:lnSpc>
              <a:spcBef>
                <a:spcPts val="180"/>
              </a:spcBef>
              <a:spcAft>
                <a:spcPts val="0"/>
              </a:spcAft>
              <a:buSzPts val="675"/>
              <a:buNone/>
              <a:defRPr sz="900"/>
            </a:lvl6pPr>
            <a:lvl7pPr marL="3200400" lvl="6" indent="-228600" algn="l">
              <a:lnSpc>
                <a:spcPct val="100000"/>
              </a:lnSpc>
              <a:spcBef>
                <a:spcPts val="180"/>
              </a:spcBef>
              <a:spcAft>
                <a:spcPts val="0"/>
              </a:spcAft>
              <a:buSzPts val="675"/>
              <a:buNone/>
              <a:defRPr sz="900"/>
            </a:lvl7pPr>
            <a:lvl8pPr marL="3657600" lvl="7" indent="-228600" algn="l">
              <a:lnSpc>
                <a:spcPct val="100000"/>
              </a:lnSpc>
              <a:spcBef>
                <a:spcPts val="180"/>
              </a:spcBef>
              <a:spcAft>
                <a:spcPts val="0"/>
              </a:spcAft>
              <a:buSzPts val="675"/>
              <a:buNone/>
              <a:defRPr sz="900"/>
            </a:lvl8pPr>
            <a:lvl9pPr marL="4114800" lvl="8" indent="-228600" algn="l">
              <a:lnSpc>
                <a:spcPct val="100000"/>
              </a:lnSpc>
              <a:spcBef>
                <a:spcPts val="180"/>
              </a:spcBef>
              <a:spcAft>
                <a:spcPts val="0"/>
              </a:spcAft>
              <a:buSzPts val="675"/>
              <a:buNone/>
              <a:defRPr sz="900"/>
            </a:lvl9pPr>
          </a:lstStyle>
          <a:p>
            <a:endParaRPr/>
          </a:p>
        </p:txBody>
      </p:sp>
      <p:sp>
        <p:nvSpPr>
          <p:cNvPr id="68" name="Google Shape;68;p9"/>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accent1"/>
              </a:buClr>
              <a:buSzPts val="2080"/>
              <a:buFont typeface="Noto Sans Symbols"/>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accent2"/>
              </a:buClr>
              <a:buSzPts val="1680"/>
              <a:buFont typeface="Noto Sans Symbols"/>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accent1"/>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74" name="Google Shape;7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910"/>
              <a:buNone/>
              <a:defRPr sz="1400"/>
            </a:lvl1pPr>
            <a:lvl2pPr marL="914400" lvl="1" indent="-228600" algn="l">
              <a:lnSpc>
                <a:spcPct val="100000"/>
              </a:lnSpc>
              <a:spcBef>
                <a:spcPts val="240"/>
              </a:spcBef>
              <a:spcAft>
                <a:spcPts val="0"/>
              </a:spcAft>
              <a:buSzPts val="72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675"/>
              <a:buNone/>
              <a:defRPr sz="900"/>
            </a:lvl5pPr>
            <a:lvl6pPr marL="2743200" lvl="5" indent="-228600" algn="l">
              <a:lnSpc>
                <a:spcPct val="100000"/>
              </a:lnSpc>
              <a:spcBef>
                <a:spcPts val="180"/>
              </a:spcBef>
              <a:spcAft>
                <a:spcPts val="0"/>
              </a:spcAft>
              <a:buSzPts val="675"/>
              <a:buNone/>
              <a:defRPr sz="900"/>
            </a:lvl6pPr>
            <a:lvl7pPr marL="3200400" lvl="6" indent="-228600" algn="l">
              <a:lnSpc>
                <a:spcPct val="100000"/>
              </a:lnSpc>
              <a:spcBef>
                <a:spcPts val="180"/>
              </a:spcBef>
              <a:spcAft>
                <a:spcPts val="0"/>
              </a:spcAft>
              <a:buSzPts val="675"/>
              <a:buNone/>
              <a:defRPr sz="900"/>
            </a:lvl7pPr>
            <a:lvl8pPr marL="3657600" lvl="7" indent="-228600" algn="l">
              <a:lnSpc>
                <a:spcPct val="100000"/>
              </a:lnSpc>
              <a:spcBef>
                <a:spcPts val="180"/>
              </a:spcBef>
              <a:spcAft>
                <a:spcPts val="0"/>
              </a:spcAft>
              <a:buSzPts val="675"/>
              <a:buNone/>
              <a:defRPr sz="900"/>
            </a:lvl8pPr>
            <a:lvl9pPr marL="4114800" lvl="8" indent="-228600" algn="l">
              <a:lnSpc>
                <a:spcPct val="100000"/>
              </a:lnSpc>
              <a:spcBef>
                <a:spcPts val="180"/>
              </a:spcBef>
              <a:spcAft>
                <a:spcPts val="0"/>
              </a:spcAft>
              <a:buSzPts val="675"/>
              <a:buNone/>
              <a:defRPr sz="900"/>
            </a:lvl9pPr>
          </a:lstStyle>
          <a:p>
            <a:endParaRPr/>
          </a:p>
        </p:txBody>
      </p:sp>
      <p:sp>
        <p:nvSpPr>
          <p:cNvPr id="75" name="Google Shape;75;p10"/>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2pPr>
            <a:lvl3pPr marR="0" lvl="2"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3pPr>
            <a:lvl4pPr marR="0" lvl="3"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4pPr>
            <a:lvl5pPr marR="0" lvl="4"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5pPr>
            <a:lvl6pPr marR="0" lvl="5"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6pPr>
            <a:lvl7pPr marR="0" lvl="6"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7pPr>
            <a:lvl8pPr marR="0" lvl="7"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8pPr>
            <a:lvl9pPr marR="0" lvl="8"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9pPr>
          </a:lstStyle>
          <a:p>
            <a:endParaRPr/>
          </a:p>
        </p:txBody>
      </p:sp>
      <p:sp>
        <p:nvSpPr>
          <p:cNvPr id="11" name="Google Shape;11;p1"/>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marR="0" lvl="0" indent="-352425" algn="l" rtl="0">
              <a:lnSpc>
                <a:spcPct val="100000"/>
              </a:lnSpc>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L="914400" marR="0" lvl="1" indent="-327660" algn="l" rtl="0">
              <a:lnSpc>
                <a:spcPct val="100000"/>
              </a:lnSpc>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lnSpc>
                <a:spcPct val="100000"/>
              </a:lnSpc>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1"/>
          <p:cNvSpPr/>
          <p:nvPr/>
        </p:nvSpPr>
        <p:spPr>
          <a:xfrm>
            <a:off x="381000" y="228600"/>
            <a:ext cx="8229600" cy="609600"/>
          </a:xfrm>
          <a:custGeom>
            <a:avLst/>
            <a:gdLst/>
            <a:ahLst/>
            <a:cxnLst/>
            <a:rect l="l" t="t" r="r" b="b"/>
            <a:pathLst>
              <a:path w="1000" h="1000" extrusionOk="0">
                <a:moveTo>
                  <a:pt x="0" y="1000"/>
                </a:moveTo>
                <a:lnTo>
                  <a:pt x="0" y="0"/>
                </a:lnTo>
                <a:lnTo>
                  <a:pt x="1000" y="0"/>
                </a:lnTo>
              </a:path>
            </a:pathLst>
          </a:custGeom>
          <a:noFill/>
          <a:ln w="1905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6" name="Google Shape;16;p1"/>
          <p:cNvCxnSpPr/>
          <p:nvPr/>
        </p:nvCxnSpPr>
        <p:spPr>
          <a:xfrm>
            <a:off x="457200" y="6172200"/>
            <a:ext cx="8229600" cy="0"/>
          </a:xfrm>
          <a:prstGeom prst="straightConnector1">
            <a:avLst/>
          </a:prstGeom>
          <a:noFill/>
          <a:ln w="19050" cap="flat" cmpd="sng">
            <a:solidFill>
              <a:schemeClr val="accent1"/>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researchgate.net/publication/310454603_SQL_injection_prevention_system" TargetMode="External"/><Relationship Id="rId2" Type="http://schemas.openxmlformats.org/officeDocument/2006/relationships/hyperlink" Target="https://viterbi-web.usc.edu/~halfond/papers/halfond05ase.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ctrTitle"/>
          </p:nvPr>
        </p:nvSpPr>
        <p:spPr>
          <a:xfrm>
            <a:off x="762000" y="1295400"/>
            <a:ext cx="7623175"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3600" b="1" dirty="0"/>
              <a:t>SQL injection detection and</a:t>
            </a:r>
            <a:br>
              <a:rPr lang="en-US" sz="3600" b="1" dirty="0"/>
            </a:br>
            <a:r>
              <a:rPr lang="en-US" sz="3600" b="1" dirty="0"/>
              <a:t>prevention using predictive analytics</a:t>
            </a:r>
            <a:br>
              <a:rPr lang="en-US" sz="3600" dirty="0"/>
            </a:br>
            <a:endParaRPr sz="3600" dirty="0"/>
          </a:p>
        </p:txBody>
      </p:sp>
      <p:sp>
        <p:nvSpPr>
          <p:cNvPr id="116" name="Google Shape;116;p16"/>
          <p:cNvSpPr txBox="1">
            <a:spLocks noGrp="1"/>
          </p:cNvSpPr>
          <p:nvPr>
            <p:ph type="subTitle" idx="1"/>
          </p:nvPr>
        </p:nvSpPr>
        <p:spPr>
          <a:xfrm>
            <a:off x="685800" y="4114800"/>
            <a:ext cx="7848600" cy="1676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00"/>
              <a:buNone/>
            </a:pPr>
            <a:r>
              <a:rPr lang="en-US" sz="2000" b="1">
                <a:latin typeface="Times New Roman"/>
                <a:ea typeface="Times New Roman"/>
                <a:cs typeface="Times New Roman"/>
                <a:sym typeface="Times New Roman"/>
              </a:rPr>
              <a:t>Batch No: A-14				        Project Guide:</a:t>
            </a:r>
            <a:endParaRPr/>
          </a:p>
          <a:p>
            <a:pPr marL="0" lvl="0" indent="0" algn="l" rtl="0">
              <a:lnSpc>
                <a:spcPct val="100000"/>
              </a:lnSpc>
              <a:spcBef>
                <a:spcPts val="320"/>
              </a:spcBef>
              <a:spcAft>
                <a:spcPts val="0"/>
              </a:spcAft>
              <a:buSzPts val="1040"/>
              <a:buNone/>
            </a:pPr>
            <a:r>
              <a:rPr lang="en-US" sz="1600">
                <a:latin typeface="Times New Roman"/>
                <a:ea typeface="Times New Roman"/>
                <a:cs typeface="Times New Roman"/>
                <a:sym typeface="Times New Roman"/>
              </a:rPr>
              <a:t>D.Alekhya	             164G1A0502                                      Mrs.K.Sudha Kumari,</a:t>
            </a:r>
            <a:r>
              <a:rPr lang="en-US" sz="1300">
                <a:latin typeface="Times New Roman"/>
                <a:ea typeface="Times New Roman"/>
                <a:cs typeface="Times New Roman"/>
                <a:sym typeface="Times New Roman"/>
              </a:rPr>
              <a:t>M.Tech.</a:t>
            </a:r>
            <a:endParaRPr sz="1300" baseline="-25000">
              <a:latin typeface="Times New Roman"/>
              <a:ea typeface="Times New Roman"/>
              <a:cs typeface="Times New Roman"/>
              <a:sym typeface="Times New Roman"/>
            </a:endParaRPr>
          </a:p>
          <a:p>
            <a:pPr marL="0" lvl="0" indent="0" algn="l" rtl="0">
              <a:lnSpc>
                <a:spcPct val="100000"/>
              </a:lnSpc>
              <a:spcBef>
                <a:spcPts val="320"/>
              </a:spcBef>
              <a:spcAft>
                <a:spcPts val="0"/>
              </a:spcAft>
              <a:buSzPts val="1040"/>
              <a:buFont typeface="Noto Sans Symbols"/>
              <a:buNone/>
            </a:pPr>
            <a:r>
              <a:rPr lang="en-US" sz="1600">
                <a:latin typeface="Times New Roman"/>
                <a:ea typeface="Times New Roman"/>
                <a:cs typeface="Times New Roman"/>
                <a:sym typeface="Times New Roman"/>
              </a:rPr>
              <a:t>K.Anitha	             164G1A0504                                             Assistant Professor</a:t>
            </a:r>
            <a:endParaRPr sz="1600">
              <a:latin typeface="Times New Roman"/>
              <a:ea typeface="Times New Roman"/>
              <a:cs typeface="Times New Roman"/>
              <a:sym typeface="Times New Roman"/>
            </a:endParaRPr>
          </a:p>
          <a:p>
            <a:pPr marL="0" lvl="0" indent="0" algn="l" rtl="0">
              <a:lnSpc>
                <a:spcPct val="100000"/>
              </a:lnSpc>
              <a:spcBef>
                <a:spcPts val="320"/>
              </a:spcBef>
              <a:spcAft>
                <a:spcPts val="0"/>
              </a:spcAft>
              <a:buSzPts val="1040"/>
              <a:buFont typeface="Noto Sans Symbols"/>
              <a:buNone/>
            </a:pPr>
            <a:r>
              <a:rPr lang="en-US" sz="1600">
                <a:latin typeface="Times New Roman"/>
                <a:ea typeface="Times New Roman"/>
                <a:cs typeface="Times New Roman"/>
                <a:sym typeface="Times New Roman"/>
              </a:rPr>
              <a:t>V.Ajay Kumar       164G1A0501</a:t>
            </a:r>
            <a:endParaRPr sz="1600">
              <a:latin typeface="Times New Roman"/>
              <a:ea typeface="Times New Roman"/>
              <a:cs typeface="Times New Roman"/>
              <a:sym typeface="Times New Roman"/>
            </a:endParaRPr>
          </a:p>
          <a:p>
            <a:pPr marL="0" lvl="0" indent="0" algn="l" rtl="0">
              <a:lnSpc>
                <a:spcPct val="100000"/>
              </a:lnSpc>
              <a:spcBef>
                <a:spcPts val="320"/>
              </a:spcBef>
              <a:spcAft>
                <a:spcPts val="0"/>
              </a:spcAft>
              <a:buSzPts val="1040"/>
              <a:buNone/>
            </a:pPr>
            <a:endParaRPr sz="1600">
              <a:latin typeface="Times New Roman"/>
              <a:ea typeface="Times New Roman"/>
              <a:cs typeface="Times New Roman"/>
              <a:sym typeface="Times New Roman"/>
            </a:endParaRPr>
          </a:p>
        </p:txBody>
      </p:sp>
      <p:sp>
        <p:nvSpPr>
          <p:cNvPr id="117" name="Google Shape;117;p16"/>
          <p:cNvSpPr txBox="1"/>
          <p:nvPr/>
        </p:nvSpPr>
        <p:spPr>
          <a:xfrm>
            <a:off x="1447800" y="5967412"/>
            <a:ext cx="7086600" cy="1016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Arial"/>
                <a:ea typeface="Arial"/>
                <a:cs typeface="Arial"/>
                <a:sym typeface="Arial"/>
              </a:rPr>
              <a:t>Srinivasa Ramanujan Institute of Technology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Department of Computer Science &amp; Engineering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18" name="Google Shape;118;p16"/>
          <p:cNvPicPr preferRelativeResize="0"/>
          <p:nvPr/>
        </p:nvPicPr>
        <p:blipFill rotWithShape="1">
          <a:blip r:embed="rId3">
            <a:alphaModFix/>
          </a:blip>
          <a:srcRect/>
          <a:stretch/>
        </p:blipFill>
        <p:spPr>
          <a:xfrm>
            <a:off x="685800" y="5929312"/>
            <a:ext cx="958850" cy="81438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A34D3E-8B9A-4340-9ADE-21F457B8D6FC}"/>
              </a:ext>
            </a:extLst>
          </p:cNvPr>
          <p:cNvSpPr>
            <a:spLocks noGrp="1"/>
          </p:cNvSpPr>
          <p:nvPr>
            <p:ph type="body" idx="1"/>
          </p:nvPr>
        </p:nvSpPr>
        <p:spPr>
          <a:xfrm>
            <a:off x="457200" y="464234"/>
            <a:ext cx="8229600" cy="5666691"/>
          </a:xfrm>
        </p:spPr>
        <p:txBody>
          <a:bodyPr/>
          <a:lstStyle/>
          <a:p>
            <a:pPr algn="just"/>
            <a:r>
              <a:rPr lang="en-US" sz="2500" b="1" dirty="0">
                <a:latin typeface="Times New Roman" panose="02020603050405020304" pitchFamily="18" charset="0"/>
                <a:cs typeface="Times New Roman" panose="02020603050405020304" pitchFamily="18" charset="0"/>
              </a:rPr>
              <a:t>“SQL Injection Prevention System” 2016 International Conference "Radio Electronics &amp; Info Communications" (UkrMiCo) September 11-16, 2016, Kiev, Ukraine </a:t>
            </a:r>
          </a:p>
          <a:p>
            <a:pPr algn="just"/>
            <a:r>
              <a:rPr lang="en-US" sz="2500" dirty="0">
                <a:latin typeface="Times New Roman" panose="02020603050405020304" pitchFamily="18" charset="0"/>
                <a:cs typeface="Times New Roman" panose="02020603050405020304" pitchFamily="18" charset="0"/>
              </a:rPr>
              <a:t>Existing vulnerabilities of Web system threaten the regular work of information systems. The most common Web system vulnerability is SQL injection. </a:t>
            </a:r>
          </a:p>
          <a:p>
            <a:pPr algn="just"/>
            <a:r>
              <a:rPr lang="en-US" sz="2500" dirty="0">
                <a:latin typeface="Times New Roman" panose="02020603050405020304" pitchFamily="18" charset="0"/>
                <a:cs typeface="Times New Roman" panose="02020603050405020304" pitchFamily="18" charset="0"/>
              </a:rPr>
              <a:t>There is known approaches to protect Web applications against SQL injection attacks.</a:t>
            </a:r>
          </a:p>
          <a:p>
            <a:r>
              <a:rPr lang="en-US" sz="2500" dirty="0">
                <a:latin typeface="Times New Roman" panose="02020603050405020304" pitchFamily="18" charset="0"/>
                <a:cs typeface="Times New Roman" panose="02020603050405020304" pitchFamily="18" charset="0"/>
              </a:rPr>
              <a:t>We use the software to detect this SQL injection attack.</a:t>
            </a:r>
          </a:p>
        </p:txBody>
      </p:sp>
    </p:spTree>
    <p:extLst>
      <p:ext uri="{BB962C8B-B14F-4D97-AF65-F5344CB8AC3E}">
        <p14:creationId xmlns:p14="http://schemas.microsoft.com/office/powerpoint/2010/main" val="3680072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F7FEB68-7F70-4300-862B-3BC543DA3283}"/>
              </a:ext>
            </a:extLst>
          </p:cNvPr>
          <p:cNvSpPr>
            <a:spLocks noGrp="1"/>
          </p:cNvSpPr>
          <p:nvPr>
            <p:ph type="body" idx="1"/>
          </p:nvPr>
        </p:nvSpPr>
        <p:spPr>
          <a:xfrm>
            <a:off x="457200" y="984738"/>
            <a:ext cx="8229600" cy="5146188"/>
          </a:xfrm>
        </p:spPr>
        <p:txBody>
          <a:bodyPr/>
          <a:lstStyle/>
          <a:p>
            <a:pPr algn="just"/>
            <a:r>
              <a:rPr lang="en-US" sz="2500" dirty="0">
                <a:latin typeface="Times New Roman" panose="02020603050405020304" pitchFamily="18" charset="0"/>
                <a:cs typeface="Times New Roman" panose="02020603050405020304" pitchFamily="18" charset="0"/>
              </a:rPr>
              <a:t>To implement this software it is used PHP, JavaScript and formal language theory known as regular expression. </a:t>
            </a:r>
          </a:p>
          <a:p>
            <a:pPr algn="just"/>
            <a:r>
              <a:rPr lang="en-US" sz="2500" dirty="0">
                <a:latin typeface="Times New Roman" panose="02020603050405020304" pitchFamily="18" charset="0"/>
                <a:cs typeface="Times New Roman" panose="02020603050405020304" pitchFamily="18" charset="0"/>
              </a:rPr>
              <a:t>As a result it is received a software tool which allows to protect Web software from SQL injection vulnerability. </a:t>
            </a:r>
          </a:p>
          <a:p>
            <a:pPr algn="just"/>
            <a:r>
              <a:rPr lang="en-US" sz="2500" dirty="0">
                <a:latin typeface="Times New Roman" panose="02020603050405020304" pitchFamily="18" charset="0"/>
                <a:cs typeface="Times New Roman" panose="02020603050405020304" pitchFamily="18" charset="0"/>
              </a:rPr>
              <a:t>Developed software tool allows user to protect his own Web application from an attack with using SQL.</a:t>
            </a:r>
          </a:p>
          <a:p>
            <a:endParaRPr lang="en-US" dirty="0"/>
          </a:p>
        </p:txBody>
      </p:sp>
    </p:spTree>
    <p:extLst>
      <p:ext uri="{BB962C8B-B14F-4D97-AF65-F5344CB8AC3E}">
        <p14:creationId xmlns:p14="http://schemas.microsoft.com/office/powerpoint/2010/main" val="14518382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Requirements</a:t>
            </a:r>
            <a:endParaRPr/>
          </a:p>
        </p:txBody>
      </p:sp>
      <p:sp>
        <p:nvSpPr>
          <p:cNvPr id="148" name="Google Shape;148;p21"/>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950"/>
              <a:buNone/>
            </a:pPr>
            <a:r>
              <a:rPr lang="en-US" dirty="0">
                <a:solidFill>
                  <a:srgbClr val="FF0000"/>
                </a:solidFill>
                <a:latin typeface="Times New Roman"/>
                <a:ea typeface="Times New Roman"/>
                <a:cs typeface="Times New Roman"/>
                <a:sym typeface="Times New Roman"/>
              </a:rPr>
              <a:t>Hardware Requirements:</a:t>
            </a:r>
            <a:endParaRPr dirty="0">
              <a:latin typeface="Times New Roman"/>
              <a:ea typeface="Times New Roman"/>
              <a:cs typeface="Times New Roman"/>
              <a:sym typeface="Times New Roman"/>
            </a:endParaRPr>
          </a:p>
          <a:p>
            <a:pPr marL="342900" lvl="0" indent="-342900" algn="l" rtl="0">
              <a:lnSpc>
                <a:spcPct val="100000"/>
              </a:lnSpc>
              <a:spcBef>
                <a:spcPts val="400"/>
              </a:spcBef>
              <a:spcAft>
                <a:spcPts val="0"/>
              </a:spcAft>
              <a:buSzPts val="1300"/>
              <a:buChar char="■"/>
            </a:pPr>
            <a:r>
              <a:rPr lang="en-US" sz="2400" dirty="0">
                <a:latin typeface="Times New Roman"/>
                <a:ea typeface="Times New Roman"/>
                <a:cs typeface="Times New Roman"/>
                <a:sym typeface="Times New Roman"/>
              </a:rPr>
              <a:t>Processor              : Intel Core i3</a:t>
            </a:r>
            <a:endParaRPr sz="2400" dirty="0">
              <a:latin typeface="Times New Roman"/>
              <a:ea typeface="Times New Roman"/>
              <a:cs typeface="Times New Roman"/>
              <a:sym typeface="Times New Roman"/>
            </a:endParaRPr>
          </a:p>
          <a:p>
            <a:pPr marL="342900" lvl="0" indent="-342900" algn="l" rtl="0">
              <a:lnSpc>
                <a:spcPct val="100000"/>
              </a:lnSpc>
              <a:spcBef>
                <a:spcPts val="400"/>
              </a:spcBef>
              <a:spcAft>
                <a:spcPts val="0"/>
              </a:spcAft>
              <a:buSzPts val="1300"/>
              <a:buChar char="■"/>
            </a:pPr>
            <a:r>
              <a:rPr lang="en-US" sz="2400" dirty="0">
                <a:latin typeface="Times New Roman"/>
                <a:ea typeface="Times New Roman"/>
                <a:cs typeface="Times New Roman"/>
                <a:sym typeface="Times New Roman"/>
              </a:rPr>
              <a:t>Operating System : Windows 7 or above</a:t>
            </a:r>
          </a:p>
          <a:p>
            <a:pPr marL="0" lvl="0" indent="0" algn="l" rtl="0">
              <a:lnSpc>
                <a:spcPct val="100000"/>
              </a:lnSpc>
              <a:spcBef>
                <a:spcPts val="400"/>
              </a:spcBef>
              <a:spcAft>
                <a:spcPts val="0"/>
              </a:spcAft>
              <a:buSzPts val="1300"/>
              <a:buNone/>
            </a:pPr>
            <a:endParaRPr lang="en-US" dirty="0">
              <a:solidFill>
                <a:srgbClr val="FF0000"/>
              </a:solidFill>
              <a:latin typeface="Times New Roman"/>
              <a:ea typeface="Times New Roman"/>
              <a:cs typeface="Times New Roman"/>
              <a:sym typeface="Times New Roman"/>
            </a:endParaRPr>
          </a:p>
          <a:p>
            <a:pPr marL="0" lvl="0" indent="0" algn="l" rtl="0">
              <a:lnSpc>
                <a:spcPct val="100000"/>
              </a:lnSpc>
              <a:spcBef>
                <a:spcPts val="400"/>
              </a:spcBef>
              <a:spcAft>
                <a:spcPts val="0"/>
              </a:spcAft>
              <a:buSzPts val="1300"/>
              <a:buNone/>
            </a:pPr>
            <a:r>
              <a:rPr lang="en-US" dirty="0">
                <a:solidFill>
                  <a:srgbClr val="FF0000"/>
                </a:solidFill>
                <a:latin typeface="Times New Roman"/>
                <a:ea typeface="Times New Roman"/>
                <a:cs typeface="Times New Roman"/>
                <a:sym typeface="Times New Roman"/>
              </a:rPr>
              <a:t>Software Requirements:</a:t>
            </a:r>
          </a:p>
          <a:p>
            <a:pPr marL="342900" lvl="0" indent="-342900" algn="l" rtl="0">
              <a:lnSpc>
                <a:spcPct val="100000"/>
              </a:lnSpc>
              <a:spcBef>
                <a:spcPts val="400"/>
              </a:spcBef>
              <a:spcAft>
                <a:spcPts val="0"/>
              </a:spcAft>
              <a:buSzPts val="1300"/>
              <a:buFont typeface="Wingdings" panose="05000000000000000000" pitchFamily="2" charset="2"/>
              <a:buChar char="§"/>
            </a:pPr>
            <a:r>
              <a:rPr lang="en-US" sz="2400" dirty="0">
                <a:latin typeface="Times New Roman"/>
                <a:ea typeface="Times New Roman"/>
                <a:cs typeface="Times New Roman"/>
                <a:sym typeface="Times New Roman"/>
              </a:rPr>
              <a:t>Back-end              :  Python</a:t>
            </a:r>
          </a:p>
          <a:p>
            <a:pPr marL="342900" lvl="0" indent="-342900" algn="l" rtl="0">
              <a:lnSpc>
                <a:spcPct val="100000"/>
              </a:lnSpc>
              <a:spcBef>
                <a:spcPts val="400"/>
              </a:spcBef>
              <a:spcAft>
                <a:spcPts val="0"/>
              </a:spcAft>
              <a:buSzPts val="1300"/>
              <a:buFont typeface="Wingdings" panose="05000000000000000000" pitchFamily="2" charset="2"/>
              <a:buChar char="§"/>
            </a:pPr>
            <a:r>
              <a:rPr lang="en-US" sz="2400" dirty="0">
                <a:latin typeface="Times New Roman"/>
                <a:ea typeface="Times New Roman"/>
                <a:cs typeface="Times New Roman"/>
                <a:sym typeface="Times New Roman"/>
              </a:rPr>
              <a:t>Front-end              :  HTML, CSS</a:t>
            </a:r>
          </a:p>
          <a:p>
            <a:pPr marL="342900" lvl="0" indent="-342900" algn="l" rtl="0">
              <a:lnSpc>
                <a:spcPct val="100000"/>
              </a:lnSpc>
              <a:spcBef>
                <a:spcPts val="400"/>
              </a:spcBef>
              <a:spcAft>
                <a:spcPts val="0"/>
              </a:spcAft>
              <a:buSzPts val="1300"/>
              <a:buFont typeface="Wingdings" panose="05000000000000000000" pitchFamily="2" charset="2"/>
              <a:buChar char="§"/>
            </a:pPr>
            <a:r>
              <a:rPr lang="en-US" sz="2400" dirty="0">
                <a:latin typeface="Times New Roman"/>
                <a:ea typeface="Times New Roman"/>
                <a:cs typeface="Times New Roman"/>
                <a:sym typeface="Times New Roman"/>
              </a:rPr>
              <a:t>Database               :  MySQL</a:t>
            </a:r>
            <a:endParaRPr sz="2400" dirty="0">
              <a:latin typeface="Times New Roman"/>
              <a:ea typeface="Times New Roman"/>
              <a:cs typeface="Times New Roman"/>
              <a:sym typeface="Times New Roman"/>
            </a:endParaRPr>
          </a:p>
          <a:p>
            <a:pPr marL="342900" lvl="0" indent="-219075" algn="l" rtl="0">
              <a:lnSpc>
                <a:spcPct val="100000"/>
              </a:lnSpc>
              <a:spcBef>
                <a:spcPts val="600"/>
              </a:spcBef>
              <a:spcAft>
                <a:spcPts val="0"/>
              </a:spcAft>
              <a:buSzPts val="1950"/>
              <a:buFont typeface="Noto Sans Symbols"/>
              <a:buNone/>
            </a:pPr>
            <a:endParaRPr dirty="0">
              <a:latin typeface="Times New Roman"/>
              <a:ea typeface="Times New Roman"/>
              <a:cs typeface="Times New Roman"/>
              <a:sym typeface="Times New Roman"/>
            </a:endParaRPr>
          </a:p>
          <a:p>
            <a:pPr marL="342900" lvl="0" indent="-342900" algn="l" rtl="0">
              <a:lnSpc>
                <a:spcPct val="100000"/>
              </a:lnSpc>
              <a:spcBef>
                <a:spcPts val="600"/>
              </a:spcBef>
              <a:spcAft>
                <a:spcPts val="0"/>
              </a:spcAft>
              <a:buSzPts val="1950"/>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8301F-7895-4E8C-AA22-A9D8A322CF12}"/>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4C52460D-0D01-4EFD-9BF2-DC4222E43245}"/>
              </a:ext>
            </a:extLst>
          </p:cNvPr>
          <p:cNvSpPr>
            <a:spLocks noGrp="1"/>
          </p:cNvSpPr>
          <p:nvPr>
            <p:ph type="body" idx="1"/>
          </p:nvPr>
        </p:nvSpPr>
        <p:spPr/>
        <p:txBody>
          <a:bodyPr/>
          <a:lstStyle/>
          <a:p>
            <a:r>
              <a:rPr lang="en-US" dirty="0">
                <a:hlinkClick r:id="rId2"/>
              </a:rPr>
              <a:t>https://viterbi-web.usc.edu/~halfond/papers/halfond05ase.pdf</a:t>
            </a:r>
            <a:endParaRPr lang="en-US" dirty="0"/>
          </a:p>
          <a:p>
            <a:r>
              <a:rPr lang="en-US" dirty="0">
                <a:hlinkClick r:id="rId3"/>
              </a:rPr>
              <a:t>https://www.researchgate.net/publication/310454603_SQL_injection_prevention_system</a:t>
            </a:r>
            <a:endParaRPr lang="en-US" dirty="0"/>
          </a:p>
        </p:txBody>
      </p:sp>
    </p:spTree>
    <p:extLst>
      <p:ext uri="{BB962C8B-B14F-4D97-AF65-F5344CB8AC3E}">
        <p14:creationId xmlns:p14="http://schemas.microsoft.com/office/powerpoint/2010/main" val="37883834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3"/>
          <p:cNvSpPr txBox="1">
            <a:spLocks noGrp="1"/>
          </p:cNvSpPr>
          <p:nvPr>
            <p:ph type="title"/>
          </p:nvPr>
        </p:nvSpPr>
        <p:spPr>
          <a:xfrm>
            <a:off x="722313" y="4406900"/>
            <a:ext cx="7772400" cy="7747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  THANK YOU</a:t>
            </a:r>
            <a:endParaRPr/>
          </a:p>
        </p:txBody>
      </p:sp>
      <p:sp>
        <p:nvSpPr>
          <p:cNvPr id="160" name="Google Shape;160;p23"/>
          <p:cNvSpPr txBox="1">
            <a:spLocks noGrp="1"/>
          </p:cNvSpPr>
          <p:nvPr>
            <p:ph type="body" idx="1"/>
          </p:nvPr>
        </p:nvSpPr>
        <p:spPr>
          <a:xfrm>
            <a:off x="685800" y="609600"/>
            <a:ext cx="7772400" cy="1500188"/>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3510"/>
              <a:buNone/>
            </a:pPr>
            <a:r>
              <a:rPr lang="en-US" sz="5400"/>
              <a:t> Queries</a:t>
            </a:r>
            <a:endParaRPr/>
          </a:p>
        </p:txBody>
      </p:sp>
      <p:sp>
        <p:nvSpPr>
          <p:cNvPr id="161" name="Google Shape;161;p23"/>
          <p:cNvSpPr/>
          <p:nvPr/>
        </p:nvSpPr>
        <p:spPr>
          <a:xfrm>
            <a:off x="3886200" y="2362200"/>
            <a:ext cx="1676400" cy="1862048"/>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chemeClr val="accent4"/>
                </a:solidFill>
                <a:latin typeface="Arial"/>
                <a:ea typeface="Arial"/>
                <a:cs typeface="Arial"/>
                <a:sym typeface="Arial"/>
              </a:rPr>
              <a:t>?</a:t>
            </a:r>
            <a:endParaRPr sz="11500" b="1" i="0" u="none" strike="noStrike" cap="none">
              <a:solidFill>
                <a:schemeClr val="accent4"/>
              </a:solidFill>
              <a:latin typeface="Ribeye"/>
              <a:ea typeface="Ribeye"/>
              <a:cs typeface="Ribeye"/>
              <a:sym typeface="Ribeye"/>
            </a:endParaRPr>
          </a:p>
        </p:txBody>
      </p:sp>
    </p:spTree>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DD2E-1B7C-4050-A84D-7C0047B01500}"/>
              </a:ext>
            </a:extLst>
          </p:cNvPr>
          <p:cNvSpPr>
            <a:spLocks noGrp="1"/>
          </p:cNvSpPr>
          <p:nvPr>
            <p:ph type="title"/>
          </p:nvPr>
        </p:nvSpPr>
        <p:spPr/>
        <p:txBody>
          <a:bodyPr/>
          <a:lstStyle/>
          <a:p>
            <a:r>
              <a:rPr lang="en-US" dirty="0"/>
              <a:t>Questions from review-1</a:t>
            </a:r>
          </a:p>
        </p:txBody>
      </p:sp>
      <p:sp>
        <p:nvSpPr>
          <p:cNvPr id="3" name="Text Placeholder 2">
            <a:extLst>
              <a:ext uri="{FF2B5EF4-FFF2-40B4-BE49-F238E27FC236}">
                <a16:creationId xmlns:a16="http://schemas.microsoft.com/office/drawing/2014/main" id="{753692BB-7FCB-480C-A158-14F41AB35491}"/>
              </a:ext>
            </a:extLst>
          </p:cNvPr>
          <p:cNvSpPr>
            <a:spLocks noGrp="1"/>
          </p:cNvSpPr>
          <p:nvPr>
            <p:ph type="body" idx="1"/>
          </p:nvPr>
        </p:nvSpPr>
        <p:spPr/>
        <p:txBody>
          <a:bodyPr/>
          <a:lstStyle/>
          <a:p>
            <a:r>
              <a:rPr lang="en-US" sz="2500" dirty="0">
                <a:latin typeface="Times New Roman" panose="02020603050405020304" pitchFamily="18" charset="0"/>
                <a:cs typeface="Times New Roman" panose="02020603050405020304" pitchFamily="18" charset="0"/>
              </a:rPr>
              <a:t>What are the existing systems?</a:t>
            </a:r>
          </a:p>
          <a:p>
            <a:r>
              <a:rPr lang="en-US" sz="2500" dirty="0">
                <a:latin typeface="Times New Roman" panose="02020603050405020304" pitchFamily="18" charset="0"/>
                <a:cs typeface="Times New Roman" panose="02020603050405020304" pitchFamily="18" charset="0"/>
              </a:rPr>
              <a:t>What is the problem flow of your project?</a:t>
            </a:r>
          </a:p>
          <a:p>
            <a:r>
              <a:rPr lang="en-US" sz="2500" dirty="0">
                <a:latin typeface="Times New Roman" panose="02020603050405020304" pitchFamily="18" charset="0"/>
                <a:cs typeface="Times New Roman" panose="02020603050405020304" pitchFamily="18" charset="0"/>
              </a:rPr>
              <a:t>What is the difference between analytics and analysis?</a:t>
            </a:r>
          </a:p>
        </p:txBody>
      </p:sp>
    </p:spTree>
    <p:extLst>
      <p:ext uri="{BB962C8B-B14F-4D97-AF65-F5344CB8AC3E}">
        <p14:creationId xmlns:p14="http://schemas.microsoft.com/office/powerpoint/2010/main" val="18782866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971D0-E029-46B9-AEC0-0026175ABF7F}"/>
              </a:ext>
            </a:extLst>
          </p:cNvPr>
          <p:cNvSpPr>
            <a:spLocks noGrp="1"/>
          </p:cNvSpPr>
          <p:nvPr>
            <p:ph type="title"/>
          </p:nvPr>
        </p:nvSpPr>
        <p:spPr>
          <a:xfrm>
            <a:off x="457200" y="277814"/>
            <a:ext cx="8229600" cy="847602"/>
          </a:xfrm>
        </p:spPr>
        <p:txBody>
          <a:bodyPr/>
          <a:lstStyle/>
          <a:p>
            <a:r>
              <a:rPr lang="en-US" dirty="0"/>
              <a:t>Abstract</a:t>
            </a:r>
          </a:p>
        </p:txBody>
      </p:sp>
      <p:sp>
        <p:nvSpPr>
          <p:cNvPr id="3" name="Text Placeholder 2">
            <a:extLst>
              <a:ext uri="{FF2B5EF4-FFF2-40B4-BE49-F238E27FC236}">
                <a16:creationId xmlns:a16="http://schemas.microsoft.com/office/drawing/2014/main" id="{C1C60063-E7F3-4757-9AFB-7BB0F5FB3213}"/>
              </a:ext>
            </a:extLst>
          </p:cNvPr>
          <p:cNvSpPr>
            <a:spLocks noGrp="1"/>
          </p:cNvSpPr>
          <p:nvPr>
            <p:ph type="body" idx="1"/>
          </p:nvPr>
        </p:nvSpPr>
        <p:spPr>
          <a:xfrm>
            <a:off x="457200" y="970671"/>
            <a:ext cx="8229600" cy="5160255"/>
          </a:xfrm>
        </p:spPr>
        <p:txBody>
          <a:bodyPr/>
          <a:lstStyle/>
          <a:p>
            <a:pPr algn="just"/>
            <a:r>
              <a:rPr lang="en-US" sz="2500" dirty="0">
                <a:latin typeface="Times New Roman" panose="02020603050405020304" pitchFamily="18" charset="0"/>
                <a:cs typeface="Times New Roman" panose="02020603050405020304" pitchFamily="18" charset="0"/>
              </a:rPr>
              <a:t>Structured Query Language Injection Attack (SQLIA) remains an intruder’s exploit of choice on vulnerable web applications to pilfer confidential data from the database with potentially damaging consequences. </a:t>
            </a:r>
          </a:p>
          <a:p>
            <a:pPr algn="just"/>
            <a:r>
              <a:rPr lang="en-US" sz="2500" dirty="0">
                <a:latin typeface="Times New Roman" panose="02020603050405020304" pitchFamily="18" charset="0"/>
                <a:cs typeface="Times New Roman" panose="02020603050405020304" pitchFamily="18" charset="0"/>
              </a:rPr>
              <a:t>Here a trained classifier to be deployed as a web service that is consumed in a application implementing a web proxy Application Programming Interface (API) to intercept and accurately predict SQLIA in web requests.</a:t>
            </a:r>
          </a:p>
          <a:p>
            <a:pPr algn="just"/>
            <a:r>
              <a:rPr lang="en-US" sz="2500" dirty="0">
                <a:latin typeface="Times New Roman" panose="02020603050405020304" pitchFamily="18" charset="0"/>
                <a:cs typeface="Times New Roman" panose="02020603050405020304" pitchFamily="18" charset="0"/>
              </a:rPr>
              <a:t>Thereby  preventing malicious web requests from reaching the protected back-end database.</a:t>
            </a:r>
          </a:p>
        </p:txBody>
      </p:sp>
    </p:spTree>
    <p:extLst>
      <p:ext uri="{BB962C8B-B14F-4D97-AF65-F5344CB8AC3E}">
        <p14:creationId xmlns:p14="http://schemas.microsoft.com/office/powerpoint/2010/main" val="28078100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Problem Definition</a:t>
            </a:r>
            <a:endParaRPr dirty="0"/>
          </a:p>
        </p:txBody>
      </p:sp>
      <p:sp>
        <p:nvSpPr>
          <p:cNvPr id="124" name="Google Shape;124;p17"/>
          <p:cNvSpPr txBox="1">
            <a:spLocks noGrp="1"/>
          </p:cNvSpPr>
          <p:nvPr>
            <p:ph type="body" idx="1"/>
          </p:nvPr>
        </p:nvSpPr>
        <p:spPr>
          <a:xfrm>
            <a:off x="304800" y="1066800"/>
            <a:ext cx="8458200" cy="5064125"/>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SzPts val="1560"/>
              <a:buNone/>
            </a:pPr>
            <a:r>
              <a:rPr lang="en-US" sz="2400" b="1" dirty="0"/>
              <a:t> </a:t>
            </a:r>
            <a:endParaRPr sz="2400" dirty="0"/>
          </a:p>
          <a:p>
            <a:pPr marL="441960" indent="-342900" algn="just">
              <a:spcBef>
                <a:spcPts val="480"/>
              </a:spcBef>
              <a:buSzPts val="156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While transferring data from cloud hosted web applications to IoT smart devices Intruder have an advantage of attacking web applications to steal the data from the database in the form Structured Query Language  Injection Attack.</a:t>
            </a:r>
          </a:p>
          <a:p>
            <a:pPr marL="441960" indent="-342900" algn="just">
              <a:spcBef>
                <a:spcPts val="480"/>
              </a:spcBef>
              <a:buSzPts val="156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Which can cause serious repercussions especially on  transactions. </a:t>
            </a:r>
          </a:p>
          <a:p>
            <a:pPr marL="441960" indent="-342900" algn="just">
              <a:spcBef>
                <a:spcPts val="480"/>
              </a:spcBef>
              <a:buSzPts val="156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For this problem we are using predictive analytics to detect and prevent SQLIA. </a:t>
            </a:r>
            <a:endParaRPr sz="2500" dirty="0">
              <a:latin typeface="Times New Roman" panose="02020603050405020304" pitchFamily="18" charset="0"/>
              <a:cs typeface="Times New Roman" panose="02020603050405020304" pitchFamily="18" charset="0"/>
            </a:endParaRPr>
          </a:p>
          <a:p>
            <a:pPr marL="342900" lvl="0" indent="-243840" algn="just" rtl="0">
              <a:lnSpc>
                <a:spcPct val="100000"/>
              </a:lnSpc>
              <a:spcBef>
                <a:spcPts val="480"/>
              </a:spcBef>
              <a:spcAft>
                <a:spcPts val="0"/>
              </a:spcAft>
              <a:buSzPts val="1560"/>
              <a:buNone/>
            </a:pPr>
            <a:endParaRPr sz="2400" dirty="0"/>
          </a:p>
          <a:p>
            <a:pPr marL="342900" lvl="0" indent="-243840" algn="just" rtl="0">
              <a:lnSpc>
                <a:spcPct val="100000"/>
              </a:lnSpc>
              <a:spcBef>
                <a:spcPts val="480"/>
              </a:spcBef>
              <a:spcAft>
                <a:spcPts val="0"/>
              </a:spcAft>
              <a:buSzPts val="1560"/>
              <a:buNone/>
            </a:pPr>
            <a:endParaRPr sz="2400" dirty="0"/>
          </a:p>
          <a:p>
            <a:pPr marL="342900" lvl="0" indent="-252095" algn="just" rtl="0">
              <a:lnSpc>
                <a:spcPct val="100000"/>
              </a:lnSpc>
              <a:spcBef>
                <a:spcPts val="440"/>
              </a:spcBef>
              <a:spcAft>
                <a:spcPts val="0"/>
              </a:spcAft>
              <a:buSzPts val="1430"/>
              <a:buFont typeface="Noto Sans Symbols"/>
              <a:buNone/>
            </a:pPr>
            <a:endParaRPr sz="2200" dirty="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4400" dirty="0">
                <a:highlight>
                  <a:srgbClr val="FFFFFF"/>
                </a:highlight>
              </a:rPr>
              <a:t>Existing system</a:t>
            </a:r>
            <a:endParaRPr dirty="0"/>
          </a:p>
        </p:txBody>
      </p:sp>
      <p:sp>
        <p:nvSpPr>
          <p:cNvPr id="136" name="Google Shape;136;p19"/>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lvl="0" algn="just"/>
            <a:r>
              <a:rPr lang="en-US" sz="2500" dirty="0">
                <a:latin typeface="Times New Roman"/>
                <a:ea typeface="Times New Roman"/>
                <a:cs typeface="Times New Roman"/>
                <a:sym typeface="Times New Roman"/>
              </a:rPr>
              <a:t>Existing systems are static analysis technique which  validate the user input type in order to reduce the chances of SQL injection attacks. </a:t>
            </a:r>
          </a:p>
          <a:p>
            <a:pPr lvl="0" algn="just"/>
            <a:r>
              <a:rPr lang="en-US" sz="2500" dirty="0">
                <a:latin typeface="Times New Roman" panose="02020603050405020304" pitchFamily="18" charset="0"/>
                <a:cs typeface="Times New Roman" panose="02020603050405020304" pitchFamily="18" charset="0"/>
              </a:rPr>
              <a:t>AMNESIA, in this approach the application code itself contains    information to produce all the possible SQL queries that could be generated by the application.</a:t>
            </a:r>
          </a:p>
          <a:p>
            <a:pPr lvl="0" algn="just"/>
            <a:r>
              <a:rPr lang="en-US" sz="2500" dirty="0">
                <a:latin typeface="Times New Roman" panose="02020603050405020304" pitchFamily="18" charset="0"/>
                <a:cs typeface="Times New Roman" panose="02020603050405020304" pitchFamily="18" charset="0"/>
              </a:rPr>
              <a:t>But this AMNESIA tool has its own set of drawbacks, biggest one being that it is not a hundred percent accurate and could generate a lot of false positives.</a:t>
            </a:r>
            <a:endParaRPr sz="25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4400">
                <a:highlight>
                  <a:srgbClr val="FFFFFF"/>
                </a:highlight>
              </a:rPr>
              <a:t>Proposed system</a:t>
            </a:r>
            <a:endParaRPr/>
          </a:p>
        </p:txBody>
      </p:sp>
      <p:sp>
        <p:nvSpPr>
          <p:cNvPr id="142" name="Google Shape;142;p20"/>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algn="just"/>
            <a:r>
              <a:rPr lang="en-IN" sz="2500" dirty="0">
                <a:latin typeface="Times New Roman" panose="02020603050405020304" pitchFamily="18" charset="0"/>
                <a:cs typeface="Times New Roman" pitchFamily="18" charset="0"/>
              </a:rPr>
              <a:t>Proposed system </a:t>
            </a:r>
            <a:r>
              <a:rPr lang="en-US" sz="2500" dirty="0">
                <a:latin typeface="Times New Roman" panose="02020603050405020304" pitchFamily="18" charset="0"/>
                <a:cs typeface="Times New Roman" panose="02020603050405020304" pitchFamily="18" charset="0"/>
              </a:rPr>
              <a:t>provide a representative data set that train a supervised learning model implementing Support Vector Machine (SVM) algorithm.</a:t>
            </a:r>
          </a:p>
          <a:p>
            <a:pPr algn="just"/>
            <a:r>
              <a:rPr lang="en-US" sz="2500" dirty="0">
                <a:latin typeface="Times New Roman" panose="02020603050405020304" pitchFamily="18" charset="0"/>
                <a:cs typeface="Times New Roman" panose="02020603050405020304" pitchFamily="18" charset="0"/>
              </a:rPr>
              <a:t>This can accurately predicts SQLIA thereby preventing malicious web requests from reaching the target back-end database.</a:t>
            </a:r>
            <a:endParaRPr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A7AC-6D47-4B8E-947D-EF01E2BDC765}"/>
              </a:ext>
            </a:extLst>
          </p:cNvPr>
          <p:cNvSpPr>
            <a:spLocks noGrp="1"/>
          </p:cNvSpPr>
          <p:nvPr>
            <p:ph type="title"/>
          </p:nvPr>
        </p:nvSpPr>
        <p:spPr/>
        <p:txBody>
          <a:bodyPr/>
          <a:lstStyle/>
          <a:p>
            <a:r>
              <a:rPr lang="en-US" dirty="0"/>
              <a:t>Planning</a:t>
            </a:r>
          </a:p>
        </p:txBody>
      </p:sp>
      <p:sp>
        <p:nvSpPr>
          <p:cNvPr id="3" name="Text Placeholder 2">
            <a:extLst>
              <a:ext uri="{FF2B5EF4-FFF2-40B4-BE49-F238E27FC236}">
                <a16:creationId xmlns:a16="http://schemas.microsoft.com/office/drawing/2014/main" id="{C83DC11E-28F3-4F8F-8CF5-8AFD163411CB}"/>
              </a:ext>
            </a:extLst>
          </p:cNvPr>
          <p:cNvSpPr>
            <a:spLocks noGrp="1"/>
          </p:cNvSpPr>
          <p:nvPr>
            <p:ph type="body" idx="1"/>
          </p:nvPr>
        </p:nvSpPr>
        <p:spPr/>
        <p:txBody>
          <a:bodyPr/>
          <a:lstStyle/>
          <a:p>
            <a:pPr marL="154305" indent="0">
              <a:buNone/>
            </a:pPr>
            <a:endParaRPr lang="en-US" dirty="0"/>
          </a:p>
        </p:txBody>
      </p:sp>
      <p:graphicFrame>
        <p:nvGraphicFramePr>
          <p:cNvPr id="4" name="Table 4">
            <a:extLst>
              <a:ext uri="{FF2B5EF4-FFF2-40B4-BE49-F238E27FC236}">
                <a16:creationId xmlns:a16="http://schemas.microsoft.com/office/drawing/2014/main" id="{BD34345B-B7F8-4F97-BAFB-65112EF2AAF5}"/>
              </a:ext>
            </a:extLst>
          </p:cNvPr>
          <p:cNvGraphicFramePr>
            <a:graphicFrameLocks noGrp="1"/>
          </p:cNvGraphicFramePr>
          <p:nvPr>
            <p:extLst>
              <p:ext uri="{D42A27DB-BD31-4B8C-83A1-F6EECF244321}">
                <p14:modId xmlns:p14="http://schemas.microsoft.com/office/powerpoint/2010/main" val="1135270989"/>
              </p:ext>
            </p:extLst>
          </p:nvPr>
        </p:nvGraphicFramePr>
        <p:xfrm>
          <a:off x="457200" y="1600200"/>
          <a:ext cx="8229600" cy="4280090"/>
        </p:xfrm>
        <a:graphic>
          <a:graphicData uri="http://schemas.openxmlformats.org/drawingml/2006/table">
            <a:tbl>
              <a:tblPr firstRow="1" bandRow="1">
                <a:tableStyleId>{21E4AEA4-8DFA-4A89-87EB-49C32662AFE0}</a:tableStyleId>
              </a:tblPr>
              <a:tblGrid>
                <a:gridCol w="2743200">
                  <a:extLst>
                    <a:ext uri="{9D8B030D-6E8A-4147-A177-3AD203B41FA5}">
                      <a16:colId xmlns:a16="http://schemas.microsoft.com/office/drawing/2014/main" val="1601804188"/>
                    </a:ext>
                  </a:extLst>
                </a:gridCol>
                <a:gridCol w="2743200">
                  <a:extLst>
                    <a:ext uri="{9D8B030D-6E8A-4147-A177-3AD203B41FA5}">
                      <a16:colId xmlns:a16="http://schemas.microsoft.com/office/drawing/2014/main" val="737980694"/>
                    </a:ext>
                  </a:extLst>
                </a:gridCol>
                <a:gridCol w="2743200">
                  <a:extLst>
                    <a:ext uri="{9D8B030D-6E8A-4147-A177-3AD203B41FA5}">
                      <a16:colId xmlns:a16="http://schemas.microsoft.com/office/drawing/2014/main" val="3690123902"/>
                    </a:ext>
                  </a:extLst>
                </a:gridCol>
              </a:tblGrid>
              <a:tr h="856018">
                <a:tc>
                  <a:txBody>
                    <a:bodyPr/>
                    <a:lstStyle/>
                    <a:p>
                      <a:r>
                        <a:rPr lang="en-US" dirty="0"/>
                        <a:t>SNO</a:t>
                      </a:r>
                    </a:p>
                  </a:txBody>
                  <a:tcPr/>
                </a:tc>
                <a:tc>
                  <a:txBody>
                    <a:bodyPr/>
                    <a:lstStyle/>
                    <a:p>
                      <a:r>
                        <a:rPr lang="en-US" dirty="0"/>
                        <a:t>TASK</a:t>
                      </a:r>
                    </a:p>
                  </a:txBody>
                  <a:tcPr/>
                </a:tc>
                <a:tc>
                  <a:txBody>
                    <a:bodyPr/>
                    <a:lstStyle/>
                    <a:p>
                      <a:r>
                        <a:rPr lang="en-US" dirty="0"/>
                        <a:t>DATE</a:t>
                      </a:r>
                    </a:p>
                  </a:txBody>
                  <a:tcPr/>
                </a:tc>
                <a:extLst>
                  <a:ext uri="{0D108BD9-81ED-4DB2-BD59-A6C34878D82A}">
                    <a16:rowId xmlns:a16="http://schemas.microsoft.com/office/drawing/2014/main" val="1783817617"/>
                  </a:ext>
                </a:extLst>
              </a:tr>
              <a:tr h="856018">
                <a:tc>
                  <a:txBody>
                    <a:bodyPr/>
                    <a:lstStyle/>
                    <a:p>
                      <a:r>
                        <a:rPr lang="en-US" dirty="0"/>
                        <a:t>1</a:t>
                      </a:r>
                    </a:p>
                  </a:txBody>
                  <a:tcPr/>
                </a:tc>
                <a:tc>
                  <a:txBody>
                    <a:bodyPr/>
                    <a:lstStyle/>
                    <a:p>
                      <a:r>
                        <a:rPr lang="en-US" dirty="0"/>
                        <a:t>Software installations and front-end development</a:t>
                      </a:r>
                    </a:p>
                  </a:txBody>
                  <a:tcPr/>
                </a:tc>
                <a:tc>
                  <a:txBody>
                    <a:bodyPr/>
                    <a:lstStyle/>
                    <a:p>
                      <a:r>
                        <a:rPr lang="en-US" dirty="0"/>
                        <a:t>18-02-2020</a:t>
                      </a:r>
                    </a:p>
                  </a:txBody>
                  <a:tcPr/>
                </a:tc>
                <a:extLst>
                  <a:ext uri="{0D108BD9-81ED-4DB2-BD59-A6C34878D82A}">
                    <a16:rowId xmlns:a16="http://schemas.microsoft.com/office/drawing/2014/main" val="2495297047"/>
                  </a:ext>
                </a:extLst>
              </a:tr>
              <a:tr h="856018">
                <a:tc>
                  <a:txBody>
                    <a:bodyPr/>
                    <a:lstStyle/>
                    <a:p>
                      <a:r>
                        <a:rPr lang="en-US" dirty="0"/>
                        <a:t>2</a:t>
                      </a:r>
                    </a:p>
                  </a:txBody>
                  <a:tcPr/>
                </a:tc>
                <a:tc>
                  <a:txBody>
                    <a:bodyPr/>
                    <a:lstStyle/>
                    <a:p>
                      <a:r>
                        <a:rPr lang="en-US" dirty="0"/>
                        <a:t>Model building</a:t>
                      </a:r>
                    </a:p>
                  </a:txBody>
                  <a:tcPr/>
                </a:tc>
                <a:tc>
                  <a:txBody>
                    <a:bodyPr/>
                    <a:lstStyle/>
                    <a:p>
                      <a:r>
                        <a:rPr lang="en-US" dirty="0"/>
                        <a:t>6-03-2020</a:t>
                      </a:r>
                    </a:p>
                  </a:txBody>
                  <a:tcPr/>
                </a:tc>
                <a:extLst>
                  <a:ext uri="{0D108BD9-81ED-4DB2-BD59-A6C34878D82A}">
                    <a16:rowId xmlns:a16="http://schemas.microsoft.com/office/drawing/2014/main" val="3319397085"/>
                  </a:ext>
                </a:extLst>
              </a:tr>
              <a:tr h="856018">
                <a:tc>
                  <a:txBody>
                    <a:bodyPr/>
                    <a:lstStyle/>
                    <a:p>
                      <a:r>
                        <a:rPr lang="en-US" dirty="0"/>
                        <a:t>3</a:t>
                      </a:r>
                    </a:p>
                  </a:txBody>
                  <a:tcPr/>
                </a:tc>
                <a:tc>
                  <a:txBody>
                    <a:bodyPr/>
                    <a:lstStyle/>
                    <a:p>
                      <a:r>
                        <a:rPr lang="en-US" dirty="0"/>
                        <a:t>Back-end development</a:t>
                      </a:r>
                    </a:p>
                  </a:txBody>
                  <a:tcPr/>
                </a:tc>
                <a:tc>
                  <a:txBody>
                    <a:bodyPr/>
                    <a:lstStyle/>
                    <a:p>
                      <a:r>
                        <a:rPr lang="en-US" dirty="0"/>
                        <a:t>20-03-2020</a:t>
                      </a:r>
                    </a:p>
                  </a:txBody>
                  <a:tcPr/>
                </a:tc>
                <a:extLst>
                  <a:ext uri="{0D108BD9-81ED-4DB2-BD59-A6C34878D82A}">
                    <a16:rowId xmlns:a16="http://schemas.microsoft.com/office/drawing/2014/main" val="4007035274"/>
                  </a:ext>
                </a:extLst>
              </a:tr>
              <a:tr h="856018">
                <a:tc>
                  <a:txBody>
                    <a:bodyPr/>
                    <a:lstStyle/>
                    <a:p>
                      <a:r>
                        <a:rPr lang="en-US" dirty="0"/>
                        <a:t>4</a:t>
                      </a:r>
                    </a:p>
                  </a:txBody>
                  <a:tcPr/>
                </a:tc>
                <a:tc>
                  <a:txBody>
                    <a:bodyPr/>
                    <a:lstStyle/>
                    <a:p>
                      <a:r>
                        <a:rPr lang="en-US" dirty="0"/>
                        <a:t>Project execution and submission</a:t>
                      </a:r>
                    </a:p>
                  </a:txBody>
                  <a:tcPr/>
                </a:tc>
                <a:tc>
                  <a:txBody>
                    <a:bodyPr/>
                    <a:lstStyle/>
                    <a:p>
                      <a:r>
                        <a:rPr lang="en-US" dirty="0"/>
                        <a:t>24-03-2020</a:t>
                      </a:r>
                    </a:p>
                  </a:txBody>
                  <a:tcPr/>
                </a:tc>
                <a:extLst>
                  <a:ext uri="{0D108BD9-81ED-4DB2-BD59-A6C34878D82A}">
                    <a16:rowId xmlns:a16="http://schemas.microsoft.com/office/drawing/2014/main" val="309425960"/>
                  </a:ext>
                </a:extLst>
              </a:tr>
            </a:tbl>
          </a:graphicData>
        </a:graphic>
      </p:graphicFrame>
    </p:spTree>
    <p:extLst>
      <p:ext uri="{BB962C8B-B14F-4D97-AF65-F5344CB8AC3E}">
        <p14:creationId xmlns:p14="http://schemas.microsoft.com/office/powerpoint/2010/main" val="38054962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1B131-0795-423D-8DD3-C0A3B9AA8B90}"/>
              </a:ext>
            </a:extLst>
          </p:cNvPr>
          <p:cNvSpPr>
            <a:spLocks noGrp="1"/>
          </p:cNvSpPr>
          <p:nvPr>
            <p:ph type="title"/>
          </p:nvPr>
        </p:nvSpPr>
        <p:spPr>
          <a:xfrm>
            <a:off x="457200" y="277813"/>
            <a:ext cx="8229600" cy="1002347"/>
          </a:xfrm>
        </p:spPr>
        <p:txBody>
          <a:bodyPr/>
          <a:lstStyle/>
          <a:p>
            <a:r>
              <a:rPr lang="en-US" dirty="0"/>
              <a:t>Literature survey</a:t>
            </a:r>
          </a:p>
        </p:txBody>
      </p:sp>
      <p:sp>
        <p:nvSpPr>
          <p:cNvPr id="3" name="Text Placeholder 2">
            <a:extLst>
              <a:ext uri="{FF2B5EF4-FFF2-40B4-BE49-F238E27FC236}">
                <a16:creationId xmlns:a16="http://schemas.microsoft.com/office/drawing/2014/main" id="{AC55CCB2-7D0D-4EB4-ACFC-42FE7B291FB0}"/>
              </a:ext>
            </a:extLst>
          </p:cNvPr>
          <p:cNvSpPr>
            <a:spLocks noGrp="1"/>
          </p:cNvSpPr>
          <p:nvPr>
            <p:ph type="body" idx="1"/>
          </p:nvPr>
        </p:nvSpPr>
        <p:spPr>
          <a:xfrm>
            <a:off x="457200" y="1125415"/>
            <a:ext cx="8229600" cy="5005510"/>
          </a:xfrm>
        </p:spPr>
        <p:txBody>
          <a:bodyPr/>
          <a:lstStyle/>
          <a:p>
            <a:pPr algn="just"/>
            <a:r>
              <a:rPr lang="en-US" sz="2500" b="1" dirty="0">
                <a:latin typeface="Times New Roman" panose="02020603050405020304" pitchFamily="18" charset="0"/>
                <a:cs typeface="Times New Roman" panose="02020603050405020304" pitchFamily="18" charset="0"/>
              </a:rPr>
              <a:t>W. G. J. Hal fond, A. Orso, D. A. Kindy, and A. S. K. Pathan,“AMNESIA: Analysis and Monitoring for NEutralizing SQL-injection Attacks,” Int. J. Commun. Networks Inf. Secure., vol. 5,pp. 80–92, 2013.</a:t>
            </a:r>
          </a:p>
          <a:p>
            <a:pPr algn="just"/>
            <a:r>
              <a:rPr lang="en-US" sz="2800" dirty="0"/>
              <a:t> </a:t>
            </a:r>
            <a:r>
              <a:rPr lang="en-US" sz="2500" dirty="0">
                <a:latin typeface="Times New Roman" panose="02020603050405020304" pitchFamily="18" charset="0"/>
                <a:cs typeface="Times New Roman" panose="02020603050405020304" pitchFamily="18" charset="0"/>
              </a:rPr>
              <a:t>SQL injection, a class of code injection attacks in which specially crafted input strings result in illegal queries to a database, has become one of the most serious threats to web applications.</a:t>
            </a:r>
          </a:p>
          <a:p>
            <a:pPr algn="just"/>
            <a:r>
              <a:rPr lang="en-US" sz="2500" dirty="0">
                <a:latin typeface="Times New Roman" panose="02020603050405020304" pitchFamily="18" charset="0"/>
                <a:cs typeface="Times New Roman" panose="02020603050405020304" pitchFamily="18" charset="0"/>
              </a:rPr>
              <a:t>In this paper we present and evaluate a new technique for detecting and preventing SQL injection attacks called AMNESIA</a:t>
            </a:r>
            <a:r>
              <a:rPr lang="en-US" sz="2800" dirty="0"/>
              <a:t>.</a:t>
            </a:r>
            <a:endParaRPr lang="en-US" sz="2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998177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372B103-F589-47CB-8827-FD4C93DE8BBC}"/>
              </a:ext>
            </a:extLst>
          </p:cNvPr>
          <p:cNvSpPr>
            <a:spLocks noGrp="1"/>
          </p:cNvSpPr>
          <p:nvPr>
            <p:ph type="body" idx="1"/>
          </p:nvPr>
        </p:nvSpPr>
        <p:spPr>
          <a:xfrm>
            <a:off x="457200" y="478302"/>
            <a:ext cx="8229600" cy="5652623"/>
          </a:xfrm>
        </p:spPr>
        <p:txBody>
          <a:bodyPr/>
          <a:lstStyle/>
          <a:p>
            <a:pPr algn="just"/>
            <a:r>
              <a:rPr lang="en-US" sz="2500" dirty="0">
                <a:latin typeface="Times New Roman" panose="02020603050405020304" pitchFamily="18" charset="0"/>
                <a:cs typeface="Times New Roman" panose="02020603050405020304" pitchFamily="18" charset="0"/>
              </a:rPr>
              <a:t>In its static part, it will automatically build a model of the legitimate queries that could be generated by the application.</a:t>
            </a:r>
          </a:p>
          <a:p>
            <a:pPr algn="just"/>
            <a:r>
              <a:rPr lang="en-US" sz="2500" dirty="0">
                <a:latin typeface="Times New Roman" panose="02020603050405020304" pitchFamily="18" charset="0"/>
                <a:cs typeface="Times New Roman" panose="02020603050405020304" pitchFamily="18" charset="0"/>
              </a:rPr>
              <a:t>In its dynamic part, the technique uses runtime monitoring to inspect the dynamically-generated queries and check them against the statically-built model.</a:t>
            </a:r>
          </a:p>
        </p:txBody>
      </p:sp>
    </p:spTree>
    <p:extLst>
      <p:ext uri="{BB962C8B-B14F-4D97-AF65-F5344CB8AC3E}">
        <p14:creationId xmlns:p14="http://schemas.microsoft.com/office/powerpoint/2010/main" val="3801589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1084</TotalTime>
  <Words>746</Words>
  <Application>Microsoft Office PowerPoint</Application>
  <PresentationFormat>On-screen Show (4:3)</PresentationFormat>
  <Paragraphs>73</Paragraphs>
  <Slides>14</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Times New Roman</vt:lpstr>
      <vt:lpstr>Calibri</vt:lpstr>
      <vt:lpstr>Wingdings</vt:lpstr>
      <vt:lpstr>Garamond</vt:lpstr>
      <vt:lpstr>Noto Sans Symbols</vt:lpstr>
      <vt:lpstr>Arial</vt:lpstr>
      <vt:lpstr>Ribeye</vt:lpstr>
      <vt:lpstr>Theme1</vt:lpstr>
      <vt:lpstr>SQL injection detection and prevention using predictive analytics </vt:lpstr>
      <vt:lpstr>Questions from review-1</vt:lpstr>
      <vt:lpstr>Abstract</vt:lpstr>
      <vt:lpstr>Problem Definition</vt:lpstr>
      <vt:lpstr>Existing system</vt:lpstr>
      <vt:lpstr>Proposed system</vt:lpstr>
      <vt:lpstr>Planning</vt:lpstr>
      <vt:lpstr>Literature survey</vt:lpstr>
      <vt:lpstr>PowerPoint Presentation</vt:lpstr>
      <vt:lpstr>PowerPoint Presentation</vt:lpstr>
      <vt:lpstr>PowerPoint Presentation</vt:lpstr>
      <vt:lpstr>Requirements</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Machine Learning Predictive Analytics to  SQL Injection Attack Detection and Prevention</dc:title>
  <dc:creator>Ramya</dc:creator>
  <cp:lastModifiedBy>kuduthuru anitha</cp:lastModifiedBy>
  <cp:revision>43</cp:revision>
  <dcterms:modified xsi:type="dcterms:W3CDTF">2021-02-04T04:31:23Z</dcterms:modified>
</cp:coreProperties>
</file>