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345"/>
    <a:srgbClr val="4243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2EB85-CFC6-48CF-8981-92143DF7F37C}" v="1" dt="2024-02-14T00:02:51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Duguid" userId="9bc483e9-339a-41a7-9c4c-4c1e08d70ca7" providerId="ADAL" clId="{7802EB85-CFC6-48CF-8981-92143DF7F37C}"/>
    <pc:docChg chg="undo custSel addSld modSld">
      <pc:chgData name="Tony Duguid" userId="9bc483e9-339a-41a7-9c4c-4c1e08d70ca7" providerId="ADAL" clId="{7802EB85-CFC6-48CF-8981-92143DF7F37C}" dt="2024-02-14T00:10:13.054" v="41" actId="1076"/>
      <pc:docMkLst>
        <pc:docMk/>
      </pc:docMkLst>
      <pc:sldChg chg="addSp delSp modSp mod">
        <pc:chgData name="Tony Duguid" userId="9bc483e9-339a-41a7-9c4c-4c1e08d70ca7" providerId="ADAL" clId="{7802EB85-CFC6-48CF-8981-92143DF7F37C}" dt="2024-02-14T00:09:53.304" v="38" actId="1076"/>
        <pc:sldMkLst>
          <pc:docMk/>
          <pc:sldMk cId="1260799040" sldId="256"/>
        </pc:sldMkLst>
        <pc:spChg chg="mod">
          <ac:chgData name="Tony Duguid" userId="9bc483e9-339a-41a7-9c4c-4c1e08d70ca7" providerId="ADAL" clId="{7802EB85-CFC6-48CF-8981-92143DF7F37C}" dt="2024-02-14T00:06:32.209" v="37" actId="14100"/>
          <ac:spMkLst>
            <pc:docMk/>
            <pc:sldMk cId="1260799040" sldId="256"/>
            <ac:spMk id="3" creationId="{78F3B322-479F-CCF1-B52F-500083E4E39D}"/>
          </ac:spMkLst>
        </pc:spChg>
        <pc:spChg chg="mod">
          <ac:chgData name="Tony Duguid" userId="9bc483e9-339a-41a7-9c4c-4c1e08d70ca7" providerId="ADAL" clId="{7802EB85-CFC6-48CF-8981-92143DF7F37C}" dt="2024-02-14T00:06:25.066" v="36" actId="14100"/>
          <ac:spMkLst>
            <pc:docMk/>
            <pc:sldMk cId="1260799040" sldId="256"/>
            <ac:spMk id="6" creationId="{B9C656DD-1F74-B9C2-E434-044E39F4F2EE}"/>
          </ac:spMkLst>
        </pc:spChg>
        <pc:spChg chg="del mod">
          <ac:chgData name="Tony Duguid" userId="9bc483e9-339a-41a7-9c4c-4c1e08d70ca7" providerId="ADAL" clId="{7802EB85-CFC6-48CF-8981-92143DF7F37C}" dt="2024-02-14T00:03:41.305" v="9" actId="478"/>
          <ac:spMkLst>
            <pc:docMk/>
            <pc:sldMk cId="1260799040" sldId="256"/>
            <ac:spMk id="8" creationId="{09C390DD-21DD-8837-04A9-6209C62B6F11}"/>
          </ac:spMkLst>
        </pc:spChg>
        <pc:spChg chg="del mod">
          <ac:chgData name="Tony Duguid" userId="9bc483e9-339a-41a7-9c4c-4c1e08d70ca7" providerId="ADAL" clId="{7802EB85-CFC6-48CF-8981-92143DF7F37C}" dt="2024-02-14T00:03:39.220" v="8" actId="478"/>
          <ac:spMkLst>
            <pc:docMk/>
            <pc:sldMk cId="1260799040" sldId="256"/>
            <ac:spMk id="9" creationId="{79F98FF6-517D-E282-1F3F-EE2E5D74E7DC}"/>
          </ac:spMkLst>
        </pc:spChg>
        <pc:grpChg chg="add mod">
          <ac:chgData name="Tony Duguid" userId="9bc483e9-339a-41a7-9c4c-4c1e08d70ca7" providerId="ADAL" clId="{7802EB85-CFC6-48CF-8981-92143DF7F37C}" dt="2024-02-14T00:09:53.304" v="38" actId="1076"/>
          <ac:grpSpMkLst>
            <pc:docMk/>
            <pc:sldMk cId="1260799040" sldId="256"/>
            <ac:grpSpMk id="2" creationId="{037689CB-E55C-D50C-E13E-1BD53646FCEB}"/>
          </ac:grpSpMkLst>
        </pc:grpChg>
        <pc:grpChg chg="del mod">
          <ac:chgData name="Tony Duguid" userId="9bc483e9-339a-41a7-9c4c-4c1e08d70ca7" providerId="ADAL" clId="{7802EB85-CFC6-48CF-8981-92143DF7F37C}" dt="2024-02-14T00:03:39.220" v="8" actId="478"/>
          <ac:grpSpMkLst>
            <pc:docMk/>
            <pc:sldMk cId="1260799040" sldId="256"/>
            <ac:grpSpMk id="7" creationId="{37D3FBB6-215F-ABB7-CB77-AB59AA45F55B}"/>
          </ac:grpSpMkLst>
        </pc:grpChg>
        <pc:grpChg chg="mod">
          <ac:chgData name="Tony Duguid" userId="9bc483e9-339a-41a7-9c4c-4c1e08d70ca7" providerId="ADAL" clId="{7802EB85-CFC6-48CF-8981-92143DF7F37C}" dt="2024-02-14T00:09:53.304" v="38" actId="1076"/>
          <ac:grpSpMkLst>
            <pc:docMk/>
            <pc:sldMk cId="1260799040" sldId="256"/>
            <ac:grpSpMk id="19" creationId="{3E4F30DA-87E0-AACF-F5DF-6D0505A913DA}"/>
          </ac:grpSpMkLst>
        </pc:grpChg>
        <pc:grpChg chg="mod">
          <ac:chgData name="Tony Duguid" userId="9bc483e9-339a-41a7-9c4c-4c1e08d70ca7" providerId="ADAL" clId="{7802EB85-CFC6-48CF-8981-92143DF7F37C}" dt="2024-02-14T00:09:53.304" v="38" actId="1076"/>
          <ac:grpSpMkLst>
            <pc:docMk/>
            <pc:sldMk cId="1260799040" sldId="256"/>
            <ac:grpSpMk id="21" creationId="{5E024674-F023-63E6-DF3F-ED499852D7AD}"/>
          </ac:grpSpMkLst>
        </pc:grpChg>
        <pc:picChg chg="mod">
          <ac:chgData name="Tony Duguid" userId="9bc483e9-339a-41a7-9c4c-4c1e08d70ca7" providerId="ADAL" clId="{7802EB85-CFC6-48CF-8981-92143DF7F37C}" dt="2024-02-14T00:02:51.037" v="2"/>
          <ac:picMkLst>
            <pc:docMk/>
            <pc:sldMk cId="1260799040" sldId="256"/>
            <ac:picMk id="4" creationId="{0DB7773A-4945-EAB1-76A6-D3717C765024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5" creationId="{2DDAFF3F-B230-3280-A55C-35CEC3FC2413}"/>
          </ac:picMkLst>
        </pc:picChg>
        <pc:picChg chg="del mod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24" creationId="{1321E334-4DE1-44ED-CF09-7CBAC47E015A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26" creationId="{BAB95F98-03F9-31DE-7A14-FC8C0D26CB40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67" creationId="{270B1ECB-763D-DB0E-62C8-1FF2B055E66C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69" creationId="{0ABEFFB6-F994-A114-93AE-2ACAA4EC3914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71" creationId="{61DC6123-6755-6F2A-51C8-B1A843241E79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73" creationId="{878E7D27-2544-18CC-F321-22BB0A7566F4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75" creationId="{E2306A01-0767-E9C2-E71F-DB97A66196C8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77" creationId="{70175E4B-ACB4-7A48-64BA-6EABB459A5AF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81" creationId="{405C857D-7603-01E7-04CE-50D6B7F697B3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83" creationId="{6152E83C-6B50-8F8F-067D-A377F5262C6A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85" creationId="{1D9FE50A-3834-6DDF-DBF7-8C468FB0904A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87" creationId="{CB846C2A-8F6C-02CC-2219-F1A1EF3E3F24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89" creationId="{1659DE96-D12B-AFC5-68BD-657A4A879142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91" creationId="{92F10535-24A6-76DC-EE48-F3DEDA2870F2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93" creationId="{461DADA8-C96C-5EEC-FC3D-60E054F436B5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95" creationId="{304732E3-A064-C18F-C18D-6D536B435286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97" creationId="{BFAD0C57-4DA8-0D8A-2D88-65F82782B430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199" creationId="{B46D76BC-551E-51EA-3A9B-054FC148F70B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201" creationId="{3458C687-474F-53A6-9D3D-D30787367924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203" creationId="{7AF0C004-23FB-B937-3434-9B85EFCD9E46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205" creationId="{6FA60034-FB50-16DB-50F5-AFA160FB2420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207" creationId="{67F87FDF-6ECF-832C-6C9A-6DBB76C5A7B9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209" creationId="{2FD214E5-4462-1E8B-8614-F6FFC7593BE0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211" creationId="{81FD18E8-D6C6-92D7-3D8A-D3CB2E08CA6C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213" creationId="{8C6AD42F-CE85-02E7-AF72-ECA3AD216235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215" creationId="{31F09C72-7494-385F-D4AC-EA32B7C88884}"/>
          </ac:picMkLst>
        </pc:picChg>
        <pc:picChg chg="del">
          <ac:chgData name="Tony Duguid" userId="9bc483e9-339a-41a7-9c4c-4c1e08d70ca7" providerId="ADAL" clId="{7802EB85-CFC6-48CF-8981-92143DF7F37C}" dt="2024-02-14T00:05:31.650" v="28" actId="478"/>
          <ac:picMkLst>
            <pc:docMk/>
            <pc:sldMk cId="1260799040" sldId="256"/>
            <ac:picMk id="1217" creationId="{8A3AB754-1EA9-1342-5F6A-809B9B91FD88}"/>
          </ac:picMkLst>
        </pc:picChg>
      </pc:sldChg>
      <pc:sldChg chg="delSp modSp add mod">
        <pc:chgData name="Tony Duguid" userId="9bc483e9-339a-41a7-9c4c-4c1e08d70ca7" providerId="ADAL" clId="{7802EB85-CFC6-48CF-8981-92143DF7F37C}" dt="2024-02-14T00:10:13.054" v="41" actId="1076"/>
        <pc:sldMkLst>
          <pc:docMk/>
          <pc:sldMk cId="1670734458" sldId="257"/>
        </pc:sldMkLst>
        <pc:grpChg chg="del">
          <ac:chgData name="Tony Duguid" userId="9bc483e9-339a-41a7-9c4c-4c1e08d70ca7" providerId="ADAL" clId="{7802EB85-CFC6-48CF-8981-92143DF7F37C}" dt="2024-02-14T00:09:57.304" v="39" actId="478"/>
          <ac:grpSpMkLst>
            <pc:docMk/>
            <pc:sldMk cId="1670734458" sldId="257"/>
            <ac:grpSpMk id="2" creationId="{4E290426-39A5-5BF8-A41F-15657998711D}"/>
          </ac:grpSpMkLst>
        </pc:grpChg>
        <pc:grpChg chg="del">
          <ac:chgData name="Tony Duguid" userId="9bc483e9-339a-41a7-9c4c-4c1e08d70ca7" providerId="ADAL" clId="{7802EB85-CFC6-48CF-8981-92143DF7F37C}" dt="2024-02-14T00:09:57.304" v="39" actId="478"/>
          <ac:grpSpMkLst>
            <pc:docMk/>
            <pc:sldMk cId="1670734458" sldId="257"/>
            <ac:grpSpMk id="19" creationId="{8C753D6A-CD9F-07BD-FE07-54ED46C12B36}"/>
          </ac:grpSpMkLst>
        </pc:grpChg>
        <pc:grpChg chg="del">
          <ac:chgData name="Tony Duguid" userId="9bc483e9-339a-41a7-9c4c-4c1e08d70ca7" providerId="ADAL" clId="{7802EB85-CFC6-48CF-8981-92143DF7F37C}" dt="2024-02-14T00:09:57.304" v="39" actId="478"/>
          <ac:grpSpMkLst>
            <pc:docMk/>
            <pc:sldMk cId="1670734458" sldId="257"/>
            <ac:grpSpMk id="21" creationId="{CEB8EC4B-FDBD-12E4-5917-E5D254E559CA}"/>
          </ac:grpSpMkLst>
        </pc:grp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5" creationId="{937B0B38-E731-FF16-27D1-93FAD348AB42}"/>
          </ac:picMkLst>
        </pc:picChg>
        <pc:picChg chg="mod">
          <ac:chgData name="Tony Duguid" userId="9bc483e9-339a-41a7-9c4c-4c1e08d70ca7" providerId="ADAL" clId="{7802EB85-CFC6-48CF-8981-92143DF7F37C}" dt="2024-02-14T00:10:13.054" v="41" actId="1076"/>
          <ac:picMkLst>
            <pc:docMk/>
            <pc:sldMk cId="1670734458" sldId="257"/>
            <ac:picMk id="24" creationId="{23306250-5A80-2FAF-4589-8B8936F28775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26" creationId="{81BFE0A5-D26C-EA59-7639-03691B27FDB5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67" creationId="{321DBD77-8235-C07D-83DE-82830237E9E0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69" creationId="{EBEB9065-C343-1371-6CFC-AD75580C3253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71" creationId="{D6288762-D2C6-1519-84BF-C46362AB4556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73" creationId="{BF0273D1-C13A-9C62-4D6C-4C1E5D2686DB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75" creationId="{06BDE51B-437D-F9D0-B191-586AFA63F3CD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77" creationId="{6B47C00C-18B1-7222-B015-9F9118CDB6AB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81" creationId="{FB9AC32D-C87F-0CB9-C98A-A61D5D36FA91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83" creationId="{453E7A38-0CE9-799F-FDD7-2CAD284DCF7A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85" creationId="{7A5F9DB7-A26C-C927-4197-BB4B5B272F9F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87" creationId="{9309864E-C5CF-FE94-BC1D-E5BB865DF9A1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89" creationId="{32EC4B9C-A07A-92DD-DB52-C827F3CC1219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91" creationId="{6AFB610D-80A6-47AE-E22B-637A6962EE07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93" creationId="{1FDF0401-B54C-E034-3E0F-F0F94EC7558B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95" creationId="{481A7753-8A96-0608-BB19-13DCCEADEC75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97" creationId="{63ABD4CE-FDFF-E0A3-8585-65EABB83AAF6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199" creationId="{02FF0077-7E1A-9887-CC3C-543FF4FB0F9D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201" creationId="{86615F0F-1E00-2132-EA4E-2857C077C3E1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203" creationId="{77784C7A-B6D4-36FF-8C62-3EA7CC32DAF2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205" creationId="{ABC8BAF4-062C-4104-4792-FEAFEF6C331D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207" creationId="{1E5B1A24-6B90-30B0-71F9-5DB6638D5F3D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209" creationId="{4C9BB61B-3604-DCD6-06DA-65FA62A22BBE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211" creationId="{84CA03E6-D9F2-C62B-5B9B-786847FA1306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213" creationId="{2645A710-F14A-1816-C4AD-BB7190B623E0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215" creationId="{AF164CCF-DA00-1B7E-270A-1CB0F2FF0A9E}"/>
          </ac:picMkLst>
        </pc:picChg>
        <pc:picChg chg="mod">
          <ac:chgData name="Tony Duguid" userId="9bc483e9-339a-41a7-9c4c-4c1e08d70ca7" providerId="ADAL" clId="{7802EB85-CFC6-48CF-8981-92143DF7F37C}" dt="2024-02-14T00:10:06.865" v="40" actId="1076"/>
          <ac:picMkLst>
            <pc:docMk/>
            <pc:sldMk cId="1670734458" sldId="257"/>
            <ac:picMk id="1217" creationId="{A84AA7D0-CE57-46C2-A8E2-F4B13E8C8293}"/>
          </ac:picMkLst>
        </pc:picChg>
      </pc:sldChg>
    </pc:docChg>
  </pc:docChgLst>
  <pc:docChgLst>
    <pc:chgData name="Tony Duguid" userId="9bc483e9-339a-41a7-9c4c-4c1e08d70ca7" providerId="ADAL" clId="{FC1027EB-2346-44F5-AEEC-9BE9320C41FA}"/>
    <pc:docChg chg="undo custSel modSld">
      <pc:chgData name="Tony Duguid" userId="9bc483e9-339a-41a7-9c4c-4c1e08d70ca7" providerId="ADAL" clId="{FC1027EB-2346-44F5-AEEC-9BE9320C41FA}" dt="2023-12-18T04:10:28.442" v="365" actId="1076"/>
      <pc:docMkLst>
        <pc:docMk/>
      </pc:docMkLst>
      <pc:sldChg chg="addSp delSp modSp mod">
        <pc:chgData name="Tony Duguid" userId="9bc483e9-339a-41a7-9c4c-4c1e08d70ca7" providerId="ADAL" clId="{FC1027EB-2346-44F5-AEEC-9BE9320C41FA}" dt="2023-12-18T04:10:28.442" v="365" actId="1076"/>
        <pc:sldMkLst>
          <pc:docMk/>
          <pc:sldMk cId="1260799040" sldId="256"/>
        </pc:sldMkLst>
        <pc:spChg chg="mod">
          <ac:chgData name="Tony Duguid" userId="9bc483e9-339a-41a7-9c4c-4c1e08d70ca7" providerId="ADAL" clId="{FC1027EB-2346-44F5-AEEC-9BE9320C41FA}" dt="2023-12-18T03:30:17.995" v="248" actId="1076"/>
          <ac:spMkLst>
            <pc:docMk/>
            <pc:sldMk cId="1260799040" sldId="256"/>
            <ac:spMk id="3" creationId="{A01E5BCB-E5B5-137C-A59E-3DB5BAB056F5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6" creationId="{B9C656DD-1F74-B9C2-E434-044E39F4F2EE}"/>
          </ac:spMkLst>
        </pc:spChg>
        <pc:spChg chg="mod">
          <ac:chgData name="Tony Duguid" userId="9bc483e9-339a-41a7-9c4c-4c1e08d70ca7" providerId="ADAL" clId="{FC1027EB-2346-44F5-AEEC-9BE9320C41FA}" dt="2023-12-18T03:30:09.913" v="246"/>
          <ac:spMkLst>
            <pc:docMk/>
            <pc:sldMk cId="1260799040" sldId="256"/>
            <ac:spMk id="7" creationId="{98BD807C-81B9-C5C2-BDA1-696481082095}"/>
          </ac:spMkLst>
        </pc:spChg>
        <pc:spChg chg="mod">
          <ac:chgData name="Tony Duguid" userId="9bc483e9-339a-41a7-9c4c-4c1e08d70ca7" providerId="ADAL" clId="{FC1027EB-2346-44F5-AEEC-9BE9320C41FA}" dt="2023-12-18T03:30:09.913" v="246"/>
          <ac:spMkLst>
            <pc:docMk/>
            <pc:sldMk cId="1260799040" sldId="256"/>
            <ac:spMk id="8" creationId="{C327F583-9C09-BD4B-F86C-DB578D09E5BC}"/>
          </ac:spMkLst>
        </pc:spChg>
        <pc:spChg chg="del mod topLvl">
          <ac:chgData name="Tony Duguid" userId="9bc483e9-339a-41a7-9c4c-4c1e08d70ca7" providerId="ADAL" clId="{FC1027EB-2346-44F5-AEEC-9BE9320C41FA}" dt="2023-12-18T04:03:36.682" v="344" actId="478"/>
          <ac:spMkLst>
            <pc:docMk/>
            <pc:sldMk cId="1260799040" sldId="256"/>
            <ac:spMk id="9" creationId="{3EEF3479-602A-84D6-A207-ED0CC5DA4021}"/>
          </ac:spMkLst>
        </pc:spChg>
        <pc:spChg chg="mod topLvl">
          <ac:chgData name="Tony Duguid" userId="9bc483e9-339a-41a7-9c4c-4c1e08d70ca7" providerId="ADAL" clId="{FC1027EB-2346-44F5-AEEC-9BE9320C41FA}" dt="2023-12-18T03:39:41.797" v="301" actId="164"/>
          <ac:spMkLst>
            <pc:docMk/>
            <pc:sldMk cId="1260799040" sldId="256"/>
            <ac:spMk id="10" creationId="{8705C98A-EEA7-6F84-F158-BCD06F80F4ED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4" creationId="{81D93B2C-BF56-412F-6E89-1F1A7CE6E767}"/>
          </ac:spMkLst>
        </pc:spChg>
        <pc:spChg chg="del mod topLvl">
          <ac:chgData name="Tony Duguid" userId="9bc483e9-339a-41a7-9c4c-4c1e08d70ca7" providerId="ADAL" clId="{FC1027EB-2346-44F5-AEEC-9BE9320C41FA}" dt="2023-12-18T03:30:55.161" v="258" actId="478"/>
          <ac:spMkLst>
            <pc:docMk/>
            <pc:sldMk cId="1260799040" sldId="256"/>
            <ac:spMk id="15" creationId="{ECFC9CC0-93F0-5D51-D18F-E3499FBF2E7A}"/>
          </ac:spMkLst>
        </pc:spChg>
        <pc:spChg chg="del mod topLvl">
          <ac:chgData name="Tony Duguid" userId="9bc483e9-339a-41a7-9c4c-4c1e08d70ca7" providerId="ADAL" clId="{FC1027EB-2346-44F5-AEEC-9BE9320C41FA}" dt="2023-12-18T04:05:30.449" v="351" actId="478"/>
          <ac:spMkLst>
            <pc:docMk/>
            <pc:sldMk cId="1260799040" sldId="256"/>
            <ac:spMk id="15" creationId="{F3E5D3FF-9104-AD77-2126-0E3AD52C6EC7}"/>
          </ac:spMkLst>
        </pc:spChg>
        <pc:spChg chg="del mod topLvl">
          <ac:chgData name="Tony Duguid" userId="9bc483e9-339a-41a7-9c4c-4c1e08d70ca7" providerId="ADAL" clId="{FC1027EB-2346-44F5-AEEC-9BE9320C41FA}" dt="2023-12-18T04:05:29.649" v="350" actId="478"/>
          <ac:spMkLst>
            <pc:docMk/>
            <pc:sldMk cId="1260799040" sldId="256"/>
            <ac:spMk id="16" creationId="{1D764281-6DBB-2579-8782-5451E67773D6}"/>
          </ac:spMkLst>
        </pc:spChg>
        <pc:spChg chg="del mod">
          <ac:chgData name="Tony Duguid" userId="9bc483e9-339a-41a7-9c4c-4c1e08d70ca7" providerId="ADAL" clId="{FC1027EB-2346-44F5-AEEC-9BE9320C41FA}" dt="2023-12-18T03:30:51.338" v="257" actId="478"/>
          <ac:spMkLst>
            <pc:docMk/>
            <pc:sldMk cId="1260799040" sldId="256"/>
            <ac:spMk id="16" creationId="{6881465F-9CA2-BC8D-4D49-9370CD94EC93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7" creationId="{886B7E56-CCD2-643B-4CB5-1A7196F21D33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23" creationId="{E39C3629-49AB-392B-B307-16845CD71C12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24" creationId="{48EC7A08-0202-CADE-86DC-221897802C43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25" creationId="{BCB936F6-3F72-381D-1C44-0BC793296F6F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26" creationId="{422E4C15-4971-EA23-74B6-0060D0AEA45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27" creationId="{FD04B1EE-0991-FA53-9BD5-EE3898F019C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28" creationId="{041C22B7-CDC6-8A32-F121-D33E376DDE6E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29" creationId="{8989CAE8-8141-27C1-49D8-F792A9934CF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30" creationId="{5CEAFA12-CE92-2C4C-A40B-E60D230E3EA0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31" creationId="{D5B1B91D-0503-3D3D-887E-A287873D9E24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24" creationId="{75AC7AD6-C097-6FDE-8DDB-5A2B1D6DEF3E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25" creationId="{ACBB0ADF-1684-D20A-7CE0-1D99A399B73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26" creationId="{6C3DF660-D395-CA96-EFAA-D774702BA970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27" creationId="{BF86E13E-1602-36D2-043C-4B9CA4BCAD8E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28" creationId="{ABBE2DDD-3590-7CD2-40E2-FEC481C94072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29" creationId="{0761DBD3-C2DE-4ECE-48C4-BF39A4ECA7BC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30" creationId="{92094C29-7817-842A-68C5-1BD6F64B0D68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31" creationId="{29B1FDBA-1503-961C-B282-37D193489E42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32" creationId="{7B0B55C8-CB91-6710-2C86-625076313643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35" creationId="{66AB9465-18F1-7792-7061-4DE3D3623A2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36" creationId="{7BE047BD-B817-D85F-DF36-4D4215C6DA12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37" creationId="{60492B8C-6E44-93F0-C527-E3B6B3A2207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38" creationId="{23EC1D5B-29C2-3BE9-15CC-E6DBF3444E2D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39" creationId="{313A32FD-76C4-7933-E621-36944D7C0EEF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0" creationId="{323210BC-B688-0F50-4540-D0451FCA1AF5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1" creationId="{78D29900-46A1-ED48-29FD-8879E01F0E63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2" creationId="{79E1D782-B35A-F074-A459-DD33305811B8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3" creationId="{25A5D15E-F9A9-5083-DB58-415C063FCFB0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4" creationId="{25C08A36-A9CE-8C12-827F-53E54980DF8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5" creationId="{BF4FF5B6-B443-6B10-3A4F-50BD9EF136E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6" creationId="{00B04C3A-6FF6-F6D3-44BE-3CEC21D3CC50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7" creationId="{62D7DBFD-1AD5-6300-8A7D-36455BA59CA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8" creationId="{9BDB3782-14D5-AD9E-CA9B-E10E37B6A24D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49" creationId="{82ACAB34-13BA-EF7A-B514-CBFECEE327A7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0" creationId="{D4615D51-DFDE-BF0B-6DD1-257E8193B326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1" creationId="{0CB48914-C80D-8DD4-F274-33F1CB5CCAD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2" creationId="{4C4D7037-DCBF-0C51-90BB-5B1652308EF0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3" creationId="{C14EFC1F-C27E-CEA8-67F8-46078F2451F7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4" creationId="{1DD4FC31-2E61-82CD-1E7E-C8F3C6AD50E2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5" creationId="{F40D8EC7-B90B-CD8B-E671-AB2234854735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6" creationId="{3A933775-13F6-7205-19DF-42B2047C9DD6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7" creationId="{E439031E-5B0B-7CEE-0355-23290A8A6E0E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8" creationId="{1A750E29-B4BD-0DAD-F52E-18AB88C6C26C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59" creationId="{266B20BE-87A0-F5A1-1DAB-802E012F31A7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0" creationId="{D4C35340-0E1E-0FAC-99BE-C53F91D94BBA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1" creationId="{5940FF77-0B89-6871-65FA-586AB885F2B8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2" creationId="{B921C26A-6616-F4D0-4141-978915F66580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3" creationId="{9BF2278E-D50B-F253-F610-8E39A294ED5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4" creationId="{5654BB1F-402B-C0F0-4CC7-C24AC607E4E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5" creationId="{71F949A5-DD22-F329-5882-AD011E7C68D3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6" creationId="{43776D84-3A7D-EED3-2147-51878EB8093A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7" creationId="{D92AAFE3-9283-6B3E-3605-CFB2717653BE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8" creationId="{D6315647-DA6F-47DF-E7CD-4FC324029394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69" creationId="{B8E76C9B-7315-339D-7AB9-579F051D09C6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70" creationId="{0463CD41-7D60-9BFE-7925-CA6EE2B374A7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71" creationId="{30A61EB8-0D6C-F940-5B34-FAE8114878E4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72" creationId="{FB89779D-6DEC-E302-E894-B15C9E71978F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73" creationId="{A0E97C36-85C2-3180-340D-45187EDC6E77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74" creationId="{7A43374C-4518-E2B1-12D4-DEA59487972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75" creationId="{EB52F800-7949-8D87-2562-8417575A1A20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76" creationId="{A517CA3E-54C3-FD5C-22BC-70EDADD1211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77" creationId="{BE1D6989-A67D-F23F-6297-FDB899C8E324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78" creationId="{F75E24ED-A00E-62A9-8939-BFFC522554F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80" creationId="{4EF17AF3-934D-381B-1363-51A1FC2170A2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88" creationId="{2CDA713A-CE1C-1073-AAF4-03D062782CBE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091" creationId="{A9A9F85F-A83C-E8A6-6675-6DF2D6B13CD7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08" creationId="{B942A9AB-C077-9457-9A0D-E49B9E3CD58A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09" creationId="{7FD1B84B-BD90-E4A7-D08C-2A0B08CABA6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0" creationId="{C8EA5E28-BA6D-B007-5D54-BF644D63A61A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1" creationId="{C5047A24-B89A-C755-0AF5-F99DCCE16896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2" creationId="{F571426E-A254-85EE-AB78-99CFC045FA1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3" creationId="{43E6FEBB-4C60-A22A-21B0-9F344D7978B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4" creationId="{43A84A03-A900-4FFE-A257-C20E0F9BC7A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5" creationId="{9049666A-AED2-5CE6-8566-77B826E00ED7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6" creationId="{98CBD5AC-418C-4812-48B1-4119A20DFE7F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7" creationId="{8685B065-916E-9C7E-0C26-1F5B08E42FAE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8" creationId="{41AD59C8-E5E7-2262-8027-1C9CECC14B1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19" creationId="{97EEA8FC-E5BA-2119-7993-CDEC3C11B4E7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20" creationId="{3E433A4C-3AC8-6AFC-A7EF-9BC70A84BAD6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21" creationId="{F87B282C-FF29-C4CB-7646-8C4269E130B6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22" creationId="{1C22180A-27D1-3E42-57EC-72C5946BE62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26" creationId="{02BD4D90-05F6-11AF-8635-F83CA21DD66E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27" creationId="{C7895206-4AC5-B111-263B-4BA2AE27F872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30" creationId="{F29024C5-A188-2DE8-3D5C-2DCC07ED41CD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33" creationId="{6D2D57C3-3BE9-EEA9-90A7-1B8433D20E8E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34" creationId="{295DA3D7-3AE5-7289-C4D9-CBF743891E7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35" creationId="{5618CA8F-5035-9E67-85E7-C15183809896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36" creationId="{B1CAC1D2-795F-544D-AF7A-7C5BF5643784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37" creationId="{121446B9-F59D-D125-F76E-72D4E91CB0D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38" creationId="{030B95CC-A688-1AC0-62EF-928D07BA826C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39" creationId="{17EDA969-8D93-B97F-C442-6DCDE5A43D1F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40" creationId="{21F78128-BC31-F3EE-9F53-470B731E5ABA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41" creationId="{4BACD952-BBC1-A755-F13D-1388F325F8FD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43" creationId="{E52C7804-51BB-FF30-7829-B112A6B4E0C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44" creationId="{9E2CF8AD-6CC8-9222-EBC5-BE6EE3F0C3B6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45" creationId="{4C5B9F4C-5191-57EF-73F4-CF0718914062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46" creationId="{56D17FFF-58BF-4F2A-FC94-C227F0DD726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47" creationId="{1E75787C-DEDB-34A1-A957-68BE616D0869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48" creationId="{2B78DA49-0FBD-2285-1577-9D46A004AFD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50" creationId="{FA78C3F3-107E-F094-8946-A82550707C97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51" creationId="{20097810-D0DA-CA39-3856-1EB08D3D1E3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52" creationId="{56A13C05-152A-FF0B-E438-3FB19431C8A1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53" creationId="{5D5818C1-1903-D9B6-FF03-0DC608469A33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54" creationId="{FCE74949-56D4-53E0-0802-E2EEAA2284D2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55" creationId="{2E4FE8D0-138D-4CC5-A512-52355F126973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56" creationId="{82F9E605-CCB5-AA9F-4316-052968B44DDB}"/>
          </ac:spMkLst>
        </pc:spChg>
        <pc:spChg chg="mod">
          <ac:chgData name="Tony Duguid" userId="9bc483e9-339a-41a7-9c4c-4c1e08d70ca7" providerId="ADAL" clId="{FC1027EB-2346-44F5-AEEC-9BE9320C41FA}" dt="2023-12-11T09:14:30.469" v="4" actId="338"/>
          <ac:spMkLst>
            <pc:docMk/>
            <pc:sldMk cId="1260799040" sldId="256"/>
            <ac:spMk id="1157" creationId="{4C4A4C78-96A8-7C89-79F9-2B52EBF295C8}"/>
          </ac:spMkLst>
        </pc:spChg>
        <pc:grpChg chg="mod">
          <ac:chgData name="Tony Duguid" userId="9bc483e9-339a-41a7-9c4c-4c1e08d70ca7" providerId="ADAL" clId="{FC1027EB-2346-44F5-AEEC-9BE9320C41FA}" dt="2023-12-11T09:14:30.469" v="4" actId="338"/>
          <ac:grpSpMkLst>
            <pc:docMk/>
            <pc:sldMk cId="1260799040" sldId="256"/>
            <ac:grpSpMk id="1" creationId="{00000000-0000-0000-0000-000000000000}"/>
          </ac:grpSpMkLst>
        </pc:grpChg>
        <pc:grpChg chg="add del mod">
          <ac:chgData name="Tony Duguid" userId="9bc483e9-339a-41a7-9c4c-4c1e08d70ca7" providerId="ADAL" clId="{FC1027EB-2346-44F5-AEEC-9BE9320C41FA}" dt="2023-12-18T03:30:18.531" v="249"/>
          <ac:grpSpMkLst>
            <pc:docMk/>
            <pc:sldMk cId="1260799040" sldId="256"/>
            <ac:grpSpMk id="2" creationId="{1E66C732-3D6A-4BE1-D688-49434F4CF3A4}"/>
          </ac:grpSpMkLst>
        </pc:grpChg>
        <pc:grpChg chg="mod">
          <ac:chgData name="Tony Duguid" userId="9bc483e9-339a-41a7-9c4c-4c1e08d70ca7" providerId="ADAL" clId="{FC1027EB-2346-44F5-AEEC-9BE9320C41FA}" dt="2023-12-18T03:30:09.913" v="246"/>
          <ac:grpSpMkLst>
            <pc:docMk/>
            <pc:sldMk cId="1260799040" sldId="256"/>
            <ac:grpSpMk id="5" creationId="{5829E627-DA64-C8B1-211E-752AE6852C3B}"/>
          </ac:grpSpMkLst>
        </pc:grpChg>
        <pc:grpChg chg="add del mod">
          <ac:chgData name="Tony Duguid" userId="9bc483e9-339a-41a7-9c4c-4c1e08d70ca7" providerId="ADAL" clId="{FC1027EB-2346-44F5-AEEC-9BE9320C41FA}" dt="2023-12-18T04:03:33.688" v="343" actId="165"/>
          <ac:grpSpMkLst>
            <pc:docMk/>
            <pc:sldMk cId="1260799040" sldId="256"/>
            <ac:grpSpMk id="8" creationId="{1897A9F7-29A8-9E4D-BA51-5014A749CCCF}"/>
          </ac:grpSpMkLst>
        </pc:grpChg>
        <pc:grpChg chg="add del mod">
          <ac:chgData name="Tony Duguid" userId="9bc483e9-339a-41a7-9c4c-4c1e08d70ca7" providerId="ADAL" clId="{FC1027EB-2346-44F5-AEEC-9BE9320C41FA}" dt="2023-12-18T03:30:55.161" v="258" actId="478"/>
          <ac:grpSpMkLst>
            <pc:docMk/>
            <pc:sldMk cId="1260799040" sldId="256"/>
            <ac:grpSpMk id="9" creationId="{EFF20015-DDF0-E249-F53C-6B94D88C301E}"/>
          </ac:grpSpMkLst>
        </pc:grpChg>
        <pc:grpChg chg="del mod topLvl">
          <ac:chgData name="Tony Duguid" userId="9bc483e9-339a-41a7-9c4c-4c1e08d70ca7" providerId="ADAL" clId="{FC1027EB-2346-44F5-AEEC-9BE9320C41FA}" dt="2023-12-18T04:05:29.649" v="350" actId="478"/>
          <ac:grpSpMkLst>
            <pc:docMk/>
            <pc:sldMk cId="1260799040" sldId="256"/>
            <ac:grpSpMk id="13" creationId="{2A9C51B9-DCA4-4D85-AE31-5BA9481025C6}"/>
          </ac:grpSpMkLst>
        </pc:grpChg>
        <pc:grpChg chg="del mod">
          <ac:chgData name="Tony Duguid" userId="9bc483e9-339a-41a7-9c4c-4c1e08d70ca7" providerId="ADAL" clId="{FC1027EB-2346-44F5-AEEC-9BE9320C41FA}" dt="2023-12-18T03:30:51.338" v="257" actId="478"/>
          <ac:grpSpMkLst>
            <pc:docMk/>
            <pc:sldMk cId="1260799040" sldId="256"/>
            <ac:grpSpMk id="13" creationId="{56546CB6-CA85-AD5A-89B6-99AEED3F9B98}"/>
          </ac:grpSpMkLst>
        </pc:grpChg>
        <pc:grpChg chg="mod">
          <ac:chgData name="Tony Duguid" userId="9bc483e9-339a-41a7-9c4c-4c1e08d70ca7" providerId="ADAL" clId="{FC1027EB-2346-44F5-AEEC-9BE9320C41FA}" dt="2023-12-11T09:14:30.469" v="4" actId="338"/>
          <ac:grpSpMkLst>
            <pc:docMk/>
            <pc:sldMk cId="1260799040" sldId="256"/>
            <ac:grpSpMk id="18" creationId="{46AC1E62-1E69-31E3-25B9-92337CF9BE50}"/>
          </ac:grpSpMkLst>
        </pc:grpChg>
        <pc:grpChg chg="mod">
          <ac:chgData name="Tony Duguid" userId="9bc483e9-339a-41a7-9c4c-4c1e08d70ca7" providerId="ADAL" clId="{FC1027EB-2346-44F5-AEEC-9BE9320C41FA}" dt="2023-12-18T03:46:59.417" v="302" actId="1076"/>
          <ac:grpSpMkLst>
            <pc:docMk/>
            <pc:sldMk cId="1260799040" sldId="256"/>
            <ac:grpSpMk id="19" creationId="{3E4F30DA-87E0-AACF-F5DF-6D0505A913DA}"/>
          </ac:grpSpMkLst>
        </pc:grpChg>
        <pc:grpChg chg="add del mod">
          <ac:chgData name="Tony Duguid" userId="9bc483e9-339a-41a7-9c4c-4c1e08d70ca7" providerId="ADAL" clId="{FC1027EB-2346-44F5-AEEC-9BE9320C41FA}" dt="2023-12-18T03:39:25.340" v="299" actId="165"/>
          <ac:grpSpMkLst>
            <pc:docMk/>
            <pc:sldMk cId="1260799040" sldId="256"/>
            <ac:grpSpMk id="20" creationId="{3A4BF1CE-9CCF-E928-2BA7-E10364A9BDE2}"/>
          </ac:grpSpMkLst>
        </pc:grpChg>
        <pc:grpChg chg="add mod">
          <ac:chgData name="Tony Duguid" userId="9bc483e9-339a-41a7-9c4c-4c1e08d70ca7" providerId="ADAL" clId="{FC1027EB-2346-44F5-AEEC-9BE9320C41FA}" dt="2023-12-18T03:46:59.417" v="302" actId="1076"/>
          <ac:grpSpMkLst>
            <pc:docMk/>
            <pc:sldMk cId="1260799040" sldId="256"/>
            <ac:grpSpMk id="21" creationId="{5E024674-F023-63E6-DF3F-ED499852D7AD}"/>
          </ac:grpSpMkLst>
        </pc:grpChg>
        <pc:grpChg chg="mod">
          <ac:chgData name="Tony Duguid" userId="9bc483e9-339a-41a7-9c4c-4c1e08d70ca7" providerId="ADAL" clId="{FC1027EB-2346-44F5-AEEC-9BE9320C41FA}" dt="2023-12-11T09:14:30.469" v="4" actId="338"/>
          <ac:grpSpMkLst>
            <pc:docMk/>
            <pc:sldMk cId="1260799040" sldId="256"/>
            <ac:grpSpMk id="22" creationId="{4A1FE902-BFDA-9E27-BDFF-AD641C701A43}"/>
          </ac:grpSpMkLst>
        </pc:grpChg>
        <pc:picChg chg="add del mod">
          <ac:chgData name="Tony Duguid" userId="9bc483e9-339a-41a7-9c4c-4c1e08d70ca7" providerId="ADAL" clId="{FC1027EB-2346-44F5-AEEC-9BE9320C41FA}" dt="2023-12-18T03:53:18.571" v="317" actId="478"/>
          <ac:picMkLst>
            <pc:docMk/>
            <pc:sldMk cId="1260799040" sldId="256"/>
            <ac:picMk id="3" creationId="{9EA9D2CC-21D7-83A5-F8EA-1997758CD3B7}"/>
          </ac:picMkLst>
        </pc:picChg>
        <pc:picChg chg="mod">
          <ac:chgData name="Tony Duguid" userId="9bc483e9-339a-41a7-9c4c-4c1e08d70ca7" providerId="ADAL" clId="{FC1027EB-2346-44F5-AEEC-9BE9320C41FA}" dt="2023-12-18T03:30:09.913" v="246"/>
          <ac:picMkLst>
            <pc:docMk/>
            <pc:sldMk cId="1260799040" sldId="256"/>
            <ac:picMk id="4" creationId="{17B5A936-4EF6-1C5F-F82A-FAB7F2572DF9}"/>
          </ac:picMkLst>
        </pc:picChg>
        <pc:picChg chg="add mod">
          <ac:chgData name="Tony Duguid" userId="9bc483e9-339a-41a7-9c4c-4c1e08d70ca7" providerId="ADAL" clId="{FC1027EB-2346-44F5-AEEC-9BE9320C41FA}" dt="2023-12-18T04:10:28.442" v="365" actId="1076"/>
          <ac:picMkLst>
            <pc:docMk/>
            <pc:sldMk cId="1260799040" sldId="256"/>
            <ac:picMk id="5" creationId="{2DDAFF3F-B230-3280-A55C-35CEC3FC2413}"/>
          </ac:picMkLst>
        </pc:picChg>
        <pc:picChg chg="add del mod">
          <ac:chgData name="Tony Duguid" userId="9bc483e9-339a-41a7-9c4c-4c1e08d70ca7" providerId="ADAL" clId="{FC1027EB-2346-44F5-AEEC-9BE9320C41FA}" dt="2023-12-18T04:03:23.971" v="340"/>
          <ac:picMkLst>
            <pc:docMk/>
            <pc:sldMk cId="1260799040" sldId="256"/>
            <ac:picMk id="7" creationId="{3F0D07B0-4656-2B06-3F22-32A9FB851D5B}"/>
          </ac:picMkLst>
        </pc:picChg>
        <pc:picChg chg="del mod topLvl">
          <ac:chgData name="Tony Duguid" userId="9bc483e9-339a-41a7-9c4c-4c1e08d70ca7" providerId="ADAL" clId="{FC1027EB-2346-44F5-AEEC-9BE9320C41FA}" dt="2023-12-18T04:05:27.498" v="349" actId="478"/>
          <ac:picMkLst>
            <pc:docMk/>
            <pc:sldMk cId="1260799040" sldId="256"/>
            <ac:picMk id="11" creationId="{0B695A85-8107-7989-08BA-879658E7B83D}"/>
          </ac:picMkLst>
        </pc:picChg>
        <pc:picChg chg="del mod">
          <ac:chgData name="Tony Duguid" userId="9bc483e9-339a-41a7-9c4c-4c1e08d70ca7" providerId="ADAL" clId="{FC1027EB-2346-44F5-AEEC-9BE9320C41FA}" dt="2023-12-18T03:30:46.555" v="256" actId="478"/>
          <ac:picMkLst>
            <pc:docMk/>
            <pc:sldMk cId="1260799040" sldId="256"/>
            <ac:picMk id="11" creationId="{A4927C60-8235-11C8-EF71-7BA9A8E16E7D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2" creationId="{C12A6EB8-8A92-6A31-0DB7-6731F10020AA}"/>
          </ac:picMkLst>
        </pc:picChg>
        <pc:picChg chg="add del mod">
          <ac:chgData name="Tony Duguid" userId="9bc483e9-339a-41a7-9c4c-4c1e08d70ca7" providerId="ADAL" clId="{FC1027EB-2346-44F5-AEEC-9BE9320C41FA}" dt="2023-12-11T09:14:35.806" v="6" actId="478"/>
          <ac:picMkLst>
            <pc:docMk/>
            <pc:sldMk cId="1260799040" sldId="256"/>
            <ac:picMk id="21" creationId="{61A3F2D1-6CFE-20F9-E5EC-26965F50CD91}"/>
          </ac:picMkLst>
        </pc:picChg>
        <pc:picChg chg="add del mod">
          <ac:chgData name="Tony Duguid" userId="9bc483e9-339a-41a7-9c4c-4c1e08d70ca7" providerId="ADAL" clId="{FC1027EB-2346-44F5-AEEC-9BE9320C41FA}" dt="2023-12-18T04:05:31.600" v="352" actId="478"/>
          <ac:picMkLst>
            <pc:docMk/>
            <pc:sldMk cId="1260799040" sldId="256"/>
            <ac:picMk id="22" creationId="{98231D73-2D8D-EA9E-DE59-904068C60A2B}"/>
          </ac:picMkLst>
        </pc:picChg>
        <pc:picChg chg="add mod">
          <ac:chgData name="Tony Duguid" userId="9bc483e9-339a-41a7-9c4c-4c1e08d70ca7" providerId="ADAL" clId="{FC1027EB-2346-44F5-AEEC-9BE9320C41FA}" dt="2023-12-18T04:09:19.376" v="355" actId="27614"/>
          <ac:picMkLst>
            <pc:docMk/>
            <pc:sldMk cId="1260799040" sldId="256"/>
            <ac:picMk id="24" creationId="{1321E334-4DE1-44ED-CF09-7CBAC47E015A}"/>
          </ac:picMkLst>
        </pc:picChg>
        <pc:picChg chg="add mod">
          <ac:chgData name="Tony Duguid" userId="9bc483e9-339a-41a7-9c4c-4c1e08d70ca7" providerId="ADAL" clId="{FC1027EB-2346-44F5-AEEC-9BE9320C41FA}" dt="2023-12-18T04:10:21.352" v="364" actId="1076"/>
          <ac:picMkLst>
            <pc:docMk/>
            <pc:sldMk cId="1260799040" sldId="256"/>
            <ac:picMk id="26" creationId="{BAB95F98-03F9-31DE-7A14-FC8C0D26CB40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33" creationId="{2C1E42BE-5FA9-B1CE-0BCA-AAFBA2FA6303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34" creationId="{A21DC9FD-A05D-E185-8906-14C2DD7551D7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79" creationId="{1E15839F-F810-69DF-6685-F827CA5CBD9D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81" creationId="{9C64EB41-81F3-687B-1AA8-1AEA75026296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82" creationId="{EA093BB5-A903-3B38-D773-A7AF222C75BA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83" creationId="{95726C55-BBFC-01A0-CD3E-C5A8FD3425FA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84" creationId="{F96CDB78-4135-D81A-2E93-C2B7F4C18F28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85" creationId="{0C830C14-0B47-396C-BE3D-248C817C87B7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86" creationId="{D8E5EC78-2B1F-792E-E21B-751E5A652E36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87" creationId="{B80A2412-1C01-C2B1-8145-6DE9174A3244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89" creationId="{B01B8F67-A47C-A1BE-F9F5-A27433529516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90" creationId="{B6A4374D-E610-D90C-A8B3-AD1DA7646FF8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92" creationId="{7B259A94-A667-7B9D-8724-450254189A4C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93" creationId="{6A735D27-1158-5084-0D44-52AA60C24E7B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94" creationId="{E236E006-D1A7-2446-0C7B-3BFA9EC14226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95" creationId="{DE2BA4D5-44A6-A4CA-99AD-37D87AE5ADC3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96" creationId="{885C4D1F-F471-C5FD-83F9-3C774204AB39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97" creationId="{6E5D1D04-115B-F3DE-611D-9DCD89B015D9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98" creationId="{AA613338-176C-3E22-04F0-8D6769577678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099" creationId="{C84714EC-D37C-2BA6-ED0D-B959FD42B41F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00" creationId="{6720CCC9-6775-9142-9924-575C17C9053A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01" creationId="{2C521841-95C6-70AF-B900-A160E9D56B76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02" creationId="{2F80B260-CC25-2B43-6735-897197E8A5CF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03" creationId="{14C3DC7B-A824-FFA2-DCD4-2E57915F903E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04" creationId="{EBC68943-F717-6508-EBF7-9E223D0D64E8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05" creationId="{E083F53E-CEFE-0045-DBE5-F99855CAF570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06" creationId="{E008D026-EE2C-128A-979A-F2988279E203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07" creationId="{6F23B5EC-0B46-FD91-16A1-9C64E410EE76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23" creationId="{E8B2F52B-C00B-0CCD-0133-EC4917617B15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24" creationId="{275C05C5-8048-803E-0F0C-7218DAECEB86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25" creationId="{D4E12E5D-F8A2-0F64-F79A-25E8DAE8961B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28" creationId="{B86327F8-1E55-8B09-E793-8BC5AB0C59BD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29" creationId="{447FBC11-6510-E56C-8B04-9D1010D7E48B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31" creationId="{E51E0973-B862-9F2A-BA08-AA83ACE6E9B5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32" creationId="{637BF743-28A8-47C8-E868-8E6FBDDF2BD9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42" creationId="{74F6FDCC-22F2-8866-DBB7-F8DA1CE9772B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49" creationId="{AF005AEC-8E12-0C3C-9304-F0F887B1B85D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59" creationId="{D4D4ED20-4FCD-871B-C3BC-3E56DCA12EAD}"/>
          </ac:picMkLst>
        </pc:picChg>
        <pc:picChg chg="mod">
          <ac:chgData name="Tony Duguid" userId="9bc483e9-339a-41a7-9c4c-4c1e08d70ca7" providerId="ADAL" clId="{FC1027EB-2346-44F5-AEEC-9BE9320C41FA}" dt="2023-12-11T09:14:30.469" v="4" actId="338"/>
          <ac:picMkLst>
            <pc:docMk/>
            <pc:sldMk cId="1260799040" sldId="256"/>
            <ac:picMk id="1160" creationId="{503496E7-14FD-276F-5442-9F671FAE0541}"/>
          </ac:picMkLst>
        </pc:picChg>
        <pc:picChg chg="add del mod">
          <ac:chgData name="Tony Duguid" userId="9bc483e9-339a-41a7-9c4c-4c1e08d70ca7" providerId="ADAL" clId="{FC1027EB-2346-44F5-AEEC-9BE9320C41FA}" dt="2023-12-11T09:16:10.307" v="21" actId="478"/>
          <ac:picMkLst>
            <pc:docMk/>
            <pc:sldMk cId="1260799040" sldId="256"/>
            <ac:picMk id="1161" creationId="{2E374275-4091-31CC-EC54-3558E36A5819}"/>
          </ac:picMkLst>
        </pc:picChg>
        <pc:picChg chg="add del mod">
          <ac:chgData name="Tony Duguid" userId="9bc483e9-339a-41a7-9c4c-4c1e08d70ca7" providerId="ADAL" clId="{FC1027EB-2346-44F5-AEEC-9BE9320C41FA}" dt="2023-12-11T09:16:10.307" v="21" actId="478"/>
          <ac:picMkLst>
            <pc:docMk/>
            <pc:sldMk cId="1260799040" sldId="256"/>
            <ac:picMk id="1163" creationId="{819F3CB6-64FE-7E99-6216-4775C9E47355}"/>
          </ac:picMkLst>
        </pc:picChg>
        <pc:picChg chg="add del mod">
          <ac:chgData name="Tony Duguid" userId="9bc483e9-339a-41a7-9c4c-4c1e08d70ca7" providerId="ADAL" clId="{FC1027EB-2346-44F5-AEEC-9BE9320C41FA}" dt="2023-12-11T09:16:10.307" v="21" actId="478"/>
          <ac:picMkLst>
            <pc:docMk/>
            <pc:sldMk cId="1260799040" sldId="256"/>
            <ac:picMk id="1165" creationId="{ADE85393-47B7-E2E5-AC0E-F471C1760599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167" creationId="{270B1ECB-763D-DB0E-62C8-1FF2B055E66C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169" creationId="{0ABEFFB6-F994-A114-93AE-2ACAA4EC3914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171" creationId="{61DC6123-6755-6F2A-51C8-B1A843241E79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173" creationId="{878E7D27-2544-18CC-F321-22BB0A7566F4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175" creationId="{E2306A01-0767-E9C2-E71F-DB97A66196C8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177" creationId="{70175E4B-ACB4-7A48-64BA-6EABB459A5AF}"/>
          </ac:picMkLst>
        </pc:picChg>
        <pc:picChg chg="add mod topLvl">
          <ac:chgData name="Tony Duguid" userId="9bc483e9-339a-41a7-9c4c-4c1e08d70ca7" providerId="ADAL" clId="{FC1027EB-2346-44F5-AEEC-9BE9320C41FA}" dt="2023-12-18T03:39:41.797" v="301" actId="164"/>
          <ac:picMkLst>
            <pc:docMk/>
            <pc:sldMk cId="1260799040" sldId="256"/>
            <ac:picMk id="1179" creationId="{C44732B4-5638-338E-1CE8-0B1D69B1646C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181" creationId="{405C857D-7603-01E7-04CE-50D6B7F697B3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183" creationId="{6152E83C-6B50-8F8F-067D-A377F5262C6A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185" creationId="{1D9FE50A-3834-6DDF-DBF7-8C468FB0904A}"/>
          </ac:picMkLst>
        </pc:picChg>
        <pc:picChg chg="add mod">
          <ac:chgData name="Tony Duguid" userId="9bc483e9-339a-41a7-9c4c-4c1e08d70ca7" providerId="ADAL" clId="{FC1027EB-2346-44F5-AEEC-9BE9320C41FA}" dt="2023-12-18T03:38:50.633" v="296" actId="1076"/>
          <ac:picMkLst>
            <pc:docMk/>
            <pc:sldMk cId="1260799040" sldId="256"/>
            <ac:picMk id="1187" creationId="{CB846C2A-8F6C-02CC-2219-F1A1EF3E3F24}"/>
          </ac:picMkLst>
        </pc:picChg>
        <pc:picChg chg="add mod">
          <ac:chgData name="Tony Duguid" userId="9bc483e9-339a-41a7-9c4c-4c1e08d70ca7" providerId="ADAL" clId="{FC1027EB-2346-44F5-AEEC-9BE9320C41FA}" dt="2023-12-18T03:38:50.633" v="296" actId="1076"/>
          <ac:picMkLst>
            <pc:docMk/>
            <pc:sldMk cId="1260799040" sldId="256"/>
            <ac:picMk id="1189" creationId="{1659DE96-D12B-AFC5-68BD-657A4A879142}"/>
          </ac:picMkLst>
        </pc:picChg>
        <pc:picChg chg="add mod">
          <ac:chgData name="Tony Duguid" userId="9bc483e9-339a-41a7-9c4c-4c1e08d70ca7" providerId="ADAL" clId="{FC1027EB-2346-44F5-AEEC-9BE9320C41FA}" dt="2023-12-18T03:38:50.633" v="296" actId="1076"/>
          <ac:picMkLst>
            <pc:docMk/>
            <pc:sldMk cId="1260799040" sldId="256"/>
            <ac:picMk id="1191" creationId="{92F10535-24A6-76DC-EE48-F3DEDA2870F2}"/>
          </ac:picMkLst>
        </pc:picChg>
        <pc:picChg chg="add mod">
          <ac:chgData name="Tony Duguid" userId="9bc483e9-339a-41a7-9c4c-4c1e08d70ca7" providerId="ADAL" clId="{FC1027EB-2346-44F5-AEEC-9BE9320C41FA}" dt="2023-12-18T03:53:30.876" v="319" actId="1076"/>
          <ac:picMkLst>
            <pc:docMk/>
            <pc:sldMk cId="1260799040" sldId="256"/>
            <ac:picMk id="1193" creationId="{461DADA8-C96C-5EEC-FC3D-60E054F436B5}"/>
          </ac:picMkLst>
        </pc:picChg>
        <pc:picChg chg="add mod">
          <ac:chgData name="Tony Duguid" userId="9bc483e9-339a-41a7-9c4c-4c1e08d70ca7" providerId="ADAL" clId="{FC1027EB-2346-44F5-AEEC-9BE9320C41FA}" dt="2023-12-18T03:38:50.633" v="296" actId="1076"/>
          <ac:picMkLst>
            <pc:docMk/>
            <pc:sldMk cId="1260799040" sldId="256"/>
            <ac:picMk id="1195" creationId="{304732E3-A064-C18F-C18D-6D536B435286}"/>
          </ac:picMkLst>
        </pc:picChg>
        <pc:picChg chg="add mod">
          <ac:chgData name="Tony Duguid" userId="9bc483e9-339a-41a7-9c4c-4c1e08d70ca7" providerId="ADAL" clId="{FC1027EB-2346-44F5-AEEC-9BE9320C41FA}" dt="2023-12-18T03:38:50.633" v="296" actId="1076"/>
          <ac:picMkLst>
            <pc:docMk/>
            <pc:sldMk cId="1260799040" sldId="256"/>
            <ac:picMk id="1197" creationId="{BFAD0C57-4DA8-0D8A-2D88-65F82782B430}"/>
          </ac:picMkLst>
        </pc:picChg>
        <pc:picChg chg="add mod">
          <ac:chgData name="Tony Duguid" userId="9bc483e9-339a-41a7-9c4c-4c1e08d70ca7" providerId="ADAL" clId="{FC1027EB-2346-44F5-AEEC-9BE9320C41FA}" dt="2023-12-18T03:38:50.633" v="296" actId="1076"/>
          <ac:picMkLst>
            <pc:docMk/>
            <pc:sldMk cId="1260799040" sldId="256"/>
            <ac:picMk id="1199" creationId="{B46D76BC-551E-51EA-3A9B-054FC148F70B}"/>
          </ac:picMkLst>
        </pc:picChg>
        <pc:picChg chg="add mod">
          <ac:chgData name="Tony Duguid" userId="9bc483e9-339a-41a7-9c4c-4c1e08d70ca7" providerId="ADAL" clId="{FC1027EB-2346-44F5-AEEC-9BE9320C41FA}" dt="2023-12-18T03:38:50.633" v="296" actId="1076"/>
          <ac:picMkLst>
            <pc:docMk/>
            <pc:sldMk cId="1260799040" sldId="256"/>
            <ac:picMk id="1201" creationId="{3458C687-474F-53A6-9D3D-D30787367924}"/>
          </ac:picMkLst>
        </pc:picChg>
        <pc:picChg chg="add mod">
          <ac:chgData name="Tony Duguid" userId="9bc483e9-339a-41a7-9c4c-4c1e08d70ca7" providerId="ADAL" clId="{FC1027EB-2346-44F5-AEEC-9BE9320C41FA}" dt="2023-12-18T03:38:50.633" v="296" actId="1076"/>
          <ac:picMkLst>
            <pc:docMk/>
            <pc:sldMk cId="1260799040" sldId="256"/>
            <ac:picMk id="1203" creationId="{7AF0C004-23FB-B937-3434-9B85EFCD9E46}"/>
          </ac:picMkLst>
        </pc:picChg>
        <pc:picChg chg="add mod">
          <ac:chgData name="Tony Duguid" userId="9bc483e9-339a-41a7-9c4c-4c1e08d70ca7" providerId="ADAL" clId="{FC1027EB-2346-44F5-AEEC-9BE9320C41FA}" dt="2023-12-18T03:38:50.633" v="296" actId="1076"/>
          <ac:picMkLst>
            <pc:docMk/>
            <pc:sldMk cId="1260799040" sldId="256"/>
            <ac:picMk id="1205" creationId="{6FA60034-FB50-16DB-50F5-AFA160FB2420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207" creationId="{67F87FDF-6ECF-832C-6C9A-6DBB76C5A7B9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209" creationId="{2FD214E5-4462-1E8B-8614-F6FFC7593BE0}"/>
          </ac:picMkLst>
        </pc:picChg>
        <pc:picChg chg="add mod">
          <ac:chgData name="Tony Duguid" userId="9bc483e9-339a-41a7-9c4c-4c1e08d70ca7" providerId="ADAL" clId="{FC1027EB-2346-44F5-AEEC-9BE9320C41FA}" dt="2023-12-18T04:01:41.417" v="324" actId="1076"/>
          <ac:picMkLst>
            <pc:docMk/>
            <pc:sldMk cId="1260799040" sldId="256"/>
            <ac:picMk id="1211" creationId="{81FD18E8-D6C6-92D7-3D8A-D3CB2E08CA6C}"/>
          </ac:picMkLst>
        </pc:picChg>
        <pc:picChg chg="add mod">
          <ac:chgData name="Tony Duguid" userId="9bc483e9-339a-41a7-9c4c-4c1e08d70ca7" providerId="ADAL" clId="{FC1027EB-2346-44F5-AEEC-9BE9320C41FA}" dt="2023-12-18T04:01:47.912" v="325" actId="1076"/>
          <ac:picMkLst>
            <pc:docMk/>
            <pc:sldMk cId="1260799040" sldId="256"/>
            <ac:picMk id="1213" creationId="{8C6AD42F-CE85-02E7-AF72-ECA3AD216235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215" creationId="{31F09C72-7494-385F-D4AC-EA32B7C88884}"/>
          </ac:picMkLst>
        </pc:picChg>
        <pc:picChg chg="add mod">
          <ac:chgData name="Tony Duguid" userId="9bc483e9-339a-41a7-9c4c-4c1e08d70ca7" providerId="ADAL" clId="{FC1027EB-2346-44F5-AEEC-9BE9320C41FA}" dt="2023-12-18T04:02:43.845" v="335" actId="554"/>
          <ac:picMkLst>
            <pc:docMk/>
            <pc:sldMk cId="1260799040" sldId="256"/>
            <ac:picMk id="1217" creationId="{8A3AB754-1EA9-1342-5F6A-809B9B91FD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2D5E-DA55-3B73-C017-46C0AA17F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FBA2C-DAA2-F52D-41FF-920326A27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68E1C-DABD-31BB-6622-BF2662B5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4D0C6-9675-D5F8-7534-DF48441E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3148-C28A-93E2-03D1-7DFA11EA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493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8C6A-7AAB-A547-15B6-15C9ABBB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5C1A3-BEE9-17D5-18DA-B6424B105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DDC7-877B-0CD9-02FB-1DAA2BFD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BBAA1-CFA6-4B3E-0222-E1E1B83F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7120-7F3A-DC70-3D61-3DC213FF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59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F2E07-654B-1672-0B97-1D93883B9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0E2A4A-099F-442A-0FE0-11AD9F4F1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E316D-CBB3-02A9-689F-FD7F6299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0CA8B-89EF-6A9A-2B0F-16C8C057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D0D1-D7F2-9E73-7E39-7F8B671A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19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F199-9E60-5BA2-D42F-C6F7D969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F598-E1ED-873E-FC14-323B096D9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331A7-26E5-48F4-30DC-EC7D43C8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EC57-74C8-AFDF-62CA-8BA5DE05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A14F-82DB-B317-E41C-F95963B2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57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7A08-AEFF-1DA2-0214-12D0D2AEC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33CB-9847-C14B-6A0F-AFD3EA5F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AC30-925C-B40A-491E-914346B0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2729-F938-CDED-22FD-26D318BB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1B5C-CCA7-6F6A-4DE8-E38DD96C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35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4419-0807-1069-9F65-17B25613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ECD2-6370-AE99-4C46-90B8E77B5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3AF12-20B9-2B4C-BEEA-CC4A9645A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DBBB6-5C02-95E4-269E-1A990DCF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1146-87C5-214B-75C3-6F8032E0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BEE7-C953-9D4C-6C48-9231EBE7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791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7851-4599-A1B7-B41F-435AC155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86457-E586-1ED6-C3B4-E53BC9237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50C45-0F80-8453-FA25-DE5A3C253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22717-52E9-90B2-20AA-28538B1686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1FA35-2476-93C3-7C8D-13BF36149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EAD21-A521-1D2B-835E-A9948867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9327AF-EB8D-CED8-90F8-C9CB29E8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DC8A4-B665-C9A9-E6DF-7541CF60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99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E159-A775-AA44-09B7-86EA86C6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038058-485D-FBC7-72D9-BE05959D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D1678-9701-BD37-61C9-E280ED56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9DED9-432A-072D-4C2E-F7B39E12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18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92902-7FFA-B8D3-46A0-1FBB10FC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219F9-01B1-FC50-2010-87A20DBB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9FF6E-8ECF-2103-E3A3-494367F3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75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1C95-9766-9AB3-B2F2-A88D55D2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2862-4F8E-3BD1-0E02-95101F4C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F058D-87A7-D535-87EC-39399E43C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72BCB-3AC9-C3F7-24AA-2A67A22D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BDA0C-052A-0806-9D36-D179A83A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E4453-F074-21A3-3B5D-12C3E89F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84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7E42-ABC9-C346-0814-65B96947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E3BF5-1CB8-D343-3B64-36373A5C9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C64AB-0714-181F-76B4-BD4EEAD98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2846-276D-A41F-DBBB-864F05C6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275C9-D993-68F1-7176-1ADC54DB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C381-1861-EAB7-7E70-D3DE5C00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414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6345B-C088-79FF-B304-91D3A9BA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0DED7-A098-0D76-3985-041131EF1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262C-82E6-1223-D722-503678A5F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4FD9-0D63-48AD-AE12-500899636BB6}" type="datetimeFigureOut">
              <a:rPr lang="en-AU" smtClean="0"/>
              <a:t>14/02/2024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47DCD-1F90-365F-6FDB-98272230E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C53D2-97ED-DFD6-1613-D339B25FC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E0517-ACA9-46AB-8218-81501F3975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69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E4F30DA-87E0-AACF-F5DF-6D0505A913DA}"/>
              </a:ext>
            </a:extLst>
          </p:cNvPr>
          <p:cNvGrpSpPr/>
          <p:nvPr/>
        </p:nvGrpSpPr>
        <p:grpSpPr>
          <a:xfrm>
            <a:off x="4791061" y="3257952"/>
            <a:ext cx="2241850" cy="677108"/>
            <a:chOff x="3154260" y="2466077"/>
            <a:chExt cx="2241850" cy="67710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C656DD-1F74-B9C2-E434-044E39F4F2EE}"/>
                </a:ext>
              </a:extLst>
            </p:cNvPr>
            <p:cNvSpPr txBox="1"/>
            <p:nvPr/>
          </p:nvSpPr>
          <p:spPr>
            <a:xfrm>
              <a:off x="3704254" y="2466077"/>
              <a:ext cx="16918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25"/>
                </a:spcAft>
              </a:pPr>
              <a:r>
                <a:rPr lang="en-AU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Microsoft®</a:t>
              </a:r>
            </a:p>
            <a:p>
              <a:pPr>
                <a:spcAft>
                  <a:spcPts val="25"/>
                </a:spcAft>
              </a:pPr>
              <a:r>
                <a:rPr lang="en-AU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</a:t>
              </a:r>
            </a:p>
            <a:p>
              <a:pPr>
                <a:spcAft>
                  <a:spcPts val="25"/>
                </a:spcAft>
              </a:pPr>
              <a:r>
                <a:rPr lang="en-AU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 Server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12A6EB8-8A92-6A31-0DB7-6731F1002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4260" y="2474664"/>
              <a:ext cx="549993" cy="6376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AC1E62-1E69-31E3-25B9-92337CF9BE50}"/>
                </a:ext>
              </a:extLst>
            </p:cNvPr>
            <p:cNvGrpSpPr/>
            <p:nvPr/>
          </p:nvGrpSpPr>
          <p:grpSpPr>
            <a:xfrm>
              <a:off x="3440907" y="2847044"/>
              <a:ext cx="365850" cy="261610"/>
              <a:chOff x="6415982" y="1554274"/>
              <a:chExt cx="347664" cy="2616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1D93B2C-BF56-412F-6E89-1F1A7CE6E767}"/>
                  </a:ext>
                </a:extLst>
              </p:cNvPr>
              <p:cNvSpPr/>
              <p:nvPr/>
            </p:nvSpPr>
            <p:spPr>
              <a:xfrm>
                <a:off x="6475445" y="1570716"/>
                <a:ext cx="233265" cy="220761"/>
              </a:xfrm>
              <a:prstGeom prst="roundRect">
                <a:avLst>
                  <a:gd name="adj" fmla="val 9116"/>
                </a:avLst>
              </a:prstGeom>
              <a:solidFill>
                <a:srgbClr val="4143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6B7E56-CCD2-643B-4CB5-1A7196F21D33}"/>
                  </a:ext>
                </a:extLst>
              </p:cNvPr>
              <p:cNvSpPr txBox="1"/>
              <p:nvPr/>
            </p:nvSpPr>
            <p:spPr>
              <a:xfrm>
                <a:off x="6415982" y="1554274"/>
                <a:ext cx="3476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Segoe UI" panose="020B0502040204020203" pitchFamily="34" charset="0"/>
                    <a:cs typeface="Segoe UI" panose="020B0502040204020203" pitchFamily="34" charset="0"/>
                  </a:rPr>
                  <a:t>RS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024674-F023-63E6-DF3F-ED499852D7AD}"/>
              </a:ext>
            </a:extLst>
          </p:cNvPr>
          <p:cNvGrpSpPr/>
          <p:nvPr/>
        </p:nvGrpSpPr>
        <p:grpSpPr>
          <a:xfrm>
            <a:off x="4791061" y="4633989"/>
            <a:ext cx="2245507" cy="677109"/>
            <a:chOff x="1655102" y="1927098"/>
            <a:chExt cx="2245507" cy="677109"/>
          </a:xfrm>
        </p:grpSpPr>
        <p:pic>
          <p:nvPicPr>
            <p:cNvPr id="1179" name="Picture 1178" descr="A red and white spiral shaped object&#10;&#10;Description automatically generated">
              <a:extLst>
                <a:ext uri="{FF2B5EF4-FFF2-40B4-BE49-F238E27FC236}">
                  <a16:creationId xmlns:a16="http://schemas.microsoft.com/office/drawing/2014/main" id="{C44732B4-5638-338E-1CE8-0B1D69B16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102" y="1927099"/>
              <a:ext cx="677108" cy="6771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05C98A-EEA7-6F84-F158-BCD06F80F4ED}"/>
                </a:ext>
              </a:extLst>
            </p:cNvPr>
            <p:cNvSpPr txBox="1"/>
            <p:nvPr/>
          </p:nvSpPr>
          <p:spPr>
            <a:xfrm>
              <a:off x="2208753" y="1927098"/>
              <a:ext cx="16918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25"/>
                </a:spcAft>
              </a:pPr>
              <a:r>
                <a:rPr lang="en-AU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Microsoft®</a:t>
              </a:r>
            </a:p>
            <a:p>
              <a:pPr>
                <a:spcAft>
                  <a:spcPts val="25"/>
                </a:spcAft>
              </a:pPr>
              <a:r>
                <a:rPr lang="en-AU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SQL Server</a:t>
              </a:r>
            </a:p>
            <a:p>
              <a:pPr>
                <a:spcAft>
                  <a:spcPts val="25"/>
                </a:spcAft>
              </a:pPr>
              <a:r>
                <a:rPr lang="en-AU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Reporting Services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7689CB-E55C-D50C-E13E-1BD53646FCEB}"/>
              </a:ext>
            </a:extLst>
          </p:cNvPr>
          <p:cNvGrpSpPr/>
          <p:nvPr/>
        </p:nvGrpSpPr>
        <p:grpSpPr>
          <a:xfrm>
            <a:off x="4791061" y="1859633"/>
            <a:ext cx="2241850" cy="677108"/>
            <a:chOff x="3154260" y="2466077"/>
            <a:chExt cx="2241850" cy="6771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F3B322-479F-CCF1-B52F-500083E4E39D}"/>
                </a:ext>
              </a:extLst>
            </p:cNvPr>
            <p:cNvSpPr txBox="1"/>
            <p:nvPr/>
          </p:nvSpPr>
          <p:spPr>
            <a:xfrm>
              <a:off x="3704254" y="2466077"/>
              <a:ext cx="169185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25"/>
                </a:spcAft>
              </a:pPr>
              <a:r>
                <a:rPr lang="en-AU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Microsoft®</a:t>
              </a:r>
            </a:p>
            <a:p>
              <a:pPr>
                <a:spcAft>
                  <a:spcPts val="25"/>
                </a:spcAft>
              </a:pPr>
              <a:r>
                <a:rPr lang="en-AU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 BI</a:t>
              </a:r>
            </a:p>
            <a:p>
              <a:pPr>
                <a:spcAft>
                  <a:spcPts val="25"/>
                </a:spcAft>
              </a:pPr>
              <a:r>
                <a:rPr lang="en-AU" sz="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Cloud Service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B7773A-4945-EAB1-76A6-D3717C765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4260" y="2474664"/>
              <a:ext cx="549993" cy="63765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6079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488F1-165E-021B-C0D8-CD2B515CA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" name="Picture 1166" descr="A logo of a company&#10;&#10;Description automatically generated">
            <a:extLst>
              <a:ext uri="{FF2B5EF4-FFF2-40B4-BE49-F238E27FC236}">
                <a16:creationId xmlns:a16="http://schemas.microsoft.com/office/drawing/2014/main" id="{321DBD77-8235-C07D-83DE-82830237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62" y="2537045"/>
            <a:ext cx="586073" cy="586073"/>
          </a:xfrm>
          <a:prstGeom prst="rect">
            <a:avLst/>
          </a:prstGeom>
        </p:spPr>
      </p:pic>
      <p:pic>
        <p:nvPicPr>
          <p:cNvPr id="1169" name="Picture 1168" descr="A blue and white logo&#10;&#10;Description automatically generated">
            <a:extLst>
              <a:ext uri="{FF2B5EF4-FFF2-40B4-BE49-F238E27FC236}">
                <a16:creationId xmlns:a16="http://schemas.microsoft.com/office/drawing/2014/main" id="{EBEB9065-C343-1371-6CFC-AD75580C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82" y="2537045"/>
            <a:ext cx="586073" cy="586073"/>
          </a:xfrm>
          <a:prstGeom prst="rect">
            <a:avLst/>
          </a:prstGeom>
        </p:spPr>
      </p:pic>
      <p:pic>
        <p:nvPicPr>
          <p:cNvPr id="1171" name="Picture 1170" descr="A yellow bars on a black background&#10;&#10;Description automatically generated">
            <a:extLst>
              <a:ext uri="{FF2B5EF4-FFF2-40B4-BE49-F238E27FC236}">
                <a16:creationId xmlns:a16="http://schemas.microsoft.com/office/drawing/2014/main" id="{D6288762-D2C6-1519-84BF-C46362AB4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334" y="2537045"/>
            <a:ext cx="586073" cy="586073"/>
          </a:xfrm>
          <a:prstGeom prst="rect">
            <a:avLst/>
          </a:prstGeom>
        </p:spPr>
      </p:pic>
      <p:pic>
        <p:nvPicPr>
          <p:cNvPr id="1173" name="Picture 1172" descr="A logo of a company&#10;&#10;Description automatically generated">
            <a:extLst>
              <a:ext uri="{FF2B5EF4-FFF2-40B4-BE49-F238E27FC236}">
                <a16:creationId xmlns:a16="http://schemas.microsoft.com/office/drawing/2014/main" id="{BF0273D1-C13A-9C62-4D6C-4C1E5D268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74" y="2537045"/>
            <a:ext cx="586073" cy="586073"/>
          </a:xfrm>
          <a:prstGeom prst="rect">
            <a:avLst/>
          </a:prstGeom>
        </p:spPr>
      </p:pic>
      <p:pic>
        <p:nvPicPr>
          <p:cNvPr id="1175" name="Picture 1174" descr="A green square with a white letter p&#10;&#10;Description automatically generated">
            <a:extLst>
              <a:ext uri="{FF2B5EF4-FFF2-40B4-BE49-F238E27FC236}">
                <a16:creationId xmlns:a16="http://schemas.microsoft.com/office/drawing/2014/main" id="{06BDE51B-437D-F9D0-B191-586AFA63F3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58" y="2537045"/>
            <a:ext cx="586073" cy="586073"/>
          </a:xfrm>
          <a:prstGeom prst="rect">
            <a:avLst/>
          </a:prstGeom>
        </p:spPr>
      </p:pic>
      <p:pic>
        <p:nvPicPr>
          <p:cNvPr id="1177" name="Picture 1176" descr="A logo of a company&#10;&#10;Description automatically generated">
            <a:extLst>
              <a:ext uri="{FF2B5EF4-FFF2-40B4-BE49-F238E27FC236}">
                <a16:creationId xmlns:a16="http://schemas.microsoft.com/office/drawing/2014/main" id="{6B47C00C-18B1-7222-B015-9F9118CDB6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50" y="2537045"/>
            <a:ext cx="586073" cy="586073"/>
          </a:xfrm>
          <a:prstGeom prst="rect">
            <a:avLst/>
          </a:prstGeom>
        </p:spPr>
      </p:pic>
      <p:pic>
        <p:nvPicPr>
          <p:cNvPr id="1181" name="Picture 1180" descr="A logo of a company&#10;&#10;Description automatically generated">
            <a:extLst>
              <a:ext uri="{FF2B5EF4-FFF2-40B4-BE49-F238E27FC236}">
                <a16:creationId xmlns:a16="http://schemas.microsoft.com/office/drawing/2014/main" id="{FB9AC32D-C87F-0CB9-C98A-A61D5D36FA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50" y="2537045"/>
            <a:ext cx="586073" cy="586073"/>
          </a:xfrm>
          <a:prstGeom prst="rect">
            <a:avLst/>
          </a:prstGeom>
        </p:spPr>
      </p:pic>
      <p:pic>
        <p:nvPicPr>
          <p:cNvPr id="1183" name="Picture 1182" descr="A logo of a company&#10;&#10;Description automatically generated">
            <a:extLst>
              <a:ext uri="{FF2B5EF4-FFF2-40B4-BE49-F238E27FC236}">
                <a16:creationId xmlns:a16="http://schemas.microsoft.com/office/drawing/2014/main" id="{453E7A38-0CE9-799F-FDD7-2CAD284DCF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54" y="2537045"/>
            <a:ext cx="586073" cy="586073"/>
          </a:xfrm>
          <a:prstGeom prst="rect">
            <a:avLst/>
          </a:prstGeom>
        </p:spPr>
      </p:pic>
      <p:pic>
        <p:nvPicPr>
          <p:cNvPr id="1185" name="Picture 1184" descr="A blue square with white letter w&#10;&#10;Description automatically generated">
            <a:extLst>
              <a:ext uri="{FF2B5EF4-FFF2-40B4-BE49-F238E27FC236}">
                <a16:creationId xmlns:a16="http://schemas.microsoft.com/office/drawing/2014/main" id="{7A5F9DB7-A26C-C927-4197-BB4B5B272F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70" y="2537045"/>
            <a:ext cx="586073" cy="586073"/>
          </a:xfrm>
          <a:prstGeom prst="rect">
            <a:avLst/>
          </a:prstGeom>
        </p:spPr>
      </p:pic>
      <p:pic>
        <p:nvPicPr>
          <p:cNvPr id="1187" name="Picture 1186" descr="A red oval object with black background&#10;&#10;Description automatically generated">
            <a:extLst>
              <a:ext uri="{FF2B5EF4-FFF2-40B4-BE49-F238E27FC236}">
                <a16:creationId xmlns:a16="http://schemas.microsoft.com/office/drawing/2014/main" id="{9309864E-C5CF-FE94-BC1D-E5BB865DF9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73" y="3574447"/>
            <a:ext cx="586073" cy="586073"/>
          </a:xfrm>
          <a:prstGeom prst="rect">
            <a:avLst/>
          </a:prstGeom>
        </p:spPr>
      </p:pic>
      <p:pic>
        <p:nvPicPr>
          <p:cNvPr id="1189" name="Picture 1188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32EC4B9C-A07A-92DD-DB52-C827F3CC12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162" y="3574812"/>
            <a:ext cx="586073" cy="586073"/>
          </a:xfrm>
          <a:prstGeom prst="rect">
            <a:avLst/>
          </a:prstGeom>
        </p:spPr>
      </p:pic>
      <p:pic>
        <p:nvPicPr>
          <p:cNvPr id="1191" name="Picture 1190" descr="A blue oval with black text&#10;&#10;Description automatically generated">
            <a:extLst>
              <a:ext uri="{FF2B5EF4-FFF2-40B4-BE49-F238E27FC236}">
                <a16:creationId xmlns:a16="http://schemas.microsoft.com/office/drawing/2014/main" id="{6AFB610D-80A6-47AE-E22B-637A6962EE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248" y="3587664"/>
            <a:ext cx="586073" cy="586073"/>
          </a:xfrm>
          <a:prstGeom prst="rect">
            <a:avLst/>
          </a:prstGeom>
        </p:spPr>
      </p:pic>
      <p:pic>
        <p:nvPicPr>
          <p:cNvPr id="1193" name="Picture 1192" descr="A white symbol on a black background&#10;&#10;Description automatically generated">
            <a:extLst>
              <a:ext uri="{FF2B5EF4-FFF2-40B4-BE49-F238E27FC236}">
                <a16:creationId xmlns:a16="http://schemas.microsoft.com/office/drawing/2014/main" id="{1FDF0401-B54C-E034-3E0F-F0F94EC755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950" y="3574446"/>
            <a:ext cx="586073" cy="586073"/>
          </a:xfrm>
          <a:prstGeom prst="rect">
            <a:avLst/>
          </a:prstGeom>
        </p:spPr>
      </p:pic>
      <p:pic>
        <p:nvPicPr>
          <p:cNvPr id="1195" name="Picture 1194" descr="A blue and yellow snake logo&#10;&#10;Description automatically generated">
            <a:extLst>
              <a:ext uri="{FF2B5EF4-FFF2-40B4-BE49-F238E27FC236}">
                <a16:creationId xmlns:a16="http://schemas.microsoft.com/office/drawing/2014/main" id="{481A7753-8A96-0608-BB19-13DCCEADEC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553" y="3574447"/>
            <a:ext cx="586073" cy="586073"/>
          </a:xfrm>
          <a:prstGeom prst="rect">
            <a:avLst/>
          </a:prstGeom>
        </p:spPr>
      </p:pic>
      <p:pic>
        <p:nvPicPr>
          <p:cNvPr id="1197" name="Picture 1196" descr="A blue circle with white text&#10;&#10;Description automatically generated">
            <a:extLst>
              <a:ext uri="{FF2B5EF4-FFF2-40B4-BE49-F238E27FC236}">
                <a16:creationId xmlns:a16="http://schemas.microsoft.com/office/drawing/2014/main" id="{63ABD4CE-FDFF-E0A3-8585-65EABB83AA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66" y="3574447"/>
            <a:ext cx="586073" cy="586073"/>
          </a:xfrm>
          <a:prstGeom prst="rect">
            <a:avLst/>
          </a:prstGeom>
        </p:spPr>
      </p:pic>
      <p:pic>
        <p:nvPicPr>
          <p:cNvPr id="1199" name="Picture 1198" descr="A group of colorful crosses&#10;&#10;Description automatically generated">
            <a:extLst>
              <a:ext uri="{FF2B5EF4-FFF2-40B4-BE49-F238E27FC236}">
                <a16:creationId xmlns:a16="http://schemas.microsoft.com/office/drawing/2014/main" id="{02FF0077-7E1A-9887-CC3C-543FF4FB0F9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78" y="3574447"/>
            <a:ext cx="586073" cy="586073"/>
          </a:xfrm>
          <a:prstGeom prst="rect">
            <a:avLst/>
          </a:prstGeom>
        </p:spPr>
      </p:pic>
      <p:pic>
        <p:nvPicPr>
          <p:cNvPr id="1201" name="Picture 1200" descr="A blue green and black logo&#10;&#10;Description automatically generated">
            <a:extLst>
              <a:ext uri="{FF2B5EF4-FFF2-40B4-BE49-F238E27FC236}">
                <a16:creationId xmlns:a16="http://schemas.microsoft.com/office/drawing/2014/main" id="{86615F0F-1E00-2132-EA4E-2857C077C3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6" y="3574447"/>
            <a:ext cx="586073" cy="586073"/>
          </a:xfrm>
          <a:prstGeom prst="rect">
            <a:avLst/>
          </a:prstGeom>
        </p:spPr>
      </p:pic>
      <p:pic>
        <p:nvPicPr>
          <p:cNvPr id="1203" name="Picture 1202" descr="A logo on a black background&#10;&#10;Description automatically generated">
            <a:extLst>
              <a:ext uri="{FF2B5EF4-FFF2-40B4-BE49-F238E27FC236}">
                <a16:creationId xmlns:a16="http://schemas.microsoft.com/office/drawing/2014/main" id="{77784C7A-B6D4-36FF-8C62-3EA7CC32DAF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82" y="3574447"/>
            <a:ext cx="586073" cy="586073"/>
          </a:xfrm>
          <a:prstGeom prst="rect">
            <a:avLst/>
          </a:prstGeom>
        </p:spPr>
      </p:pic>
      <p:pic>
        <p:nvPicPr>
          <p:cNvPr id="1205" name="Picture 1204" descr="A red letter a on a black background&#10;&#10;Description automatically generated">
            <a:extLst>
              <a:ext uri="{FF2B5EF4-FFF2-40B4-BE49-F238E27FC236}">
                <a16:creationId xmlns:a16="http://schemas.microsoft.com/office/drawing/2014/main" id="{ABC8BAF4-062C-4104-4792-FEAFEF6C33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70" y="3574447"/>
            <a:ext cx="586073" cy="586073"/>
          </a:xfrm>
          <a:prstGeom prst="rect">
            <a:avLst/>
          </a:prstGeom>
        </p:spPr>
      </p:pic>
      <p:pic>
        <p:nvPicPr>
          <p:cNvPr id="1207" name="Picture 1206" descr="A colorful squares in a square&#10;&#10;Description automatically generated">
            <a:extLst>
              <a:ext uri="{FF2B5EF4-FFF2-40B4-BE49-F238E27FC236}">
                <a16:creationId xmlns:a16="http://schemas.microsoft.com/office/drawing/2014/main" id="{1E5B1A24-6B90-30B0-71F9-5DB6638D5F3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86" y="2537045"/>
            <a:ext cx="586073" cy="586073"/>
          </a:xfrm>
          <a:prstGeom prst="rect">
            <a:avLst/>
          </a:prstGeom>
        </p:spPr>
      </p:pic>
      <p:pic>
        <p:nvPicPr>
          <p:cNvPr id="1209" name="Picture 1208" descr="A red cylinder with a white letter&#10;&#10;Description automatically generated">
            <a:extLst>
              <a:ext uri="{FF2B5EF4-FFF2-40B4-BE49-F238E27FC236}">
                <a16:creationId xmlns:a16="http://schemas.microsoft.com/office/drawing/2014/main" id="{4C9BB61B-3604-DCD6-06DA-65FA62A22B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378" y="2537045"/>
            <a:ext cx="586073" cy="586073"/>
          </a:xfrm>
          <a:prstGeom prst="rect">
            <a:avLst/>
          </a:prstGeom>
        </p:spPr>
      </p:pic>
      <p:pic>
        <p:nvPicPr>
          <p:cNvPr id="1211" name="Picture 1210" descr="A blue letter a logo&#10;&#10;Description automatically generated">
            <a:extLst>
              <a:ext uri="{FF2B5EF4-FFF2-40B4-BE49-F238E27FC236}">
                <a16:creationId xmlns:a16="http://schemas.microsoft.com/office/drawing/2014/main" id="{84CA03E6-D9F2-C62B-5B9B-786847FA130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50" y="3574445"/>
            <a:ext cx="586073" cy="586073"/>
          </a:xfrm>
          <a:prstGeom prst="rect">
            <a:avLst/>
          </a:prstGeom>
        </p:spPr>
      </p:pic>
      <p:pic>
        <p:nvPicPr>
          <p:cNvPr id="1213" name="Picture 1212" descr="A purple and black symbol&#10;&#10;Description automatically generated">
            <a:extLst>
              <a:ext uri="{FF2B5EF4-FFF2-40B4-BE49-F238E27FC236}">
                <a16:creationId xmlns:a16="http://schemas.microsoft.com/office/drawing/2014/main" id="{2645A710-F14A-1816-C4AD-BB7190B623E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334" y="3574444"/>
            <a:ext cx="586073" cy="586073"/>
          </a:xfrm>
          <a:prstGeom prst="rect">
            <a:avLst/>
          </a:prstGeom>
        </p:spPr>
      </p:pic>
      <p:pic>
        <p:nvPicPr>
          <p:cNvPr id="1215" name="Picture 1214" descr="A green square with white x on it&#10;&#10;Description automatically generated">
            <a:extLst>
              <a:ext uri="{FF2B5EF4-FFF2-40B4-BE49-F238E27FC236}">
                <a16:creationId xmlns:a16="http://schemas.microsoft.com/office/drawing/2014/main" id="{AF164CCF-DA00-1B7E-270A-1CB0F2FF0A9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466" y="2537045"/>
            <a:ext cx="586073" cy="586073"/>
          </a:xfrm>
          <a:prstGeom prst="rect">
            <a:avLst/>
          </a:prstGeom>
        </p:spPr>
      </p:pic>
      <p:pic>
        <p:nvPicPr>
          <p:cNvPr id="1217" name="Picture 1216" descr="A logo of a company&#10;&#10;Description automatically generated">
            <a:extLst>
              <a:ext uri="{FF2B5EF4-FFF2-40B4-BE49-F238E27FC236}">
                <a16:creationId xmlns:a16="http://schemas.microsoft.com/office/drawing/2014/main" id="{A84AA7D0-CE57-46C2-A8E2-F4B13E8C829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634" y="2537045"/>
            <a:ext cx="586073" cy="586073"/>
          </a:xfrm>
          <a:prstGeom prst="rect">
            <a:avLst/>
          </a:prstGeom>
        </p:spPr>
      </p:pic>
      <p:pic>
        <p:nvPicPr>
          <p:cNvPr id="5" name="Picture 4" descr="A yellow paper with a black background&#10;&#10;Description automatically generated">
            <a:extLst>
              <a:ext uri="{FF2B5EF4-FFF2-40B4-BE49-F238E27FC236}">
                <a16:creationId xmlns:a16="http://schemas.microsoft.com/office/drawing/2014/main" id="{937B0B38-E731-FF16-27D1-93FAD348AB4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718" y="2537043"/>
            <a:ext cx="549187" cy="586073"/>
          </a:xfrm>
          <a:prstGeom prst="rect">
            <a:avLst/>
          </a:prstGeom>
        </p:spPr>
      </p:pic>
      <p:pic>
        <p:nvPicPr>
          <p:cNvPr id="24" name="Picture 23" descr="A yellow and black graph&#10;&#10;Description automatically generated">
            <a:extLst>
              <a:ext uri="{FF2B5EF4-FFF2-40B4-BE49-F238E27FC236}">
                <a16:creationId xmlns:a16="http://schemas.microsoft.com/office/drawing/2014/main" id="{23306250-5A80-2FAF-4589-8B8936F2877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811" y="5205048"/>
            <a:ext cx="692734" cy="692734"/>
          </a:xfrm>
          <a:prstGeom prst="rect">
            <a:avLst/>
          </a:prstGeom>
        </p:spPr>
      </p:pic>
      <p:pic>
        <p:nvPicPr>
          <p:cNvPr id="26" name="Picture 25" descr="A yellow and black graph&#10;&#10;Description automatically generated">
            <a:extLst>
              <a:ext uri="{FF2B5EF4-FFF2-40B4-BE49-F238E27FC236}">
                <a16:creationId xmlns:a16="http://schemas.microsoft.com/office/drawing/2014/main" id="{81BFE0A5-D26C-EA59-7639-03691B27FD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34" y="2537043"/>
            <a:ext cx="586073" cy="5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3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Duguid</dc:creator>
  <cp:lastModifiedBy>Tony Duguid</cp:lastModifiedBy>
  <cp:revision>1</cp:revision>
  <dcterms:created xsi:type="dcterms:W3CDTF">2023-12-11T04:50:11Z</dcterms:created>
  <dcterms:modified xsi:type="dcterms:W3CDTF">2024-02-14T00:10:13Z</dcterms:modified>
</cp:coreProperties>
</file>