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62" r:id="rId5"/>
    <p:sldId id="291" r:id="rId6"/>
    <p:sldId id="284" r:id="rId7"/>
    <p:sldId id="272" r:id="rId8"/>
    <p:sldId id="286" r:id="rId9"/>
    <p:sldId id="273" r:id="rId10"/>
    <p:sldId id="288" r:id="rId11"/>
    <p:sldId id="281" r:id="rId12"/>
    <p:sldId id="290" r:id="rId13"/>
    <p:sldId id="289" r:id="rId14"/>
    <p:sldId id="282" r:id="rId15"/>
    <p:sldId id="283" r:id="rId16"/>
    <p:sldId id="275" r:id="rId17"/>
    <p:sldId id="285" r:id="rId18"/>
    <p:sldId id="280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652A35-BBB0-4021-BB0F-892EF6E472CB}">
          <p14:sldIdLst>
            <p14:sldId id="262"/>
            <p14:sldId id="291"/>
            <p14:sldId id="284"/>
            <p14:sldId id="272"/>
            <p14:sldId id="286"/>
            <p14:sldId id="273"/>
            <p14:sldId id="288"/>
            <p14:sldId id="281"/>
            <p14:sldId id="290"/>
            <p14:sldId id="289"/>
            <p14:sldId id="282"/>
            <p14:sldId id="283"/>
            <p14:sldId id="275"/>
            <p14:sldId id="285"/>
            <p14:sldId id="28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40E"/>
    <a:srgbClr val="190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78105-90ED-49F2-87DE-48DC8227B5A4}" v="662" dt="2024-03-02T18:54:38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6432" autoAdjust="0"/>
  </p:normalViewPr>
  <p:slideViewPr>
    <p:cSldViewPr snapToGrid="0">
      <p:cViewPr varScale="1">
        <p:scale>
          <a:sx n="74" d="100"/>
          <a:sy n="74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 Carvalho" userId="7bf80e1e-6628-4a5a-84c1-e8d5630c1c36" providerId="ADAL" clId="{BCCE1083-621C-4E47-8581-F7C94FA7CE49}"/>
    <pc:docChg chg="custSel modSld">
      <pc:chgData name="Rui Carvalho" userId="7bf80e1e-6628-4a5a-84c1-e8d5630c1c36" providerId="ADAL" clId="{BCCE1083-621C-4E47-8581-F7C94FA7CE49}" dt="2024-03-02T18:56:56.419" v="6" actId="14100"/>
      <pc:docMkLst>
        <pc:docMk/>
      </pc:docMkLst>
      <pc:sldChg chg="addSp delSp modSp mod delAnim">
        <pc:chgData name="Rui Carvalho" userId="7bf80e1e-6628-4a5a-84c1-e8d5630c1c36" providerId="ADAL" clId="{BCCE1083-621C-4E47-8581-F7C94FA7CE49}" dt="2024-03-02T18:56:56.419" v="6" actId="14100"/>
        <pc:sldMkLst>
          <pc:docMk/>
          <pc:sldMk cId="1567712108" sldId="289"/>
        </pc:sldMkLst>
        <pc:picChg chg="add mod">
          <ac:chgData name="Rui Carvalho" userId="7bf80e1e-6628-4a5a-84c1-e8d5630c1c36" providerId="ADAL" clId="{BCCE1083-621C-4E47-8581-F7C94FA7CE49}" dt="2024-03-02T18:56:56.419" v="6" actId="14100"/>
          <ac:picMkLst>
            <pc:docMk/>
            <pc:sldMk cId="1567712108" sldId="289"/>
            <ac:picMk id="4" creationId="{03EF94B9-0570-770E-E68D-64EE6CF26E26}"/>
          </ac:picMkLst>
        </pc:picChg>
        <pc:picChg chg="del">
          <ac:chgData name="Rui Carvalho" userId="7bf80e1e-6628-4a5a-84c1-e8d5630c1c36" providerId="ADAL" clId="{BCCE1083-621C-4E47-8581-F7C94FA7CE49}" dt="2024-03-02T18:56:44.657" v="0" actId="478"/>
          <ac:picMkLst>
            <pc:docMk/>
            <pc:sldMk cId="1567712108" sldId="289"/>
            <ac:picMk id="7" creationId="{162F3141-7C06-84CF-672F-87C8C1756DA6}"/>
          </ac:picMkLst>
        </pc:picChg>
      </pc:sldChg>
    </pc:docChg>
  </pc:docChgLst>
  <pc:docChgLst>
    <pc:chgData name="Rui Carvalho" userId="7bf80e1e-6628-4a5a-84c1-e8d5630c1c36" providerId="ADAL" clId="{24078105-90ED-49F2-87DE-48DC8227B5A4}"/>
    <pc:docChg chg="undo custSel addSld delSld modSld sldOrd modSection">
      <pc:chgData name="Rui Carvalho" userId="7bf80e1e-6628-4a5a-84c1-e8d5630c1c36" providerId="ADAL" clId="{24078105-90ED-49F2-87DE-48DC8227B5A4}" dt="2024-03-02T18:54:38.471" v="3351" actId="1076"/>
      <pc:docMkLst>
        <pc:docMk/>
      </pc:docMkLst>
      <pc:sldChg chg="modSp mod">
        <pc:chgData name="Rui Carvalho" userId="7bf80e1e-6628-4a5a-84c1-e8d5630c1c36" providerId="ADAL" clId="{24078105-90ED-49F2-87DE-48DC8227B5A4}" dt="2024-03-02T18:31:07.962" v="3145" actId="1036"/>
        <pc:sldMkLst>
          <pc:docMk/>
          <pc:sldMk cId="4189479326" sldId="262"/>
        </pc:sldMkLst>
        <pc:spChg chg="mod">
          <ac:chgData name="Rui Carvalho" userId="7bf80e1e-6628-4a5a-84c1-e8d5630c1c36" providerId="ADAL" clId="{24078105-90ED-49F2-87DE-48DC8227B5A4}" dt="2024-02-19T16:52:36.729" v="2"/>
          <ac:spMkLst>
            <pc:docMk/>
            <pc:sldMk cId="4189479326" sldId="262"/>
            <ac:spMk id="2" creationId="{C3484700-34CE-937A-3E61-92BFA8ACDB0F}"/>
          </ac:spMkLst>
        </pc:spChg>
        <pc:spChg chg="mod">
          <ac:chgData name="Rui Carvalho" userId="7bf80e1e-6628-4a5a-84c1-e8d5630c1c36" providerId="ADAL" clId="{24078105-90ED-49F2-87DE-48DC8227B5A4}" dt="2024-03-02T18:31:07.962" v="3145" actId="1036"/>
          <ac:spMkLst>
            <pc:docMk/>
            <pc:sldMk cId="4189479326" sldId="262"/>
            <ac:spMk id="3" creationId="{5DF442D2-27C0-AE2F-7D73-FBE46392357A}"/>
          </ac:spMkLst>
        </pc:spChg>
      </pc:sldChg>
      <pc:sldChg chg="modSp mod modShow">
        <pc:chgData name="Rui Carvalho" userId="7bf80e1e-6628-4a5a-84c1-e8d5630c1c36" providerId="ADAL" clId="{24078105-90ED-49F2-87DE-48DC8227B5A4}" dt="2024-02-19T18:50:42.145" v="1184" actId="1076"/>
        <pc:sldMkLst>
          <pc:docMk/>
          <pc:sldMk cId="1766050058" sldId="263"/>
        </pc:sldMkLst>
        <pc:picChg chg="mod">
          <ac:chgData name="Rui Carvalho" userId="7bf80e1e-6628-4a5a-84c1-e8d5630c1c36" providerId="ADAL" clId="{24078105-90ED-49F2-87DE-48DC8227B5A4}" dt="2024-02-19T18:50:42.145" v="1184" actId="1076"/>
          <ac:picMkLst>
            <pc:docMk/>
            <pc:sldMk cId="1766050058" sldId="263"/>
            <ac:picMk id="21" creationId="{57615AC6-80A8-2E29-FB20-E20662F188A7}"/>
          </ac:picMkLst>
        </pc:picChg>
      </pc:sldChg>
      <pc:sldChg chg="addSp delSp modSp mod modAnim modNotesTx">
        <pc:chgData name="Rui Carvalho" userId="7bf80e1e-6628-4a5a-84c1-e8d5630c1c36" providerId="ADAL" clId="{24078105-90ED-49F2-87DE-48DC8227B5A4}" dt="2024-02-25T19:09:24.623" v="1634" actId="170"/>
        <pc:sldMkLst>
          <pc:docMk/>
          <pc:sldMk cId="918858343" sldId="272"/>
        </pc:sldMkLst>
        <pc:spChg chg="mod">
          <ac:chgData name="Rui Carvalho" userId="7bf80e1e-6628-4a5a-84c1-e8d5630c1c36" providerId="ADAL" clId="{24078105-90ED-49F2-87DE-48DC8227B5A4}" dt="2024-02-19T16:53:24.295" v="47" actId="20577"/>
          <ac:spMkLst>
            <pc:docMk/>
            <pc:sldMk cId="918858343" sldId="272"/>
            <ac:spMk id="2" creationId="{1907A891-C217-8D1A-1FD1-49DFFF93CE31}"/>
          </ac:spMkLst>
        </pc:spChg>
        <pc:spChg chg="mod">
          <ac:chgData name="Rui Carvalho" userId="7bf80e1e-6628-4a5a-84c1-e8d5630c1c36" providerId="ADAL" clId="{24078105-90ED-49F2-87DE-48DC8227B5A4}" dt="2024-02-25T18:57:49.276" v="1554" actId="20577"/>
          <ac:spMkLst>
            <pc:docMk/>
            <pc:sldMk cId="918858343" sldId="272"/>
            <ac:spMk id="3" creationId="{5FDF34FD-60C2-7458-EC72-09F8294B9D5E}"/>
          </ac:spMkLst>
        </pc:spChg>
        <pc:spChg chg="add mod">
          <ac:chgData name="Rui Carvalho" userId="7bf80e1e-6628-4a5a-84c1-e8d5630c1c36" providerId="ADAL" clId="{24078105-90ED-49F2-87DE-48DC8227B5A4}" dt="2024-02-19T18:47:14.630" v="1157" actId="123"/>
          <ac:spMkLst>
            <pc:docMk/>
            <pc:sldMk cId="918858343" sldId="272"/>
            <ac:spMk id="4" creationId="{B9A03F6E-F472-5E72-889F-1BECFD0961E8}"/>
          </ac:spMkLst>
        </pc:spChg>
        <pc:spChg chg="add del mod">
          <ac:chgData name="Rui Carvalho" userId="7bf80e1e-6628-4a5a-84c1-e8d5630c1c36" providerId="ADAL" clId="{24078105-90ED-49F2-87DE-48DC8227B5A4}" dt="2024-02-19T16:54:17.464" v="59" actId="478"/>
          <ac:spMkLst>
            <pc:docMk/>
            <pc:sldMk cId="918858343" sldId="272"/>
            <ac:spMk id="5" creationId="{FC891320-5FF2-C595-B3ED-3612190E24DA}"/>
          </ac:spMkLst>
        </pc:spChg>
        <pc:spChg chg="add mod">
          <ac:chgData name="Rui Carvalho" userId="7bf80e1e-6628-4a5a-84c1-e8d5630c1c36" providerId="ADAL" clId="{24078105-90ED-49F2-87DE-48DC8227B5A4}" dt="2024-02-19T16:55:04.501" v="84" actId="27636"/>
          <ac:spMkLst>
            <pc:docMk/>
            <pc:sldMk cId="918858343" sldId="272"/>
            <ac:spMk id="6" creationId="{87DF69F8-22B8-E4DE-DEE4-CF6449017425}"/>
          </ac:spMkLst>
        </pc:spChg>
        <pc:spChg chg="add mod">
          <ac:chgData name="Rui Carvalho" userId="7bf80e1e-6628-4a5a-84c1-e8d5630c1c36" providerId="ADAL" clId="{24078105-90ED-49F2-87DE-48DC8227B5A4}" dt="2024-02-19T18:46:46.504" v="1150" actId="1076"/>
          <ac:spMkLst>
            <pc:docMk/>
            <pc:sldMk cId="918858343" sldId="272"/>
            <ac:spMk id="11" creationId="{8D76651A-D6CE-0CB3-C02E-5148D3F95FD2}"/>
          </ac:spMkLst>
        </pc:spChg>
        <pc:spChg chg="add mod">
          <ac:chgData name="Rui Carvalho" userId="7bf80e1e-6628-4a5a-84c1-e8d5630c1c36" providerId="ADAL" clId="{24078105-90ED-49F2-87DE-48DC8227B5A4}" dt="2024-02-19T18:47:00.915" v="1156" actId="404"/>
          <ac:spMkLst>
            <pc:docMk/>
            <pc:sldMk cId="918858343" sldId="272"/>
            <ac:spMk id="13" creationId="{AEDF7577-44E6-D6AB-BAE4-1D4CB8B2E446}"/>
          </ac:spMkLst>
        </pc:spChg>
        <pc:picChg chg="add del mod">
          <ac:chgData name="Rui Carvalho" userId="7bf80e1e-6628-4a5a-84c1-e8d5630c1c36" providerId="ADAL" clId="{24078105-90ED-49F2-87DE-48DC8227B5A4}" dt="2024-02-19T18:21:19.527" v="1079" actId="478"/>
          <ac:picMkLst>
            <pc:docMk/>
            <pc:sldMk cId="918858343" sldId="272"/>
            <ac:picMk id="8" creationId="{CE286B2D-7FF9-D83B-99EE-0C3C9CBD7545}"/>
          </ac:picMkLst>
        </pc:picChg>
        <pc:picChg chg="add mod ord">
          <ac:chgData name="Rui Carvalho" userId="7bf80e1e-6628-4a5a-84c1-e8d5630c1c36" providerId="ADAL" clId="{24078105-90ED-49F2-87DE-48DC8227B5A4}" dt="2024-02-25T19:09:24.623" v="1634" actId="170"/>
          <ac:picMkLst>
            <pc:docMk/>
            <pc:sldMk cId="918858343" sldId="272"/>
            <ac:picMk id="10" creationId="{F37F7CFE-944B-D963-241F-AFD0E819D2B2}"/>
          </ac:picMkLst>
        </pc:picChg>
        <pc:picChg chg="add del mod">
          <ac:chgData name="Rui Carvalho" userId="7bf80e1e-6628-4a5a-84c1-e8d5630c1c36" providerId="ADAL" clId="{24078105-90ED-49F2-87DE-48DC8227B5A4}" dt="2024-02-19T18:06:50.719" v="927" actId="21"/>
          <ac:picMkLst>
            <pc:docMk/>
            <pc:sldMk cId="918858343" sldId="272"/>
            <ac:picMk id="3074" creationId="{AE280066-6FA5-D927-C220-DCE53FAAC81E}"/>
          </ac:picMkLst>
        </pc:picChg>
      </pc:sldChg>
      <pc:sldChg chg="addSp delSp modSp mod delAnim modAnim modNotesTx">
        <pc:chgData name="Rui Carvalho" userId="7bf80e1e-6628-4a5a-84c1-e8d5630c1c36" providerId="ADAL" clId="{24078105-90ED-49F2-87DE-48DC8227B5A4}" dt="2024-03-02T18:39:04.503" v="3222"/>
        <pc:sldMkLst>
          <pc:docMk/>
          <pc:sldMk cId="1474690236" sldId="273"/>
        </pc:sldMkLst>
        <pc:spChg chg="mod">
          <ac:chgData name="Rui Carvalho" userId="7bf80e1e-6628-4a5a-84c1-e8d5630c1c36" providerId="ADAL" clId="{24078105-90ED-49F2-87DE-48DC8227B5A4}" dt="2024-02-19T16:59:50.784" v="181" actId="1076"/>
          <ac:spMkLst>
            <pc:docMk/>
            <pc:sldMk cId="1474690236" sldId="273"/>
            <ac:spMk id="2" creationId="{D5FAD598-BB6B-ED0D-24FF-76BA535626E6}"/>
          </ac:spMkLst>
        </pc:spChg>
        <pc:spChg chg="mod">
          <ac:chgData name="Rui Carvalho" userId="7bf80e1e-6628-4a5a-84c1-e8d5630c1c36" providerId="ADAL" clId="{24078105-90ED-49F2-87DE-48DC8227B5A4}" dt="2024-02-25T19:21:07.007" v="1950" actId="121"/>
          <ac:spMkLst>
            <pc:docMk/>
            <pc:sldMk cId="1474690236" sldId="273"/>
            <ac:spMk id="3" creationId="{657A0629-D574-9FDF-40E5-C7A860927CC7}"/>
          </ac:spMkLst>
        </pc:spChg>
        <pc:spChg chg="del mod">
          <ac:chgData name="Rui Carvalho" userId="7bf80e1e-6628-4a5a-84c1-e8d5630c1c36" providerId="ADAL" clId="{24078105-90ED-49F2-87DE-48DC8227B5A4}" dt="2024-02-19T16:56:25.822" v="132" actId="478"/>
          <ac:spMkLst>
            <pc:docMk/>
            <pc:sldMk cId="1474690236" sldId="273"/>
            <ac:spMk id="4" creationId="{38C2733B-2F58-B7C7-4AC1-7F28DC06FAC1}"/>
          </ac:spMkLst>
        </pc:spChg>
        <pc:spChg chg="add del mod">
          <ac:chgData name="Rui Carvalho" userId="7bf80e1e-6628-4a5a-84c1-e8d5630c1c36" providerId="ADAL" clId="{24078105-90ED-49F2-87DE-48DC8227B5A4}" dt="2024-02-19T18:48:05.558" v="1165" actId="478"/>
          <ac:spMkLst>
            <pc:docMk/>
            <pc:sldMk cId="1474690236" sldId="273"/>
            <ac:spMk id="5" creationId="{88240706-23CD-CE73-88A8-EB4AE6D8D21A}"/>
          </ac:spMkLst>
        </pc:spChg>
        <pc:spChg chg="add del mod">
          <ac:chgData name="Rui Carvalho" userId="7bf80e1e-6628-4a5a-84c1-e8d5630c1c36" providerId="ADAL" clId="{24078105-90ED-49F2-87DE-48DC8227B5A4}" dt="2024-02-19T18:48:05.558" v="1165" actId="478"/>
          <ac:spMkLst>
            <pc:docMk/>
            <pc:sldMk cId="1474690236" sldId="273"/>
            <ac:spMk id="6" creationId="{D9D43659-27C5-A5E9-D899-8CCB426BC5FF}"/>
          </ac:spMkLst>
        </pc:spChg>
        <pc:spChg chg="add del mod">
          <ac:chgData name="Rui Carvalho" userId="7bf80e1e-6628-4a5a-84c1-e8d5630c1c36" providerId="ADAL" clId="{24078105-90ED-49F2-87DE-48DC8227B5A4}" dt="2024-02-19T18:48:05.558" v="1165" actId="478"/>
          <ac:spMkLst>
            <pc:docMk/>
            <pc:sldMk cId="1474690236" sldId="273"/>
            <ac:spMk id="7" creationId="{732AC6D9-ED33-0B6C-CF34-0CB447AB2E1D}"/>
          </ac:spMkLst>
        </pc:spChg>
        <pc:spChg chg="add del mod">
          <ac:chgData name="Rui Carvalho" userId="7bf80e1e-6628-4a5a-84c1-e8d5630c1c36" providerId="ADAL" clId="{24078105-90ED-49F2-87DE-48DC8227B5A4}" dt="2024-02-19T18:48:05.558" v="1165" actId="478"/>
          <ac:spMkLst>
            <pc:docMk/>
            <pc:sldMk cId="1474690236" sldId="273"/>
            <ac:spMk id="8" creationId="{3F836B7F-565D-6208-470E-8BC66E276538}"/>
          </ac:spMkLst>
        </pc:spChg>
        <pc:spChg chg="add del mod">
          <ac:chgData name="Rui Carvalho" userId="7bf80e1e-6628-4a5a-84c1-e8d5630c1c36" providerId="ADAL" clId="{24078105-90ED-49F2-87DE-48DC8227B5A4}" dt="2024-02-19T16:57:04.343" v="146" actId="478"/>
          <ac:spMkLst>
            <pc:docMk/>
            <pc:sldMk cId="1474690236" sldId="273"/>
            <ac:spMk id="9" creationId="{7C355AF8-0C45-53B5-FCD5-88FFAAF8E3D5}"/>
          </ac:spMkLst>
        </pc:spChg>
        <pc:spChg chg="add del mod">
          <ac:chgData name="Rui Carvalho" userId="7bf80e1e-6628-4a5a-84c1-e8d5630c1c36" providerId="ADAL" clId="{24078105-90ED-49F2-87DE-48DC8227B5A4}" dt="2024-02-19T16:58:52.968" v="169" actId="478"/>
          <ac:spMkLst>
            <pc:docMk/>
            <pc:sldMk cId="1474690236" sldId="273"/>
            <ac:spMk id="10" creationId="{27204FAA-05CA-62F1-9FAB-286875819F46}"/>
          </ac:spMkLst>
        </pc:spChg>
        <pc:spChg chg="add del mod">
          <ac:chgData name="Rui Carvalho" userId="7bf80e1e-6628-4a5a-84c1-e8d5630c1c36" providerId="ADAL" clId="{24078105-90ED-49F2-87DE-48DC8227B5A4}" dt="2024-02-19T18:48:05.558" v="1165" actId="478"/>
          <ac:spMkLst>
            <pc:docMk/>
            <pc:sldMk cId="1474690236" sldId="273"/>
            <ac:spMk id="11" creationId="{53DADB9A-C8E7-A557-3BCB-C8D93B2CAB2D}"/>
          </ac:spMkLst>
        </pc:spChg>
        <pc:spChg chg="add del mod">
          <ac:chgData name="Rui Carvalho" userId="7bf80e1e-6628-4a5a-84c1-e8d5630c1c36" providerId="ADAL" clId="{24078105-90ED-49F2-87DE-48DC8227B5A4}" dt="2024-02-19T18:48:05.558" v="1165" actId="478"/>
          <ac:spMkLst>
            <pc:docMk/>
            <pc:sldMk cId="1474690236" sldId="273"/>
            <ac:spMk id="12" creationId="{AC012DAF-639D-57ED-0D02-05B5DED62E5A}"/>
          </ac:spMkLst>
        </pc:spChg>
        <pc:spChg chg="add del mod">
          <ac:chgData name="Rui Carvalho" userId="7bf80e1e-6628-4a5a-84c1-e8d5630c1c36" providerId="ADAL" clId="{24078105-90ED-49F2-87DE-48DC8227B5A4}" dt="2024-02-19T18:48:05.558" v="1165" actId="478"/>
          <ac:spMkLst>
            <pc:docMk/>
            <pc:sldMk cId="1474690236" sldId="273"/>
            <ac:spMk id="13" creationId="{82B3E2C8-4793-50FF-FECE-658A3CF3A905}"/>
          </ac:spMkLst>
        </pc:spChg>
        <pc:picChg chg="add del mod">
          <ac:chgData name="Rui Carvalho" userId="7bf80e1e-6628-4a5a-84c1-e8d5630c1c36" providerId="ADAL" clId="{24078105-90ED-49F2-87DE-48DC8227B5A4}" dt="2024-02-19T18:07:33.765" v="967" actId="478"/>
          <ac:picMkLst>
            <pc:docMk/>
            <pc:sldMk cId="1474690236" sldId="273"/>
            <ac:picMk id="3074" creationId="{AE280066-6FA5-D927-C220-DCE53FAAC81E}"/>
          </ac:picMkLst>
        </pc:picChg>
      </pc:sldChg>
      <pc:sldChg chg="addSp modSp del mod ord modAnim">
        <pc:chgData name="Rui Carvalho" userId="7bf80e1e-6628-4a5a-84c1-e8d5630c1c36" providerId="ADAL" clId="{24078105-90ED-49F2-87DE-48DC8227B5A4}" dt="2024-03-02T18:33:23.159" v="3192" actId="2696"/>
        <pc:sldMkLst>
          <pc:docMk/>
          <pc:sldMk cId="1111321134" sldId="274"/>
        </pc:sldMkLst>
        <pc:spChg chg="mod">
          <ac:chgData name="Rui Carvalho" userId="7bf80e1e-6628-4a5a-84c1-e8d5630c1c36" providerId="ADAL" clId="{24078105-90ED-49F2-87DE-48DC8227B5A4}" dt="2024-02-19T17:04:26.468" v="301" actId="20577"/>
          <ac:spMkLst>
            <pc:docMk/>
            <pc:sldMk cId="1111321134" sldId="274"/>
            <ac:spMk id="2" creationId="{C7194F27-B038-B7D9-9C9B-68A9DF17C416}"/>
          </ac:spMkLst>
        </pc:spChg>
        <pc:spChg chg="mod">
          <ac:chgData name="Rui Carvalho" userId="7bf80e1e-6628-4a5a-84c1-e8d5630c1c36" providerId="ADAL" clId="{24078105-90ED-49F2-87DE-48DC8227B5A4}" dt="2024-02-19T18:44:01.852" v="1127" actId="403"/>
          <ac:spMkLst>
            <pc:docMk/>
            <pc:sldMk cId="1111321134" sldId="274"/>
            <ac:spMk id="3" creationId="{49637AC4-6436-0427-264C-66E0C2E7187D}"/>
          </ac:spMkLst>
        </pc:spChg>
        <pc:grpChg chg="add mod">
          <ac:chgData name="Rui Carvalho" userId="7bf80e1e-6628-4a5a-84c1-e8d5630c1c36" providerId="ADAL" clId="{24078105-90ED-49F2-87DE-48DC8227B5A4}" dt="2024-02-19T18:44:07.100" v="1128" actId="1076"/>
          <ac:grpSpMkLst>
            <pc:docMk/>
            <pc:sldMk cId="1111321134" sldId="274"/>
            <ac:grpSpMk id="9" creationId="{D5C0E53A-2F49-0886-5EED-A6328AA9994D}"/>
          </ac:grpSpMkLst>
        </pc:grpChg>
        <pc:picChg chg="add mod">
          <ac:chgData name="Rui Carvalho" userId="7bf80e1e-6628-4a5a-84c1-e8d5630c1c36" providerId="ADAL" clId="{24078105-90ED-49F2-87DE-48DC8227B5A4}" dt="2024-02-19T18:44:07.100" v="1128" actId="1076"/>
          <ac:picMkLst>
            <pc:docMk/>
            <pc:sldMk cId="1111321134" sldId="274"/>
            <ac:picMk id="4" creationId="{0D12890B-E96F-7629-111B-A792C3BC2388}"/>
          </ac:picMkLst>
        </pc:picChg>
        <pc:picChg chg="add mod">
          <ac:chgData name="Rui Carvalho" userId="7bf80e1e-6628-4a5a-84c1-e8d5630c1c36" providerId="ADAL" clId="{24078105-90ED-49F2-87DE-48DC8227B5A4}" dt="2024-02-19T18:44:07.100" v="1128" actId="1076"/>
          <ac:picMkLst>
            <pc:docMk/>
            <pc:sldMk cId="1111321134" sldId="274"/>
            <ac:picMk id="5" creationId="{96D971D9-F0A1-F725-7ED4-8140C1B0A960}"/>
          </ac:picMkLst>
        </pc:picChg>
        <pc:picChg chg="add mod">
          <ac:chgData name="Rui Carvalho" userId="7bf80e1e-6628-4a5a-84c1-e8d5630c1c36" providerId="ADAL" clId="{24078105-90ED-49F2-87DE-48DC8227B5A4}" dt="2024-02-19T17:14:59.235" v="483" actId="14100"/>
          <ac:picMkLst>
            <pc:docMk/>
            <pc:sldMk cId="1111321134" sldId="274"/>
            <ac:picMk id="6" creationId="{BBB23690-5BE3-FC66-973B-E894AE923DB0}"/>
          </ac:picMkLst>
        </pc:picChg>
        <pc:picChg chg="add mod">
          <ac:chgData name="Rui Carvalho" userId="7bf80e1e-6628-4a5a-84c1-e8d5630c1c36" providerId="ADAL" clId="{24078105-90ED-49F2-87DE-48DC8227B5A4}" dt="2024-02-19T17:14:59.235" v="483" actId="14100"/>
          <ac:picMkLst>
            <pc:docMk/>
            <pc:sldMk cId="1111321134" sldId="274"/>
            <ac:picMk id="7" creationId="{28F705BC-0EF3-FBDA-AF0D-A00E08C1E3F9}"/>
          </ac:picMkLst>
        </pc:picChg>
        <pc:picChg chg="add mod">
          <ac:chgData name="Rui Carvalho" userId="7bf80e1e-6628-4a5a-84c1-e8d5630c1c36" providerId="ADAL" clId="{24078105-90ED-49F2-87DE-48DC8227B5A4}" dt="2024-02-19T17:14:59.235" v="483" actId="14100"/>
          <ac:picMkLst>
            <pc:docMk/>
            <pc:sldMk cId="1111321134" sldId="274"/>
            <ac:picMk id="8" creationId="{EAF48F2A-6CFE-E584-70BA-BD2956E8A39B}"/>
          </ac:picMkLst>
        </pc:picChg>
        <pc:picChg chg="add mod">
          <ac:chgData name="Rui Carvalho" userId="7bf80e1e-6628-4a5a-84c1-e8d5630c1c36" providerId="ADAL" clId="{24078105-90ED-49F2-87DE-48DC8227B5A4}" dt="2024-02-20T13:38:24.158" v="1229" actId="1076"/>
          <ac:picMkLst>
            <pc:docMk/>
            <pc:sldMk cId="1111321134" sldId="274"/>
            <ac:picMk id="1026" creationId="{265F88DB-37B4-E8CC-AD8B-AAB1F675BE33}"/>
          </ac:picMkLst>
        </pc:picChg>
        <pc:picChg chg="add mod">
          <ac:chgData name="Rui Carvalho" userId="7bf80e1e-6628-4a5a-84c1-e8d5630c1c36" providerId="ADAL" clId="{24078105-90ED-49F2-87DE-48DC8227B5A4}" dt="2024-02-19T18:44:07.100" v="1128" actId="1076"/>
          <ac:picMkLst>
            <pc:docMk/>
            <pc:sldMk cId="1111321134" sldId="274"/>
            <ac:picMk id="2050" creationId="{13EE0A3A-2914-FC68-D199-22C73743B871}"/>
          </ac:picMkLst>
        </pc:picChg>
      </pc:sldChg>
      <pc:sldChg chg="addSp modSp mod modAnim">
        <pc:chgData name="Rui Carvalho" userId="7bf80e1e-6628-4a5a-84c1-e8d5630c1c36" providerId="ADAL" clId="{24078105-90ED-49F2-87DE-48DC8227B5A4}" dt="2024-03-02T18:46:28.487" v="3311"/>
        <pc:sldMkLst>
          <pc:docMk/>
          <pc:sldMk cId="1968946822" sldId="275"/>
        </pc:sldMkLst>
        <pc:spChg chg="mod">
          <ac:chgData name="Rui Carvalho" userId="7bf80e1e-6628-4a5a-84c1-e8d5630c1c36" providerId="ADAL" clId="{24078105-90ED-49F2-87DE-48DC8227B5A4}" dt="2024-02-19T17:08:55.814" v="352" actId="20577"/>
          <ac:spMkLst>
            <pc:docMk/>
            <pc:sldMk cId="1968946822" sldId="275"/>
            <ac:spMk id="2" creationId="{58D14814-D3D4-CD03-DF7E-73E604BB9254}"/>
          </ac:spMkLst>
        </pc:spChg>
        <pc:spChg chg="mod">
          <ac:chgData name="Rui Carvalho" userId="7bf80e1e-6628-4a5a-84c1-e8d5630c1c36" providerId="ADAL" clId="{24078105-90ED-49F2-87DE-48DC8227B5A4}" dt="2024-02-20T13:52:39.621" v="1254"/>
          <ac:spMkLst>
            <pc:docMk/>
            <pc:sldMk cId="1968946822" sldId="275"/>
            <ac:spMk id="3" creationId="{A3970835-749E-9AEB-685D-5DEAA1C19DCF}"/>
          </ac:spMkLst>
        </pc:spChg>
        <pc:spChg chg="add mod">
          <ac:chgData name="Rui Carvalho" userId="7bf80e1e-6628-4a5a-84c1-e8d5630c1c36" providerId="ADAL" clId="{24078105-90ED-49F2-87DE-48DC8227B5A4}" dt="2024-02-19T17:28:35.402" v="849" actId="1076"/>
          <ac:spMkLst>
            <pc:docMk/>
            <pc:sldMk cId="1968946822" sldId="275"/>
            <ac:spMk id="5" creationId="{EE50780D-A6EE-FA7E-5435-6F74F6EE1082}"/>
          </ac:spMkLst>
        </pc:spChg>
        <pc:spChg chg="add mod">
          <ac:chgData name="Rui Carvalho" userId="7bf80e1e-6628-4a5a-84c1-e8d5630c1c36" providerId="ADAL" clId="{24078105-90ED-49F2-87DE-48DC8227B5A4}" dt="2024-02-19T17:28:33.504" v="848" actId="1076"/>
          <ac:spMkLst>
            <pc:docMk/>
            <pc:sldMk cId="1968946822" sldId="275"/>
            <ac:spMk id="6" creationId="{C0A0AFA9-4CBC-EFDD-4B10-77B26C22D0FF}"/>
          </ac:spMkLst>
        </pc:spChg>
        <pc:spChg chg="add mod">
          <ac:chgData name="Rui Carvalho" userId="7bf80e1e-6628-4a5a-84c1-e8d5630c1c36" providerId="ADAL" clId="{24078105-90ED-49F2-87DE-48DC8227B5A4}" dt="2024-02-20T18:41:29.691" v="1261" actId="14100"/>
          <ac:spMkLst>
            <pc:docMk/>
            <pc:sldMk cId="1968946822" sldId="275"/>
            <ac:spMk id="7" creationId="{FA7DE2EF-0885-7813-E95F-CF3086EF4A4B}"/>
          </ac:spMkLst>
        </pc:spChg>
        <pc:picChg chg="add mod">
          <ac:chgData name="Rui Carvalho" userId="7bf80e1e-6628-4a5a-84c1-e8d5630c1c36" providerId="ADAL" clId="{24078105-90ED-49F2-87DE-48DC8227B5A4}" dt="2024-02-19T18:51:25.010" v="1186" actId="1076"/>
          <ac:picMkLst>
            <pc:docMk/>
            <pc:sldMk cId="1968946822" sldId="275"/>
            <ac:picMk id="4" creationId="{ACA1D75D-02CE-A477-5D79-2F1B8D4A03BF}"/>
          </ac:picMkLst>
        </pc:picChg>
        <pc:picChg chg="add mod">
          <ac:chgData name="Rui Carvalho" userId="7bf80e1e-6628-4a5a-84c1-e8d5630c1c36" providerId="ADAL" clId="{24078105-90ED-49F2-87DE-48DC8227B5A4}" dt="2024-02-19T17:28:36.810" v="850" actId="1076"/>
          <ac:picMkLst>
            <pc:docMk/>
            <pc:sldMk cId="1968946822" sldId="275"/>
            <ac:picMk id="1026" creationId="{5C1317F5-0D61-D51A-FE95-99646D7E9546}"/>
          </ac:picMkLst>
        </pc:picChg>
      </pc:sldChg>
      <pc:sldChg chg="mod ord modShow">
        <pc:chgData name="Rui Carvalho" userId="7bf80e1e-6628-4a5a-84c1-e8d5630c1c36" providerId="ADAL" clId="{24078105-90ED-49F2-87DE-48DC8227B5A4}" dt="2024-02-19T17:59:45.460" v="917" actId="729"/>
        <pc:sldMkLst>
          <pc:docMk/>
          <pc:sldMk cId="2511628154" sldId="280"/>
        </pc:sldMkLst>
      </pc:sldChg>
      <pc:sldChg chg="addSp modSp add mod ord modAnim">
        <pc:chgData name="Rui Carvalho" userId="7bf80e1e-6628-4a5a-84c1-e8d5630c1c36" providerId="ADAL" clId="{24078105-90ED-49F2-87DE-48DC8227B5A4}" dt="2024-02-25T19:41:29.180" v="2222"/>
        <pc:sldMkLst>
          <pc:docMk/>
          <pc:sldMk cId="1761584289" sldId="281"/>
        </pc:sldMkLst>
        <pc:spChg chg="mod">
          <ac:chgData name="Rui Carvalho" userId="7bf80e1e-6628-4a5a-84c1-e8d5630c1c36" providerId="ADAL" clId="{24078105-90ED-49F2-87DE-48DC8227B5A4}" dt="2024-02-25T19:38:41.685" v="2133" actId="20577"/>
          <ac:spMkLst>
            <pc:docMk/>
            <pc:sldMk cId="1761584289" sldId="281"/>
            <ac:spMk id="2" creationId="{71841958-EC29-4F99-6ED3-7CDA7CA59F09}"/>
          </ac:spMkLst>
        </pc:spChg>
        <pc:spChg chg="mod">
          <ac:chgData name="Rui Carvalho" userId="7bf80e1e-6628-4a5a-84c1-e8d5630c1c36" providerId="ADAL" clId="{24078105-90ED-49F2-87DE-48DC8227B5A4}" dt="2024-02-25T19:40:16.925" v="2210" actId="14100"/>
          <ac:spMkLst>
            <pc:docMk/>
            <pc:sldMk cId="1761584289" sldId="281"/>
            <ac:spMk id="3" creationId="{0D54BB31-86BF-3230-DF37-69BF0CEB1B01}"/>
          </ac:spMkLst>
        </pc:spChg>
        <pc:spChg chg="add mod">
          <ac:chgData name="Rui Carvalho" userId="7bf80e1e-6628-4a5a-84c1-e8d5630c1c36" providerId="ADAL" clId="{24078105-90ED-49F2-87DE-48DC8227B5A4}" dt="2024-02-25T19:40:45.814" v="2216" actId="14100"/>
          <ac:spMkLst>
            <pc:docMk/>
            <pc:sldMk cId="1761584289" sldId="281"/>
            <ac:spMk id="9" creationId="{CB527B42-54AF-C217-48E2-22C96725FEB9}"/>
          </ac:spMkLst>
        </pc:spChg>
        <pc:picChg chg="add mod">
          <ac:chgData name="Rui Carvalho" userId="7bf80e1e-6628-4a5a-84c1-e8d5630c1c36" providerId="ADAL" clId="{24078105-90ED-49F2-87DE-48DC8227B5A4}" dt="2024-02-19T18:51:42.258" v="1190" actId="1076"/>
          <ac:picMkLst>
            <pc:docMk/>
            <pc:sldMk cId="1761584289" sldId="281"/>
            <ac:picMk id="4" creationId="{7132CBA5-D94A-AD56-7370-01A8FE5E8B1B}"/>
          </ac:picMkLst>
        </pc:picChg>
        <pc:picChg chg="add mod">
          <ac:chgData name="Rui Carvalho" userId="7bf80e1e-6628-4a5a-84c1-e8d5630c1c36" providerId="ADAL" clId="{24078105-90ED-49F2-87DE-48DC8227B5A4}" dt="2024-02-25T19:38:53.763" v="2139" actId="14100"/>
          <ac:picMkLst>
            <pc:docMk/>
            <pc:sldMk cId="1761584289" sldId="281"/>
            <ac:picMk id="6" creationId="{A592D080-B034-75EF-C616-A0E64105A4A1}"/>
          </ac:picMkLst>
        </pc:picChg>
        <pc:picChg chg="add mod">
          <ac:chgData name="Rui Carvalho" userId="7bf80e1e-6628-4a5a-84c1-e8d5630c1c36" providerId="ADAL" clId="{24078105-90ED-49F2-87DE-48DC8227B5A4}" dt="2024-02-25T19:39:24.707" v="2142" actId="14100"/>
          <ac:picMkLst>
            <pc:docMk/>
            <pc:sldMk cId="1761584289" sldId="281"/>
            <ac:picMk id="8" creationId="{0832F318-F1B7-AAB0-3137-1745321CABC7}"/>
          </ac:picMkLst>
        </pc:picChg>
      </pc:sldChg>
      <pc:sldChg chg="modSp add mod ord modAnim modNotesTx">
        <pc:chgData name="Rui Carvalho" userId="7bf80e1e-6628-4a5a-84c1-e8d5630c1c36" providerId="ADAL" clId="{24078105-90ED-49F2-87DE-48DC8227B5A4}" dt="2024-02-27T19:40:55.523" v="3069" actId="20577"/>
        <pc:sldMkLst>
          <pc:docMk/>
          <pc:sldMk cId="634616213" sldId="282"/>
        </pc:sldMkLst>
        <pc:spChg chg="mod">
          <ac:chgData name="Rui Carvalho" userId="7bf80e1e-6628-4a5a-84c1-e8d5630c1c36" providerId="ADAL" clId="{24078105-90ED-49F2-87DE-48DC8227B5A4}" dt="2024-02-19T17:02:57.748" v="265" actId="20577"/>
          <ac:spMkLst>
            <pc:docMk/>
            <pc:sldMk cId="634616213" sldId="282"/>
            <ac:spMk id="2" creationId="{5764DF99-8796-7508-561C-31E77290AD5F}"/>
          </ac:spMkLst>
        </pc:spChg>
        <pc:spChg chg="mod">
          <ac:chgData name="Rui Carvalho" userId="7bf80e1e-6628-4a5a-84c1-e8d5630c1c36" providerId="ADAL" clId="{24078105-90ED-49F2-87DE-48DC8227B5A4}" dt="2024-02-27T19:40:24.613" v="2954" actId="113"/>
          <ac:spMkLst>
            <pc:docMk/>
            <pc:sldMk cId="634616213" sldId="282"/>
            <ac:spMk id="3" creationId="{BC1D680E-A393-75BD-8AD0-E3F9F3166587}"/>
          </ac:spMkLst>
        </pc:spChg>
      </pc:sldChg>
      <pc:sldChg chg="delSp modSp add mod ord delAnim modAnim modNotesTx">
        <pc:chgData name="Rui Carvalho" userId="7bf80e1e-6628-4a5a-84c1-e8d5630c1c36" providerId="ADAL" clId="{24078105-90ED-49F2-87DE-48DC8227B5A4}" dt="2024-02-25T20:09:28.267" v="2815" actId="20577"/>
        <pc:sldMkLst>
          <pc:docMk/>
          <pc:sldMk cId="89911906" sldId="283"/>
        </pc:sldMkLst>
        <pc:spChg chg="mod">
          <ac:chgData name="Rui Carvalho" userId="7bf80e1e-6628-4a5a-84c1-e8d5630c1c36" providerId="ADAL" clId="{24078105-90ED-49F2-87DE-48DC8227B5A4}" dt="2024-02-19T17:07:54.833" v="323" actId="20577"/>
          <ac:spMkLst>
            <pc:docMk/>
            <pc:sldMk cId="89911906" sldId="283"/>
            <ac:spMk id="2" creationId="{D835353D-A139-FE28-8D59-3D0258B981D2}"/>
          </ac:spMkLst>
        </pc:spChg>
        <pc:spChg chg="mod">
          <ac:chgData name="Rui Carvalho" userId="7bf80e1e-6628-4a5a-84c1-e8d5630c1c36" providerId="ADAL" clId="{24078105-90ED-49F2-87DE-48DC8227B5A4}" dt="2024-02-19T18:49:55.836" v="1182" actId="123"/>
          <ac:spMkLst>
            <pc:docMk/>
            <pc:sldMk cId="89911906" sldId="283"/>
            <ac:spMk id="3" creationId="{63C1943D-E17A-5613-1E5A-026F33D16DA0}"/>
          </ac:spMkLst>
        </pc:spChg>
        <pc:spChg chg="del">
          <ac:chgData name="Rui Carvalho" userId="7bf80e1e-6628-4a5a-84c1-e8d5630c1c36" providerId="ADAL" clId="{24078105-90ED-49F2-87DE-48DC8227B5A4}" dt="2024-02-19T17:08:05.469" v="325" actId="478"/>
          <ac:spMkLst>
            <pc:docMk/>
            <pc:sldMk cId="89911906" sldId="283"/>
            <ac:spMk id="4" creationId="{C375B406-C2D3-F7CB-58B0-B129A3F44AB5}"/>
          </ac:spMkLst>
        </pc:spChg>
        <pc:spChg chg="del">
          <ac:chgData name="Rui Carvalho" userId="7bf80e1e-6628-4a5a-84c1-e8d5630c1c36" providerId="ADAL" clId="{24078105-90ED-49F2-87DE-48DC8227B5A4}" dt="2024-02-19T17:08:01.936" v="324" actId="478"/>
          <ac:spMkLst>
            <pc:docMk/>
            <pc:sldMk cId="89911906" sldId="283"/>
            <ac:spMk id="6" creationId="{462B825E-07D0-F338-5241-76B42EFBAE47}"/>
          </ac:spMkLst>
        </pc:spChg>
      </pc:sldChg>
      <pc:sldChg chg="modSp add mod ord modAnim modNotesTx">
        <pc:chgData name="Rui Carvalho" userId="7bf80e1e-6628-4a5a-84c1-e8d5630c1c36" providerId="ADAL" clId="{24078105-90ED-49F2-87DE-48DC8227B5A4}" dt="2024-03-02T18:34:47.620" v="3199" actId="27636"/>
        <pc:sldMkLst>
          <pc:docMk/>
          <pc:sldMk cId="594779942" sldId="284"/>
        </pc:sldMkLst>
        <pc:spChg chg="mod">
          <ac:chgData name="Rui Carvalho" userId="7bf80e1e-6628-4a5a-84c1-e8d5630c1c36" providerId="ADAL" clId="{24078105-90ED-49F2-87DE-48DC8227B5A4}" dt="2024-02-19T18:45:28.877" v="1144" actId="1076"/>
          <ac:spMkLst>
            <pc:docMk/>
            <pc:sldMk cId="594779942" sldId="284"/>
            <ac:spMk id="2" creationId="{D050F52D-C18B-65B2-49E2-ABD4DBCA2567}"/>
          </ac:spMkLst>
        </pc:spChg>
        <pc:spChg chg="mod">
          <ac:chgData name="Rui Carvalho" userId="7bf80e1e-6628-4a5a-84c1-e8d5630c1c36" providerId="ADAL" clId="{24078105-90ED-49F2-87DE-48DC8227B5A4}" dt="2024-03-02T18:34:47.620" v="3199" actId="27636"/>
          <ac:spMkLst>
            <pc:docMk/>
            <pc:sldMk cId="594779942" sldId="284"/>
            <ac:spMk id="3" creationId="{4A66E6C1-62AD-4474-DA33-179B10A02AC0}"/>
          </ac:spMkLst>
        </pc:spChg>
      </pc:sldChg>
      <pc:sldChg chg="addSp delSp modSp add mod ord modAnim">
        <pc:chgData name="Rui Carvalho" userId="7bf80e1e-6628-4a5a-84c1-e8d5630c1c36" providerId="ADAL" clId="{24078105-90ED-49F2-87DE-48DC8227B5A4}" dt="2024-03-02T18:54:38.471" v="3351" actId="1076"/>
        <pc:sldMkLst>
          <pc:docMk/>
          <pc:sldMk cId="704692648" sldId="285"/>
        </pc:sldMkLst>
        <pc:spChg chg="mod">
          <ac:chgData name="Rui Carvalho" userId="7bf80e1e-6628-4a5a-84c1-e8d5630c1c36" providerId="ADAL" clId="{24078105-90ED-49F2-87DE-48DC8227B5A4}" dt="2024-03-02T18:42:22.617" v="3271" actId="255"/>
          <ac:spMkLst>
            <pc:docMk/>
            <pc:sldMk cId="704692648" sldId="285"/>
            <ac:spMk id="2" creationId="{DEC7EF6D-03F9-1E6B-E48D-BFEE33C2ED8A}"/>
          </ac:spMkLst>
        </pc:spChg>
        <pc:spChg chg="del">
          <ac:chgData name="Rui Carvalho" userId="7bf80e1e-6628-4a5a-84c1-e8d5630c1c36" providerId="ADAL" clId="{24078105-90ED-49F2-87DE-48DC8227B5A4}" dt="2024-02-19T17:18:43.102" v="639" actId="478"/>
          <ac:spMkLst>
            <pc:docMk/>
            <pc:sldMk cId="704692648" sldId="285"/>
            <ac:spMk id="3" creationId="{4C42240F-6722-4BA4-C78A-C5538C52798D}"/>
          </ac:spMkLst>
        </pc:spChg>
        <pc:spChg chg="add mod">
          <ac:chgData name="Rui Carvalho" userId="7bf80e1e-6628-4a5a-84c1-e8d5630c1c36" providerId="ADAL" clId="{24078105-90ED-49F2-87DE-48DC8227B5A4}" dt="2024-03-02T18:54:34.138" v="3349" actId="14100"/>
          <ac:spMkLst>
            <pc:docMk/>
            <pc:sldMk cId="704692648" sldId="285"/>
            <ac:spMk id="10" creationId="{3764D02D-5498-E86A-9F5B-1D009D1E3491}"/>
          </ac:spMkLst>
        </pc:spChg>
        <pc:spChg chg="add del mod">
          <ac:chgData name="Rui Carvalho" userId="7bf80e1e-6628-4a5a-84c1-e8d5630c1c36" providerId="ADAL" clId="{24078105-90ED-49F2-87DE-48DC8227B5A4}" dt="2024-03-02T18:53:40.629" v="3336" actId="478"/>
          <ac:spMkLst>
            <pc:docMk/>
            <pc:sldMk cId="704692648" sldId="285"/>
            <ac:spMk id="14" creationId="{8E5F3CD5-B034-DD5B-49CA-75883E135F82}"/>
          </ac:spMkLst>
        </pc:spChg>
        <pc:spChg chg="add del mod">
          <ac:chgData name="Rui Carvalho" userId="7bf80e1e-6628-4a5a-84c1-e8d5630c1c36" providerId="ADAL" clId="{24078105-90ED-49F2-87DE-48DC8227B5A4}" dt="2024-02-19T17:29:08.835" v="854" actId="478"/>
          <ac:spMkLst>
            <pc:docMk/>
            <pc:sldMk cId="704692648" sldId="285"/>
            <ac:spMk id="15" creationId="{EB66CA69-B1C8-29B1-B29E-179D82D6CB4B}"/>
          </ac:spMkLst>
        </pc:spChg>
        <pc:spChg chg="add del mod">
          <ac:chgData name="Rui Carvalho" userId="7bf80e1e-6628-4a5a-84c1-e8d5630c1c36" providerId="ADAL" clId="{24078105-90ED-49F2-87DE-48DC8227B5A4}" dt="2024-02-19T17:29:41.045" v="861" actId="22"/>
          <ac:spMkLst>
            <pc:docMk/>
            <pc:sldMk cId="704692648" sldId="285"/>
            <ac:spMk id="17" creationId="{355C39C2-4025-C04B-F940-CD25EE8F271F}"/>
          </ac:spMkLst>
        </pc:spChg>
        <pc:spChg chg="add mod">
          <ac:chgData name="Rui Carvalho" userId="7bf80e1e-6628-4a5a-84c1-e8d5630c1c36" providerId="ADAL" clId="{24078105-90ED-49F2-87DE-48DC8227B5A4}" dt="2024-03-02T18:54:26.650" v="3348" actId="1076"/>
          <ac:spMkLst>
            <pc:docMk/>
            <pc:sldMk cId="704692648" sldId="285"/>
            <ac:spMk id="18" creationId="{F2D6C67E-728D-AE47-9F3C-55074DBA4A3F}"/>
          </ac:spMkLst>
        </pc:spChg>
        <pc:picChg chg="add del">
          <ac:chgData name="Rui Carvalho" userId="7bf80e1e-6628-4a5a-84c1-e8d5630c1c36" providerId="ADAL" clId="{24078105-90ED-49F2-87DE-48DC8227B5A4}" dt="2024-02-19T17:18:12.433" v="542" actId="478"/>
          <ac:picMkLst>
            <pc:docMk/>
            <pc:sldMk cId="704692648" sldId="285"/>
            <ac:picMk id="4" creationId="{26D18480-FB64-71FF-A543-21E320DCB967}"/>
          </ac:picMkLst>
        </pc:picChg>
        <pc:picChg chg="add del">
          <ac:chgData name="Rui Carvalho" userId="7bf80e1e-6628-4a5a-84c1-e8d5630c1c36" providerId="ADAL" clId="{24078105-90ED-49F2-87DE-48DC8227B5A4}" dt="2024-02-19T17:18:12.433" v="542" actId="478"/>
          <ac:picMkLst>
            <pc:docMk/>
            <pc:sldMk cId="704692648" sldId="285"/>
            <ac:picMk id="5" creationId="{FB331030-98CF-6C4B-171F-E667D6130185}"/>
          </ac:picMkLst>
        </pc:picChg>
        <pc:picChg chg="add del">
          <ac:chgData name="Rui Carvalho" userId="7bf80e1e-6628-4a5a-84c1-e8d5630c1c36" providerId="ADAL" clId="{24078105-90ED-49F2-87DE-48DC8227B5A4}" dt="2024-02-19T17:18:08.366" v="541" actId="478"/>
          <ac:picMkLst>
            <pc:docMk/>
            <pc:sldMk cId="704692648" sldId="285"/>
            <ac:picMk id="6" creationId="{AA0A9695-DC61-62FE-0F8A-FE099C547635}"/>
          </ac:picMkLst>
        </pc:picChg>
        <pc:picChg chg="add del">
          <ac:chgData name="Rui Carvalho" userId="7bf80e1e-6628-4a5a-84c1-e8d5630c1c36" providerId="ADAL" clId="{24078105-90ED-49F2-87DE-48DC8227B5A4}" dt="2024-02-19T17:18:08.366" v="541" actId="478"/>
          <ac:picMkLst>
            <pc:docMk/>
            <pc:sldMk cId="704692648" sldId="285"/>
            <ac:picMk id="7" creationId="{C9B822D2-B8DD-E7F3-AA4A-41C6FFE3F5C9}"/>
          </ac:picMkLst>
        </pc:picChg>
        <pc:picChg chg="add del">
          <ac:chgData name="Rui Carvalho" userId="7bf80e1e-6628-4a5a-84c1-e8d5630c1c36" providerId="ADAL" clId="{24078105-90ED-49F2-87DE-48DC8227B5A4}" dt="2024-02-19T17:18:08.366" v="541" actId="478"/>
          <ac:picMkLst>
            <pc:docMk/>
            <pc:sldMk cId="704692648" sldId="285"/>
            <ac:picMk id="8" creationId="{D3C6000A-12E1-2E5A-B1F1-9C9CC38E9D55}"/>
          </ac:picMkLst>
        </pc:picChg>
        <pc:picChg chg="add del mod">
          <ac:chgData name="Rui Carvalho" userId="7bf80e1e-6628-4a5a-84c1-e8d5630c1c36" providerId="ADAL" clId="{24078105-90ED-49F2-87DE-48DC8227B5A4}" dt="2024-02-25T22:47:05.924" v="2816" actId="478"/>
          <ac:picMkLst>
            <pc:docMk/>
            <pc:sldMk cId="704692648" sldId="285"/>
            <ac:picMk id="12" creationId="{3DCA77D9-A724-4871-6BE8-17E7644FDD5C}"/>
          </ac:picMkLst>
        </pc:picChg>
        <pc:picChg chg="add mod">
          <ac:chgData name="Rui Carvalho" userId="7bf80e1e-6628-4a5a-84c1-e8d5630c1c36" providerId="ADAL" clId="{24078105-90ED-49F2-87DE-48DC8227B5A4}" dt="2024-03-02T18:54:38.471" v="3351" actId="1076"/>
          <ac:picMkLst>
            <pc:docMk/>
            <pc:sldMk cId="704692648" sldId="285"/>
            <ac:picMk id="1026" creationId="{DDEC7A8F-330B-D39D-7D55-A5F229A5CDBF}"/>
          </ac:picMkLst>
        </pc:picChg>
        <pc:picChg chg="add del">
          <ac:chgData name="Rui Carvalho" userId="7bf80e1e-6628-4a5a-84c1-e8d5630c1c36" providerId="ADAL" clId="{24078105-90ED-49F2-87DE-48DC8227B5A4}" dt="2024-02-19T17:18:12.433" v="542" actId="478"/>
          <ac:picMkLst>
            <pc:docMk/>
            <pc:sldMk cId="704692648" sldId="285"/>
            <ac:picMk id="2050" creationId="{C98F61F9-7217-6E35-E024-59CF938EE4C8}"/>
          </ac:picMkLst>
        </pc:picChg>
      </pc:sldChg>
      <pc:sldChg chg="modSp add mod ord modAnim modNotesTx">
        <pc:chgData name="Rui Carvalho" userId="7bf80e1e-6628-4a5a-84c1-e8d5630c1c36" providerId="ADAL" clId="{24078105-90ED-49F2-87DE-48DC8227B5A4}" dt="2024-03-02T18:34:42.577" v="3197" actId="12"/>
        <pc:sldMkLst>
          <pc:docMk/>
          <pc:sldMk cId="351414665" sldId="286"/>
        </pc:sldMkLst>
        <pc:spChg chg="mod">
          <ac:chgData name="Rui Carvalho" userId="7bf80e1e-6628-4a5a-84c1-e8d5630c1c36" providerId="ADAL" clId="{24078105-90ED-49F2-87DE-48DC8227B5A4}" dt="2024-02-19T18:47:49.329" v="1163" actId="14100"/>
          <ac:spMkLst>
            <pc:docMk/>
            <pc:sldMk cId="351414665" sldId="286"/>
            <ac:spMk id="2" creationId="{DA9546C9-3C97-05BD-C44D-D91473B89C0B}"/>
          </ac:spMkLst>
        </pc:spChg>
        <pc:spChg chg="mod">
          <ac:chgData name="Rui Carvalho" userId="7bf80e1e-6628-4a5a-84c1-e8d5630c1c36" providerId="ADAL" clId="{24078105-90ED-49F2-87DE-48DC8227B5A4}" dt="2024-03-02T18:34:42.577" v="3197" actId="12"/>
          <ac:spMkLst>
            <pc:docMk/>
            <pc:sldMk cId="351414665" sldId="286"/>
            <ac:spMk id="3" creationId="{E414E275-39F1-40AB-EF74-E1656701597A}"/>
          </ac:spMkLst>
        </pc:spChg>
      </pc:sldChg>
      <pc:sldChg chg="addSp delSp modSp add del mod delAnim">
        <pc:chgData name="Rui Carvalho" userId="7bf80e1e-6628-4a5a-84c1-e8d5630c1c36" providerId="ADAL" clId="{24078105-90ED-49F2-87DE-48DC8227B5A4}" dt="2024-02-19T18:53:54.337" v="1222" actId="47"/>
        <pc:sldMkLst>
          <pc:docMk/>
          <pc:sldMk cId="3222470052" sldId="287"/>
        </pc:sldMkLst>
        <pc:spChg chg="del">
          <ac:chgData name="Rui Carvalho" userId="7bf80e1e-6628-4a5a-84c1-e8d5630c1c36" providerId="ADAL" clId="{24078105-90ED-49F2-87DE-48DC8227B5A4}" dt="2024-02-19T18:48:19.686" v="1169" actId="478"/>
          <ac:spMkLst>
            <pc:docMk/>
            <pc:sldMk cId="3222470052" sldId="287"/>
            <ac:spMk id="3" creationId="{1A801E0B-D368-001C-6D2C-97F4D8BFD63A}"/>
          </ac:spMkLst>
        </pc:spChg>
        <pc:spChg chg="mod">
          <ac:chgData name="Rui Carvalho" userId="7bf80e1e-6628-4a5a-84c1-e8d5630c1c36" providerId="ADAL" clId="{24078105-90ED-49F2-87DE-48DC8227B5A4}" dt="2024-02-19T18:49:33.746" v="1179" actId="207"/>
          <ac:spMkLst>
            <pc:docMk/>
            <pc:sldMk cId="3222470052" sldId="287"/>
            <ac:spMk id="5" creationId="{6A303C5B-F241-1B49-3749-F7F4D0B6AA4D}"/>
          </ac:spMkLst>
        </pc:spChg>
        <pc:spChg chg="mod">
          <ac:chgData name="Rui Carvalho" userId="7bf80e1e-6628-4a5a-84c1-e8d5630c1c36" providerId="ADAL" clId="{24078105-90ED-49F2-87DE-48DC8227B5A4}" dt="2024-02-19T18:49:33.746" v="1179" actId="207"/>
          <ac:spMkLst>
            <pc:docMk/>
            <pc:sldMk cId="3222470052" sldId="287"/>
            <ac:spMk id="6" creationId="{0A65FD37-A19D-B54E-94AA-74E5F4EFD96F}"/>
          </ac:spMkLst>
        </pc:spChg>
        <pc:spChg chg="mod">
          <ac:chgData name="Rui Carvalho" userId="7bf80e1e-6628-4a5a-84c1-e8d5630c1c36" providerId="ADAL" clId="{24078105-90ED-49F2-87DE-48DC8227B5A4}" dt="2024-02-19T18:49:33.746" v="1179" actId="207"/>
          <ac:spMkLst>
            <pc:docMk/>
            <pc:sldMk cId="3222470052" sldId="287"/>
            <ac:spMk id="7" creationId="{EAD12355-BE38-1354-40FF-28145F70021A}"/>
          </ac:spMkLst>
        </pc:spChg>
        <pc:spChg chg="mod">
          <ac:chgData name="Rui Carvalho" userId="7bf80e1e-6628-4a5a-84c1-e8d5630c1c36" providerId="ADAL" clId="{24078105-90ED-49F2-87DE-48DC8227B5A4}" dt="2024-02-19T18:49:33.746" v="1179" actId="207"/>
          <ac:spMkLst>
            <pc:docMk/>
            <pc:sldMk cId="3222470052" sldId="287"/>
            <ac:spMk id="8" creationId="{1AED8F14-F45A-972C-7A14-7F16E0AF98DF}"/>
          </ac:spMkLst>
        </pc:spChg>
        <pc:spChg chg="add del mod">
          <ac:chgData name="Rui Carvalho" userId="7bf80e1e-6628-4a5a-84c1-e8d5630c1c36" providerId="ADAL" clId="{24078105-90ED-49F2-87DE-48DC8227B5A4}" dt="2024-02-19T18:48:21.876" v="1170" actId="478"/>
          <ac:spMkLst>
            <pc:docMk/>
            <pc:sldMk cId="3222470052" sldId="287"/>
            <ac:spMk id="9" creationId="{27AD35D1-C96D-1B9C-CD2C-16D889C131F3}"/>
          </ac:spMkLst>
        </pc:spChg>
        <pc:spChg chg="mod">
          <ac:chgData name="Rui Carvalho" userId="7bf80e1e-6628-4a5a-84c1-e8d5630c1c36" providerId="ADAL" clId="{24078105-90ED-49F2-87DE-48DC8227B5A4}" dt="2024-02-19T18:49:21.971" v="1178" actId="207"/>
          <ac:spMkLst>
            <pc:docMk/>
            <pc:sldMk cId="3222470052" sldId="287"/>
            <ac:spMk id="11" creationId="{FE8568FA-2220-9389-87FB-6215A3314794}"/>
          </ac:spMkLst>
        </pc:spChg>
        <pc:spChg chg="mod">
          <ac:chgData name="Rui Carvalho" userId="7bf80e1e-6628-4a5a-84c1-e8d5630c1c36" providerId="ADAL" clId="{24078105-90ED-49F2-87DE-48DC8227B5A4}" dt="2024-02-19T18:49:21.971" v="1178" actId="207"/>
          <ac:spMkLst>
            <pc:docMk/>
            <pc:sldMk cId="3222470052" sldId="287"/>
            <ac:spMk id="12" creationId="{2AD31700-4457-D098-DCCB-EF131F2BF3CC}"/>
          </ac:spMkLst>
        </pc:spChg>
        <pc:spChg chg="mod">
          <ac:chgData name="Rui Carvalho" userId="7bf80e1e-6628-4a5a-84c1-e8d5630c1c36" providerId="ADAL" clId="{24078105-90ED-49F2-87DE-48DC8227B5A4}" dt="2024-02-19T18:49:21.971" v="1178" actId="207"/>
          <ac:spMkLst>
            <pc:docMk/>
            <pc:sldMk cId="3222470052" sldId="287"/>
            <ac:spMk id="13" creationId="{2AECEA5C-BEA3-27D4-DEB9-F1C840843035}"/>
          </ac:spMkLst>
        </pc:spChg>
      </pc:sldChg>
      <pc:sldChg chg="addSp delSp modSp add mod ord delAnim modAnim modNotesTx">
        <pc:chgData name="Rui Carvalho" userId="7bf80e1e-6628-4a5a-84c1-e8d5630c1c36" providerId="ADAL" clId="{24078105-90ED-49F2-87DE-48DC8227B5A4}" dt="2024-03-02T18:38:49.824" v="3218" actId="1038"/>
        <pc:sldMkLst>
          <pc:docMk/>
          <pc:sldMk cId="3050960739" sldId="288"/>
        </pc:sldMkLst>
        <pc:spChg chg="del">
          <ac:chgData name="Rui Carvalho" userId="7bf80e1e-6628-4a5a-84c1-e8d5630c1c36" providerId="ADAL" clId="{24078105-90ED-49F2-87DE-48DC8227B5A4}" dt="2024-02-19T18:53:20.324" v="1213" actId="478"/>
          <ac:spMkLst>
            <pc:docMk/>
            <pc:sldMk cId="3050960739" sldId="288"/>
            <ac:spMk id="2" creationId="{73DB839D-3517-69D7-AE84-F179181BCC10}"/>
          </ac:spMkLst>
        </pc:spChg>
        <pc:spChg chg="add del mod">
          <ac:chgData name="Rui Carvalho" userId="7bf80e1e-6628-4a5a-84c1-e8d5630c1c36" providerId="ADAL" clId="{24078105-90ED-49F2-87DE-48DC8227B5A4}" dt="2024-02-25T19:30:54.884" v="2060" actId="11529"/>
          <ac:spMkLst>
            <pc:docMk/>
            <pc:sldMk cId="3050960739" sldId="288"/>
            <ac:spMk id="2" creationId="{C880F064-F5A3-46FE-05D0-65A1DFA2403F}"/>
          </ac:spMkLst>
        </pc:spChg>
        <pc:spChg chg="del">
          <ac:chgData name="Rui Carvalho" userId="7bf80e1e-6628-4a5a-84c1-e8d5630c1c36" providerId="ADAL" clId="{24078105-90ED-49F2-87DE-48DC8227B5A4}" dt="2024-02-19T18:53:17.002" v="1211" actId="478"/>
          <ac:spMkLst>
            <pc:docMk/>
            <pc:sldMk cId="3050960739" sldId="288"/>
            <ac:spMk id="3" creationId="{860484CE-1580-12B4-3368-D269CE536813}"/>
          </ac:spMkLst>
        </pc:spChg>
        <pc:spChg chg="add mod">
          <ac:chgData name="Rui Carvalho" userId="7bf80e1e-6628-4a5a-84c1-e8d5630c1c36" providerId="ADAL" clId="{24078105-90ED-49F2-87DE-48DC8227B5A4}" dt="2024-02-25T19:31:39.108" v="2072" actId="1076"/>
          <ac:spMkLst>
            <pc:docMk/>
            <pc:sldMk cId="3050960739" sldId="288"/>
            <ac:spMk id="3" creationId="{A6637F07-E552-114A-F115-EFF98541BCBB}"/>
          </ac:spMkLst>
        </pc:spChg>
        <pc:spChg chg="add mod">
          <ac:chgData name="Rui Carvalho" userId="7bf80e1e-6628-4a5a-84c1-e8d5630c1c36" providerId="ADAL" clId="{24078105-90ED-49F2-87DE-48DC8227B5A4}" dt="2024-03-02T18:38:49.824" v="3218" actId="1038"/>
          <ac:spMkLst>
            <pc:docMk/>
            <pc:sldMk cId="3050960739" sldId="288"/>
            <ac:spMk id="5" creationId="{9F6643DA-6F5F-B652-8684-7DEE9055DBE9}"/>
          </ac:spMkLst>
        </pc:spChg>
        <pc:spChg chg="add del mod">
          <ac:chgData name="Rui Carvalho" userId="7bf80e1e-6628-4a5a-84c1-e8d5630c1c36" providerId="ADAL" clId="{24078105-90ED-49F2-87DE-48DC8227B5A4}" dt="2024-02-19T18:53:18.681" v="1212" actId="478"/>
          <ac:spMkLst>
            <pc:docMk/>
            <pc:sldMk cId="3050960739" sldId="288"/>
            <ac:spMk id="5" creationId="{EE10B418-A682-3917-3AB1-727EB25E2A03}"/>
          </ac:spMkLst>
        </pc:spChg>
        <pc:spChg chg="add del mod">
          <ac:chgData name="Rui Carvalho" userId="7bf80e1e-6628-4a5a-84c1-e8d5630c1c36" providerId="ADAL" clId="{24078105-90ED-49F2-87DE-48DC8227B5A4}" dt="2024-02-19T18:53:39.424" v="1217" actId="478"/>
          <ac:spMkLst>
            <pc:docMk/>
            <pc:sldMk cId="3050960739" sldId="288"/>
            <ac:spMk id="7" creationId="{AE3990F5-4D95-4584-D73F-021252299444}"/>
          </ac:spMkLst>
        </pc:spChg>
        <pc:spChg chg="add mod">
          <ac:chgData name="Rui Carvalho" userId="7bf80e1e-6628-4a5a-84c1-e8d5630c1c36" providerId="ADAL" clId="{24078105-90ED-49F2-87DE-48DC8227B5A4}" dt="2024-02-20T13:56:14.948" v="1257" actId="207"/>
          <ac:spMkLst>
            <pc:docMk/>
            <pc:sldMk cId="3050960739" sldId="288"/>
            <ac:spMk id="8" creationId="{20F55061-36A4-B172-D60C-B8171BA41307}"/>
          </ac:spMkLst>
        </pc:spChg>
        <pc:spChg chg="add mod">
          <ac:chgData name="Rui Carvalho" userId="7bf80e1e-6628-4a5a-84c1-e8d5630c1c36" providerId="ADAL" clId="{24078105-90ED-49F2-87DE-48DC8227B5A4}" dt="2024-02-20T13:56:18.307" v="1258" actId="207"/>
          <ac:spMkLst>
            <pc:docMk/>
            <pc:sldMk cId="3050960739" sldId="288"/>
            <ac:spMk id="9" creationId="{824C43A3-F897-B29E-D09B-3BAA61C14B09}"/>
          </ac:spMkLst>
        </pc:spChg>
        <pc:spChg chg="add mod">
          <ac:chgData name="Rui Carvalho" userId="7bf80e1e-6628-4a5a-84c1-e8d5630c1c36" providerId="ADAL" clId="{24078105-90ED-49F2-87DE-48DC8227B5A4}" dt="2024-02-25T19:31:35.655" v="2071" actId="1076"/>
          <ac:spMkLst>
            <pc:docMk/>
            <pc:sldMk cId="3050960739" sldId="288"/>
            <ac:spMk id="10" creationId="{5C948BC1-F772-CE73-7602-A68CCF121A83}"/>
          </ac:spMkLst>
        </pc:spChg>
        <pc:spChg chg="add mod">
          <ac:chgData name="Rui Carvalho" userId="7bf80e1e-6628-4a5a-84c1-e8d5630c1c36" providerId="ADAL" clId="{24078105-90ED-49F2-87DE-48DC8227B5A4}" dt="2024-02-20T13:56:24.455" v="1260" actId="207"/>
          <ac:spMkLst>
            <pc:docMk/>
            <pc:sldMk cId="3050960739" sldId="288"/>
            <ac:spMk id="11" creationId="{194736CA-49E1-F530-1E39-E677DEA275A2}"/>
          </ac:spMkLst>
        </pc:spChg>
        <pc:spChg chg="add mod">
          <ac:chgData name="Rui Carvalho" userId="7bf80e1e-6628-4a5a-84c1-e8d5630c1c36" providerId="ADAL" clId="{24078105-90ED-49F2-87DE-48DC8227B5A4}" dt="2024-02-19T18:53:28.318" v="1215"/>
          <ac:spMkLst>
            <pc:docMk/>
            <pc:sldMk cId="3050960739" sldId="288"/>
            <ac:spMk id="12" creationId="{33012C76-D79E-1A06-78C8-A8B541082B63}"/>
          </ac:spMkLst>
        </pc:spChg>
        <pc:spChg chg="add mod">
          <ac:chgData name="Rui Carvalho" userId="7bf80e1e-6628-4a5a-84c1-e8d5630c1c36" providerId="ADAL" clId="{24078105-90ED-49F2-87DE-48DC8227B5A4}" dt="2024-02-19T18:53:28.318" v="1215"/>
          <ac:spMkLst>
            <pc:docMk/>
            <pc:sldMk cId="3050960739" sldId="288"/>
            <ac:spMk id="13" creationId="{067D5BC0-7FDA-50BF-A19D-C08BA33DACC8}"/>
          </ac:spMkLst>
        </pc:spChg>
        <pc:spChg chg="add mod">
          <ac:chgData name="Rui Carvalho" userId="7bf80e1e-6628-4a5a-84c1-e8d5630c1c36" providerId="ADAL" clId="{24078105-90ED-49F2-87DE-48DC8227B5A4}" dt="2024-02-19T18:53:28.318" v="1215"/>
          <ac:spMkLst>
            <pc:docMk/>
            <pc:sldMk cId="3050960739" sldId="288"/>
            <ac:spMk id="14" creationId="{96EC3FA1-59C1-7F81-2E80-AD8B271D7BCF}"/>
          </ac:spMkLst>
        </pc:spChg>
        <pc:spChg chg="add mod">
          <ac:chgData name="Rui Carvalho" userId="7bf80e1e-6628-4a5a-84c1-e8d5630c1c36" providerId="ADAL" clId="{24078105-90ED-49F2-87DE-48DC8227B5A4}" dt="2024-02-19T18:53:46.708" v="1219" actId="1076"/>
          <ac:spMkLst>
            <pc:docMk/>
            <pc:sldMk cId="3050960739" sldId="288"/>
            <ac:spMk id="15" creationId="{F7F9DB6E-8617-F150-7B60-87E0AEFC08F1}"/>
          </ac:spMkLst>
        </pc:spChg>
      </pc:sldChg>
      <pc:sldChg chg="new del">
        <pc:chgData name="Rui Carvalho" userId="7bf80e1e-6628-4a5a-84c1-e8d5630c1c36" providerId="ADAL" clId="{24078105-90ED-49F2-87DE-48DC8227B5A4}" dt="2024-02-19T18:51:55.571" v="1192" actId="47"/>
        <pc:sldMkLst>
          <pc:docMk/>
          <pc:sldMk cId="3452016392" sldId="288"/>
        </pc:sldMkLst>
      </pc:sldChg>
      <pc:sldChg chg="addSp delSp modSp add mod setBg modAnim">
        <pc:chgData name="Rui Carvalho" userId="7bf80e1e-6628-4a5a-84c1-e8d5630c1c36" providerId="ADAL" clId="{24078105-90ED-49F2-87DE-48DC8227B5A4}" dt="2024-03-02T18:40:35.610" v="3233" actId="404"/>
        <pc:sldMkLst>
          <pc:docMk/>
          <pc:sldMk cId="1567712108" sldId="289"/>
        </pc:sldMkLst>
        <pc:spChg chg="mod">
          <ac:chgData name="Rui Carvalho" userId="7bf80e1e-6628-4a5a-84c1-e8d5630c1c36" providerId="ADAL" clId="{24078105-90ED-49F2-87DE-48DC8227B5A4}" dt="2024-03-02T18:40:35.610" v="3233" actId="404"/>
          <ac:spMkLst>
            <pc:docMk/>
            <pc:sldMk cId="1567712108" sldId="289"/>
            <ac:spMk id="2" creationId="{2F7666A9-8DA8-A5BA-AB06-6CE4007121CD}"/>
          </ac:spMkLst>
        </pc:spChg>
        <pc:spChg chg="del">
          <ac:chgData name="Rui Carvalho" userId="7bf80e1e-6628-4a5a-84c1-e8d5630c1c36" providerId="ADAL" clId="{24078105-90ED-49F2-87DE-48DC8227B5A4}" dt="2024-03-02T17:58:23.943" v="3070" actId="478"/>
          <ac:spMkLst>
            <pc:docMk/>
            <pc:sldMk cId="1567712108" sldId="289"/>
            <ac:spMk id="3" creationId="{0682D429-A48E-801B-A327-8CD9F8EF3616}"/>
          </ac:spMkLst>
        </pc:spChg>
        <pc:spChg chg="add del mod">
          <ac:chgData name="Rui Carvalho" userId="7bf80e1e-6628-4a5a-84c1-e8d5630c1c36" providerId="ADAL" clId="{24078105-90ED-49F2-87DE-48DC8227B5A4}" dt="2024-03-02T18:00:05.368" v="3076" actId="478"/>
          <ac:spMkLst>
            <pc:docMk/>
            <pc:sldMk cId="1567712108" sldId="289"/>
            <ac:spMk id="6" creationId="{DA6DE9DB-5997-A6EF-9CDB-2F7E360F081A}"/>
          </ac:spMkLst>
        </pc:spChg>
        <pc:picChg chg="del">
          <ac:chgData name="Rui Carvalho" userId="7bf80e1e-6628-4a5a-84c1-e8d5630c1c36" providerId="ADAL" clId="{24078105-90ED-49F2-87DE-48DC8227B5A4}" dt="2024-03-02T18:39:34.510" v="3223" actId="478"/>
          <ac:picMkLst>
            <pc:docMk/>
            <pc:sldMk cId="1567712108" sldId="289"/>
            <ac:picMk id="4" creationId="{D9243292-B3B3-6A2F-855D-788E6BC3BD18}"/>
          </ac:picMkLst>
        </pc:picChg>
        <pc:picChg chg="add mod">
          <ac:chgData name="Rui Carvalho" userId="7bf80e1e-6628-4a5a-84c1-e8d5630c1c36" providerId="ADAL" clId="{24078105-90ED-49F2-87DE-48DC8227B5A4}" dt="2024-03-02T18:27:53.450" v="3133" actId="14100"/>
          <ac:picMkLst>
            <pc:docMk/>
            <pc:sldMk cId="1567712108" sldId="289"/>
            <ac:picMk id="7" creationId="{162F3141-7C06-84CF-672F-87C8C1756DA6}"/>
          </ac:picMkLst>
        </pc:picChg>
      </pc:sldChg>
      <pc:sldChg chg="addSp delSp modSp add del mod delAnim modAnim modNotesTx">
        <pc:chgData name="Rui Carvalho" userId="7bf80e1e-6628-4a5a-84c1-e8d5630c1c36" providerId="ADAL" clId="{24078105-90ED-49F2-87DE-48DC8227B5A4}" dt="2024-02-19T18:55:41.211" v="1223" actId="47"/>
        <pc:sldMkLst>
          <pc:docMk/>
          <pc:sldMk cId="1782829142" sldId="289"/>
        </pc:sldMkLst>
        <pc:spChg chg="del">
          <ac:chgData name="Rui Carvalho" userId="7bf80e1e-6628-4a5a-84c1-e8d5630c1c36" providerId="ADAL" clId="{24078105-90ED-49F2-87DE-48DC8227B5A4}" dt="2024-02-19T18:52:17.273" v="1197" actId="478"/>
          <ac:spMkLst>
            <pc:docMk/>
            <pc:sldMk cId="1782829142" sldId="289"/>
            <ac:spMk id="2" creationId="{E28FD5D7-7912-D455-9BDA-320D450E142F}"/>
          </ac:spMkLst>
        </pc:spChg>
        <pc:spChg chg="del">
          <ac:chgData name="Rui Carvalho" userId="7bf80e1e-6628-4a5a-84c1-e8d5630c1c36" providerId="ADAL" clId="{24078105-90ED-49F2-87DE-48DC8227B5A4}" dt="2024-02-19T18:52:18.563" v="1198" actId="478"/>
          <ac:spMkLst>
            <pc:docMk/>
            <pc:sldMk cId="1782829142" sldId="289"/>
            <ac:spMk id="3" creationId="{24281501-681D-2234-DE68-A620B7F95E7F}"/>
          </ac:spMkLst>
        </pc:spChg>
        <pc:spChg chg="add del mod">
          <ac:chgData name="Rui Carvalho" userId="7bf80e1e-6628-4a5a-84c1-e8d5630c1c36" providerId="ADAL" clId="{24078105-90ED-49F2-87DE-48DC8227B5A4}" dt="2024-02-19T18:52:19.635" v="1199" actId="478"/>
          <ac:spMkLst>
            <pc:docMk/>
            <pc:sldMk cId="1782829142" sldId="289"/>
            <ac:spMk id="5" creationId="{CE6DCBD0-A4FD-49B6-BE78-277CB18E523F}"/>
          </ac:spMkLst>
        </pc:spChg>
        <pc:spChg chg="add del mod">
          <ac:chgData name="Rui Carvalho" userId="7bf80e1e-6628-4a5a-84c1-e8d5630c1c36" providerId="ADAL" clId="{24078105-90ED-49F2-87DE-48DC8227B5A4}" dt="2024-02-19T18:52:21.329" v="1200" actId="478"/>
          <ac:spMkLst>
            <pc:docMk/>
            <pc:sldMk cId="1782829142" sldId="289"/>
            <ac:spMk id="7" creationId="{D1C2E72C-DC48-E084-CDB2-065B2F66771E}"/>
          </ac:spMkLst>
        </pc:spChg>
        <pc:spChg chg="add mod">
          <ac:chgData name="Rui Carvalho" userId="7bf80e1e-6628-4a5a-84c1-e8d5630c1c36" providerId="ADAL" clId="{24078105-90ED-49F2-87DE-48DC8227B5A4}" dt="2024-02-19T18:52:58.206" v="1209" actId="14100"/>
          <ac:spMkLst>
            <pc:docMk/>
            <pc:sldMk cId="1782829142" sldId="289"/>
            <ac:spMk id="8" creationId="{07F79CD1-240C-B651-6DA3-42A429CCADFA}"/>
          </ac:spMkLst>
        </pc:spChg>
        <pc:spChg chg="add mod">
          <ac:chgData name="Rui Carvalho" userId="7bf80e1e-6628-4a5a-84c1-e8d5630c1c36" providerId="ADAL" clId="{24078105-90ED-49F2-87DE-48DC8227B5A4}" dt="2024-02-19T18:52:54.449" v="1207" actId="1076"/>
          <ac:spMkLst>
            <pc:docMk/>
            <pc:sldMk cId="1782829142" sldId="289"/>
            <ac:spMk id="9" creationId="{8960045D-82A4-DD08-1DE2-BB0F627BF2B8}"/>
          </ac:spMkLst>
        </pc:spChg>
      </pc:sldChg>
      <pc:sldChg chg="add del">
        <pc:chgData name="Rui Carvalho" userId="7bf80e1e-6628-4a5a-84c1-e8d5630c1c36" providerId="ADAL" clId="{24078105-90ED-49F2-87DE-48DC8227B5A4}" dt="2024-02-19T18:52:35.854" v="1202"/>
        <pc:sldMkLst>
          <pc:docMk/>
          <pc:sldMk cId="2809735543" sldId="290"/>
        </pc:sldMkLst>
      </pc:sldChg>
      <pc:sldChg chg="addSp delSp modSp add mod delAnim modAnim">
        <pc:chgData name="Rui Carvalho" userId="7bf80e1e-6628-4a5a-84c1-e8d5630c1c36" providerId="ADAL" clId="{24078105-90ED-49F2-87DE-48DC8227B5A4}" dt="2024-02-25T23:07:20.515" v="2849"/>
        <pc:sldMkLst>
          <pc:docMk/>
          <pc:sldMk cId="3099135826" sldId="290"/>
        </pc:sldMkLst>
        <pc:spChg chg="mod">
          <ac:chgData name="Rui Carvalho" userId="7bf80e1e-6628-4a5a-84c1-e8d5630c1c36" providerId="ADAL" clId="{24078105-90ED-49F2-87DE-48DC8227B5A4}" dt="2024-02-25T19:44:37.570" v="2266" actId="14100"/>
          <ac:spMkLst>
            <pc:docMk/>
            <pc:sldMk cId="3099135826" sldId="290"/>
            <ac:spMk id="3" creationId="{AFD1E839-DB7D-0BD6-695F-AD436668D2DE}"/>
          </ac:spMkLst>
        </pc:spChg>
        <pc:spChg chg="del">
          <ac:chgData name="Rui Carvalho" userId="7bf80e1e-6628-4a5a-84c1-e8d5630c1c36" providerId="ADAL" clId="{24078105-90ED-49F2-87DE-48DC8227B5A4}" dt="2024-02-25T19:42:10.725" v="2226" actId="478"/>
          <ac:spMkLst>
            <pc:docMk/>
            <pc:sldMk cId="3099135826" sldId="290"/>
            <ac:spMk id="9" creationId="{94470561-B248-EB0D-D410-FF3984D25F6A}"/>
          </ac:spMkLst>
        </pc:spChg>
        <pc:spChg chg="add mod">
          <ac:chgData name="Rui Carvalho" userId="7bf80e1e-6628-4a5a-84c1-e8d5630c1c36" providerId="ADAL" clId="{24078105-90ED-49F2-87DE-48DC8227B5A4}" dt="2024-02-25T19:52:44.343" v="2356" actId="1035"/>
          <ac:spMkLst>
            <pc:docMk/>
            <pc:sldMk cId="3099135826" sldId="290"/>
            <ac:spMk id="17" creationId="{662FA6C4-7D59-F3CD-5F6E-2CAB74EAA68D}"/>
          </ac:spMkLst>
        </pc:spChg>
        <pc:picChg chg="del">
          <ac:chgData name="Rui Carvalho" userId="7bf80e1e-6628-4a5a-84c1-e8d5630c1c36" providerId="ADAL" clId="{24078105-90ED-49F2-87DE-48DC8227B5A4}" dt="2024-02-25T19:42:08.652" v="2224" actId="478"/>
          <ac:picMkLst>
            <pc:docMk/>
            <pc:sldMk cId="3099135826" sldId="290"/>
            <ac:picMk id="6" creationId="{2DF5CEE1-7CFA-4C94-A316-BC11108FCB61}"/>
          </ac:picMkLst>
        </pc:picChg>
        <pc:picChg chg="add mod">
          <ac:chgData name="Rui Carvalho" userId="7bf80e1e-6628-4a5a-84c1-e8d5630c1c36" providerId="ADAL" clId="{24078105-90ED-49F2-87DE-48DC8227B5A4}" dt="2024-02-25T19:45:28.188" v="2271" actId="1076"/>
          <ac:picMkLst>
            <pc:docMk/>
            <pc:sldMk cId="3099135826" sldId="290"/>
            <ac:picMk id="7" creationId="{D6718551-16A6-CAD6-0627-F1B1F2DA39C7}"/>
          </ac:picMkLst>
        </pc:picChg>
        <pc:picChg chg="del">
          <ac:chgData name="Rui Carvalho" userId="7bf80e1e-6628-4a5a-84c1-e8d5630c1c36" providerId="ADAL" clId="{24078105-90ED-49F2-87DE-48DC8227B5A4}" dt="2024-02-25T19:42:09.897" v="2225" actId="478"/>
          <ac:picMkLst>
            <pc:docMk/>
            <pc:sldMk cId="3099135826" sldId="290"/>
            <ac:picMk id="8" creationId="{CD2A6750-57C5-48E4-E173-21C6FC64EEDA}"/>
          </ac:picMkLst>
        </pc:picChg>
        <pc:picChg chg="add mod">
          <ac:chgData name="Rui Carvalho" userId="7bf80e1e-6628-4a5a-84c1-e8d5630c1c36" providerId="ADAL" clId="{24078105-90ED-49F2-87DE-48DC8227B5A4}" dt="2024-02-25T19:54:21.898" v="2391" actId="14100"/>
          <ac:picMkLst>
            <pc:docMk/>
            <pc:sldMk cId="3099135826" sldId="290"/>
            <ac:picMk id="15" creationId="{924C10B7-7340-176E-1E64-386F08A86897}"/>
          </ac:picMkLst>
        </pc:picChg>
        <pc:picChg chg="add del">
          <ac:chgData name="Rui Carvalho" userId="7bf80e1e-6628-4a5a-84c1-e8d5630c1c36" providerId="ADAL" clId="{24078105-90ED-49F2-87DE-48DC8227B5A4}" dt="2024-02-25T19:49:11.114" v="2329" actId="478"/>
          <ac:picMkLst>
            <pc:docMk/>
            <pc:sldMk cId="3099135826" sldId="290"/>
            <ac:picMk id="19" creationId="{A98DC453-2AC6-FD57-9AAB-DCFF877985EB}"/>
          </ac:picMkLst>
        </pc:picChg>
        <pc:picChg chg="add mod">
          <ac:chgData name="Rui Carvalho" userId="7bf80e1e-6628-4a5a-84c1-e8d5630c1c36" providerId="ADAL" clId="{24078105-90ED-49F2-87DE-48DC8227B5A4}" dt="2024-02-25T19:52:44.343" v="2356" actId="1035"/>
          <ac:picMkLst>
            <pc:docMk/>
            <pc:sldMk cId="3099135826" sldId="290"/>
            <ac:picMk id="21" creationId="{4111F422-FF01-522B-2BE0-0A3D8CBBEE03}"/>
          </ac:picMkLst>
        </pc:picChg>
        <pc:picChg chg="add mod">
          <ac:chgData name="Rui Carvalho" userId="7bf80e1e-6628-4a5a-84c1-e8d5630c1c36" providerId="ADAL" clId="{24078105-90ED-49F2-87DE-48DC8227B5A4}" dt="2024-02-25T19:54:24.043" v="2392" actId="14100"/>
          <ac:picMkLst>
            <pc:docMk/>
            <pc:sldMk cId="3099135826" sldId="290"/>
            <ac:picMk id="23" creationId="{19E10716-F0B4-FB53-C018-2F61ADC5CEFF}"/>
          </ac:picMkLst>
        </pc:picChg>
        <pc:cxnChg chg="add mod">
          <ac:chgData name="Rui Carvalho" userId="7bf80e1e-6628-4a5a-84c1-e8d5630c1c36" providerId="ADAL" clId="{24078105-90ED-49F2-87DE-48DC8227B5A4}" dt="2024-02-25T19:46:32.004" v="2285" actId="1036"/>
          <ac:cxnSpMkLst>
            <pc:docMk/>
            <pc:sldMk cId="3099135826" sldId="290"/>
            <ac:cxnSpMk id="11" creationId="{455A0D8B-983C-A828-0F11-CFCC34893426}"/>
          </ac:cxnSpMkLst>
        </pc:cxnChg>
        <pc:cxnChg chg="add mod">
          <ac:chgData name="Rui Carvalho" userId="7bf80e1e-6628-4a5a-84c1-e8d5630c1c36" providerId="ADAL" clId="{24078105-90ED-49F2-87DE-48DC8227B5A4}" dt="2024-02-25T19:46:33.983" v="2287" actId="1036"/>
          <ac:cxnSpMkLst>
            <pc:docMk/>
            <pc:sldMk cId="3099135826" sldId="290"/>
            <ac:cxnSpMk id="12" creationId="{7064A762-CD9D-9328-902F-A1ED7680CCD9}"/>
          </ac:cxnSpMkLst>
        </pc:cxnChg>
      </pc:sldChg>
      <pc:sldChg chg="modSp add mod">
        <pc:chgData name="Rui Carvalho" userId="7bf80e1e-6628-4a5a-84c1-e8d5630c1c36" providerId="ADAL" clId="{24078105-90ED-49F2-87DE-48DC8227B5A4}" dt="2024-03-02T18:47:38.481" v="3317" actId="20577"/>
        <pc:sldMkLst>
          <pc:docMk/>
          <pc:sldMk cId="3468259270" sldId="291"/>
        </pc:sldMkLst>
        <pc:spChg chg="mod">
          <ac:chgData name="Rui Carvalho" userId="7bf80e1e-6628-4a5a-84c1-e8d5630c1c36" providerId="ADAL" clId="{24078105-90ED-49F2-87DE-48DC8227B5A4}" dt="2024-03-02T18:47:24.091" v="3314" actId="113"/>
          <ac:spMkLst>
            <pc:docMk/>
            <pc:sldMk cId="3468259270" sldId="291"/>
            <ac:spMk id="2" creationId="{0DD312D0-7A35-AF77-D881-76E2E4FEFADE}"/>
          </ac:spMkLst>
        </pc:spChg>
        <pc:spChg chg="mod">
          <ac:chgData name="Rui Carvalho" userId="7bf80e1e-6628-4a5a-84c1-e8d5630c1c36" providerId="ADAL" clId="{24078105-90ED-49F2-87DE-48DC8227B5A4}" dt="2024-03-02T18:47:38.481" v="3317" actId="20577"/>
          <ac:spMkLst>
            <pc:docMk/>
            <pc:sldMk cId="3468259270" sldId="291"/>
            <ac:spMk id="3" creationId="{B28D5928-E2B9-7E3B-6011-4CD37C0F3931}"/>
          </ac:spMkLst>
        </pc:spChg>
        <pc:grpChg chg="mod">
          <ac:chgData name="Rui Carvalho" userId="7bf80e1e-6628-4a5a-84c1-e8d5630c1c36" providerId="ADAL" clId="{24078105-90ED-49F2-87DE-48DC8227B5A4}" dt="2024-03-02T18:32:28.862" v="3182" actId="1076"/>
          <ac:grpSpMkLst>
            <pc:docMk/>
            <pc:sldMk cId="3468259270" sldId="291"/>
            <ac:grpSpMk id="9" creationId="{DAE07D0E-5A28-755E-1002-309424901810}"/>
          </ac:grpSpMkLst>
        </pc:grpChg>
        <pc:picChg chg="mod">
          <ac:chgData name="Rui Carvalho" userId="7bf80e1e-6628-4a5a-84c1-e8d5630c1c36" providerId="ADAL" clId="{24078105-90ED-49F2-87DE-48DC8227B5A4}" dt="2024-03-02T18:32:28.862" v="3182" actId="1076"/>
          <ac:picMkLst>
            <pc:docMk/>
            <pc:sldMk cId="3468259270" sldId="291"/>
            <ac:picMk id="4" creationId="{03F39E85-F36F-3C8E-CA62-C48C61B9BA6C}"/>
          </ac:picMkLst>
        </pc:picChg>
        <pc:picChg chg="mod">
          <ac:chgData name="Rui Carvalho" userId="7bf80e1e-6628-4a5a-84c1-e8d5630c1c36" providerId="ADAL" clId="{24078105-90ED-49F2-87DE-48DC8227B5A4}" dt="2024-03-02T18:32:28.862" v="3182" actId="1076"/>
          <ac:picMkLst>
            <pc:docMk/>
            <pc:sldMk cId="3468259270" sldId="291"/>
            <ac:picMk id="5" creationId="{521017D6-98FE-F170-15F7-059B6B4520D0}"/>
          </ac:picMkLst>
        </pc:picChg>
        <pc:picChg chg="mod">
          <ac:chgData name="Rui Carvalho" userId="7bf80e1e-6628-4a5a-84c1-e8d5630c1c36" providerId="ADAL" clId="{24078105-90ED-49F2-87DE-48DC8227B5A4}" dt="2024-03-02T18:32:37.254" v="3185" actId="1076"/>
          <ac:picMkLst>
            <pc:docMk/>
            <pc:sldMk cId="3468259270" sldId="291"/>
            <ac:picMk id="6" creationId="{B1F13D43-517A-FBA8-314D-238C433CCAAA}"/>
          </ac:picMkLst>
        </pc:picChg>
        <pc:picChg chg="mod">
          <ac:chgData name="Rui Carvalho" userId="7bf80e1e-6628-4a5a-84c1-e8d5630c1c36" providerId="ADAL" clId="{24078105-90ED-49F2-87DE-48DC8227B5A4}" dt="2024-03-02T18:32:43.712" v="3187" actId="1076"/>
          <ac:picMkLst>
            <pc:docMk/>
            <pc:sldMk cId="3468259270" sldId="291"/>
            <ac:picMk id="7" creationId="{B05AA609-B56D-B965-7517-34430CC4DD1C}"/>
          </ac:picMkLst>
        </pc:picChg>
        <pc:picChg chg="mod">
          <ac:chgData name="Rui Carvalho" userId="7bf80e1e-6628-4a5a-84c1-e8d5630c1c36" providerId="ADAL" clId="{24078105-90ED-49F2-87DE-48DC8227B5A4}" dt="2024-03-02T18:32:40.344" v="3186" actId="14100"/>
          <ac:picMkLst>
            <pc:docMk/>
            <pc:sldMk cId="3468259270" sldId="291"/>
            <ac:picMk id="8" creationId="{01E4FE8B-6A03-B48E-5744-61891A050624}"/>
          </ac:picMkLst>
        </pc:picChg>
        <pc:picChg chg="mod">
          <ac:chgData name="Rui Carvalho" userId="7bf80e1e-6628-4a5a-84c1-e8d5630c1c36" providerId="ADAL" clId="{24078105-90ED-49F2-87DE-48DC8227B5A4}" dt="2024-03-02T18:32:28.862" v="3182" actId="1076"/>
          <ac:picMkLst>
            <pc:docMk/>
            <pc:sldMk cId="3468259270" sldId="291"/>
            <ac:picMk id="2050" creationId="{D4DDDAAD-636C-F44A-2623-6AE8E8181A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5C7EC-0270-40E6-AD88-BF486B74DA04}" type="datetimeFigureOut"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2015D-F0FF-4380-9089-1FD72332FC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15D-F0FF-4380-9089-1FD72332FC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5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Benefits:</a:t>
            </a:r>
          </a:p>
          <a:p>
            <a:endParaRPr lang="en-US" dirty="0"/>
          </a:p>
          <a:p>
            <a:r>
              <a:rPr lang="en-US" dirty="0"/>
              <a:t>As we have seen:</a:t>
            </a:r>
          </a:p>
          <a:p>
            <a:endParaRPr lang="en-US" dirty="0"/>
          </a:p>
          <a:p>
            <a:r>
              <a:rPr lang="en-US" dirty="0"/>
              <a:t>We can have a fine-graine influence on SQL Server executes queries ensuring performance.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We can apply hints directly through the Query Store, avoiding modifications to application code.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Once we apply a hint to a query, it persists across server restarts.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Also, this approach allows us to address performance issues more effectively on the database's overall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15D-F0FF-4380-9089-1FD72332FC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9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15D-F0FF-4380-9089-1FD72332FC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25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15D-F0FF-4380-9089-1FD72332FC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1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Let´s first land on what is Query Store and why it´s important.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 acts as a repository on your SQL Server database, and It's designed to 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store the history of execution plans for each query that runs.</a:t>
            </a:r>
          </a:p>
          <a:p>
            <a:endParaRPr lang="en-US" b="1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One of the most important capabilities is its ability to 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force and unforce specific execution plans.</a:t>
            </a:r>
          </a:p>
          <a:p>
            <a:endParaRPr lang="en-US" b="1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 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survives server restarts and even upgrades.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 This means that the data it collects remains intact across these events.</a:t>
            </a:r>
          </a:p>
          <a:p>
            <a:endParaRPr lang="en-US" b="1" dirty="0"/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 captures detailed performance metrics over time. </a:t>
            </a: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This includes not just which queries were run, but also how they performed, giving you a window into the execution and wait statistics.</a:t>
            </a:r>
          </a:p>
          <a:p>
            <a:endParaRPr lang="en-US" b="1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It also provides granular control over what queries you capture so you can focus on the queries that are most critical to your application's performance.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15D-F0FF-4380-9089-1FD72332FC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now, what is a hint?</a:t>
            </a:r>
          </a:p>
          <a:p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Hints are </a:t>
            </a:r>
            <a:r>
              <a:rPr lang="en-US" b="1" dirty="0"/>
              <a:t>instructions sent to the SQL Server Query Optimizer</a:t>
            </a:r>
            <a:r>
              <a:rPr lang="en-US" dirty="0"/>
              <a:t> that affect the execution plan selected for a particular query. They are used to adjust query execution when the optimizer is unable to produce the most efficient plan or to address performance issues.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dirty="0"/>
              <a:t>Some examples are: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MAXDOP hint, which controls the degree of parallelism for query execution. NOLOCK for reducing locking contention, and RECOMPILE, which tells SQL Server to generate a new execution plan for each execution. And there´s a lot more.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15D-F0FF-4380-9089-1FD72332FC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7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Why change query plan behavior? </a:t>
            </a:r>
          </a:p>
          <a:p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en-US" dirty="0"/>
              <a:t>The engine should ideally choose a query's best execution strategy. It is intended to function in this way, but it doesn't always do so.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these situations, a DBA might have to optimize for some circumstances; otherwise, we're left with a poor plan, and poor plans frequently result in poor performance. </a:t>
            </a:r>
          </a:p>
          <a:p>
            <a:endParaRPr lang="en-US" dirty="0"/>
          </a:p>
          <a:p>
            <a:r>
              <a:rPr lang="en-US" dirty="0"/>
              <a:t>Some reasons are:</a:t>
            </a:r>
          </a:p>
          <a:p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Optimal Execution Plan Challenges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Despite the Query Optimizer's design to select the best execution plan, it doesn't always succeed, needing some intervention.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Bad Plan Consequences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An inefficient query plan can significantly degrade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Variable Cardinality Issues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Situations like stored procedures with highly variable selectivity may require the use of a RECOMPILE hint to ensure optimal execution.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Memory Limitation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For heavy operations, it might be necessary to constrain memory usage to prevent resource contention.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Söhne"/>
              </a:rPr>
              <a:t>Parallelism</a:t>
            </a: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: Limiting the maximum degree of parallelism is essential for reports running alongside critical environments to avoid performance hits.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15D-F0FF-4380-9089-1FD72332FC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then we arrive at </a:t>
            </a:r>
            <a:r>
              <a:rPr lang="en-US" b="1" dirty="0"/>
              <a:t>Query Store Hint:</a:t>
            </a:r>
          </a:p>
          <a:p>
            <a:endParaRPr lang="en-US" b="1" dirty="0"/>
          </a:p>
          <a:p>
            <a:r>
              <a:rPr lang="en-US" dirty="0"/>
              <a:t>It´s basically an extension of Query Store that was launched on SQL Server 2022.</a:t>
            </a:r>
          </a:p>
          <a:p>
            <a:endParaRPr lang="en-US" dirty="0"/>
          </a:p>
          <a:p>
            <a:r>
              <a:rPr lang="en-US" dirty="0"/>
              <a:t>And the main goal is without changing the original query text, </a:t>
            </a:r>
            <a:r>
              <a:rPr lang="en-US" b="1" dirty="0"/>
              <a:t>add query-level hints to the execution plan produced by the SQL Server.</a:t>
            </a:r>
          </a:p>
          <a:p>
            <a:endParaRPr lang="en-US" b="1" dirty="0"/>
          </a:p>
          <a:p>
            <a:r>
              <a:rPr lang="en-US" b="1" dirty="0"/>
              <a:t>How it works?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15D-F0FF-4380-9089-1FD72332FC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0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5BFBE-A92A-859B-C1C2-E56E61C4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FCDAF0-7F71-4AFA-7069-884EDD9D2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4C3423-0A34-1E7C-3921-14670234D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First, the query must be executed.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The query plan, and execution details are then captured into the Query Store.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The DBA creates a Query Store hint on a query using </a:t>
            </a:r>
            <a:r>
              <a:rPr lang="en-US" b="0" i="0" u="none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 specific procedure.</a:t>
            </a:r>
          </a:p>
          <a:p>
            <a:pPr algn="l">
              <a:buFont typeface="+mj-lt"/>
              <a:buAutoNum type="arabicPeriod"/>
            </a:pPr>
            <a:r>
              <a:rPr lang="en-US" b="0" i="0" u="none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On the next execution, </a:t>
            </a:r>
            <a:r>
              <a:rPr lang="en-US" b="0" i="0" u="sng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t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he query is executed using the Query Store hint.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9E4D6-033C-A574-026D-9422B4477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15D-F0FF-4380-9089-1FD72332FC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15D-F0FF-4380-9089-1FD72332FC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5CB7D-6CF6-7D71-8988-1ADE00446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53970-7ADF-9384-3BA2-B04E8A819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62001-4F5D-5D20-CDA0-B9ABD7203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34591-6189-B5AE-40DB-5EA180018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15D-F0FF-4380-9089-1FD72332FC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4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Important end notes:</a:t>
            </a:r>
          </a:p>
          <a:p>
            <a:endParaRPr lang="en-US" b="1" dirty="0"/>
          </a:p>
          <a:p>
            <a:r>
              <a:rPr lang="en-US" dirty="0"/>
              <a:t>Can write </a:t>
            </a:r>
            <a:r>
              <a:rPr lang="en-US" b="1" dirty="0"/>
              <a:t>more than one HINT </a:t>
            </a:r>
            <a:r>
              <a:rPr lang="en-US" dirty="0"/>
              <a:t>for a query in a single command by passing </a:t>
            </a:r>
            <a:r>
              <a:rPr lang="en-US"/>
              <a:t>a string with all the hints you want to apply.</a:t>
            </a:r>
            <a:endParaRPr lang="en-US" b="1"/>
          </a:p>
          <a:p>
            <a:endParaRPr lang="en-US" b="1" dirty="0"/>
          </a:p>
          <a:p>
            <a:r>
              <a:rPr lang="en-US" dirty="0"/>
              <a:t>All the hints applied are persisted after a system restart.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Query Store hints take precedence over other types of hints, which means any hard-coded hints you might have in your SQL statements.</a:t>
            </a:r>
          </a:p>
          <a:p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If a hint specifies an impossible action, the engine will ignore the hint for that execution and just execute the query normally.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2015D-F0FF-4380-9089-1FD72332FC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cartoon characters&#10;&#10;Description automatically generated">
            <a:extLst>
              <a:ext uri="{FF2B5EF4-FFF2-40B4-BE49-F238E27FC236}">
                <a16:creationId xmlns:a16="http://schemas.microsoft.com/office/drawing/2014/main" id="{D9E760CC-CFDD-0CF7-CE51-B9598C21F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3C3B6-8566-66EF-73C7-3F6966B963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02444"/>
            <a:ext cx="9144000" cy="1522152"/>
          </a:xfrm>
        </p:spPr>
        <p:txBody>
          <a:bodyPr anchor="ctr">
            <a:normAutofit/>
          </a:bodyPr>
          <a:lstStyle>
            <a:lvl1pPr algn="ctr">
              <a:defRPr sz="8000" b="1">
                <a:solidFill>
                  <a:srgbClr val="19083B"/>
                </a:solidFill>
                <a:latin typeface="Congenial" panose="020F0502020204030204" pitchFamily="2" charset="0"/>
              </a:defRPr>
            </a:lvl1pPr>
          </a:lstStyle>
          <a:p>
            <a:r>
              <a:rPr lang="en-US" dirty="0"/>
              <a:t>Session Title!</a:t>
            </a:r>
            <a:endParaRPr lang="en-GB" dirty="0"/>
          </a:p>
        </p:txBody>
      </p:sp>
      <p:pic>
        <p:nvPicPr>
          <p:cNvPr id="12" name="Picture 11" descr="A black and orange text&#10;&#10;Description automatically generated">
            <a:extLst>
              <a:ext uri="{FF2B5EF4-FFF2-40B4-BE49-F238E27FC236}">
                <a16:creationId xmlns:a16="http://schemas.microsoft.com/office/drawing/2014/main" id="{049790D6-B249-E184-D8FA-7FBC22CA55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59AD991-F09F-FA8D-E768-B2146623F1A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2958" y="3754955"/>
            <a:ext cx="5726082" cy="55519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3840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Name(s)</a:t>
            </a:r>
          </a:p>
        </p:txBody>
      </p:sp>
    </p:spTree>
    <p:extLst>
      <p:ext uri="{BB962C8B-B14F-4D97-AF65-F5344CB8AC3E}">
        <p14:creationId xmlns:p14="http://schemas.microsoft.com/office/powerpoint/2010/main" val="376472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970B-1B67-9721-81C7-E3316539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11B36-21DC-BC0B-EDD5-4B56C6642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891E8-4365-0E49-3F88-EAEE6969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D63DA-4290-7BA3-CCE3-3653C1BC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D7842-287B-547F-C857-9A1FC33C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2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CB774-2722-4BCF-259D-8D644F73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E8D62-840A-DC0B-643E-40BF99344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0C06C-3332-8EE5-05A0-93030DF2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602C-C96F-BE1B-AE31-B05FE30C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083B6-2921-0457-FDFB-60AA2604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6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rame with a couple of people holding parachutes&#10;&#10;Description automatically generated">
            <a:extLst>
              <a:ext uri="{FF2B5EF4-FFF2-40B4-BE49-F238E27FC236}">
                <a16:creationId xmlns:a16="http://schemas.microsoft.com/office/drawing/2014/main" id="{F2A1CD88-3994-EA71-8A24-E6958FF496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3F277-5255-58B5-6B17-D3FEB7732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2513" y="755823"/>
            <a:ext cx="74813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91D8-337E-853E-82A4-2912BCEE0FE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16623" y="2506662"/>
            <a:ext cx="7938330" cy="3082288"/>
          </a:xfrm>
        </p:spPr>
        <p:txBody>
          <a:bodyPr anchor="ctr"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rgbClr val="19083B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562A-0789-F7A0-999A-8A89F7B0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F5D9-60D3-C8EB-1FA0-5CC5CFE2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33FE-BA52-B198-5CF1-8119E2E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B99C6A76-3918-9A96-A0FF-C2EA282199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3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helicopter and a moon&#10;&#10;Description automatically generated">
            <a:extLst>
              <a:ext uri="{FF2B5EF4-FFF2-40B4-BE49-F238E27FC236}">
                <a16:creationId xmlns:a16="http://schemas.microsoft.com/office/drawing/2014/main" id="{03326393-5B17-4DF5-6101-0A62623233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FAAA47-563B-D68F-0D17-BC3761D8F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7981" y="1900931"/>
            <a:ext cx="8037830" cy="1208029"/>
          </a:xfrm>
        </p:spPr>
        <p:txBody>
          <a:bodyPr anchor="b"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3A4D-25DB-E584-B925-FA085BB4465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7981" y="3266902"/>
            <a:ext cx="8037830" cy="2394066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018B-8C3E-AA30-D743-8A88355B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941D-7874-2E08-3BA2-6A22DD80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3035-DC61-8A96-107F-0452142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black and orange text&#10;&#10;Description automatically generated">
            <a:extLst>
              <a:ext uri="{FF2B5EF4-FFF2-40B4-BE49-F238E27FC236}">
                <a16:creationId xmlns:a16="http://schemas.microsoft.com/office/drawing/2014/main" id="{1F5BB742-10E7-E129-E0E2-00790C7FF7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frame with clouds and a green object&#10;&#10;Description automatically generated">
            <a:extLst>
              <a:ext uri="{FF2B5EF4-FFF2-40B4-BE49-F238E27FC236}">
                <a16:creationId xmlns:a16="http://schemas.microsoft.com/office/drawing/2014/main" id="{12C8543D-225D-6001-F604-5BC2ACA72C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46021-E79E-137F-3A3A-C23A007A35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2800" y="830637"/>
            <a:ext cx="7389264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CA2D-3B37-8F9E-EFEB-FA1DD3AFF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709" y="2410690"/>
            <a:ext cx="4049684" cy="3184381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4FB38-8DBE-ED26-9A2F-B07CE74F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2410689"/>
            <a:ext cx="4049684" cy="3184382"/>
          </a:xfrm>
        </p:spPr>
        <p:txBody>
          <a:bodyPr/>
          <a:lstStyle>
            <a:lvl1pPr>
              <a:defRPr>
                <a:solidFill>
                  <a:srgbClr val="19083B"/>
                </a:solidFill>
              </a:defRPr>
            </a:lvl1pPr>
            <a:lvl2pPr>
              <a:defRPr>
                <a:solidFill>
                  <a:srgbClr val="19083B"/>
                </a:solidFill>
              </a:defRPr>
            </a:lvl2pPr>
            <a:lvl3pPr>
              <a:defRPr>
                <a:solidFill>
                  <a:srgbClr val="19083B"/>
                </a:solidFill>
              </a:defRPr>
            </a:lvl3pPr>
            <a:lvl4pPr>
              <a:defRPr>
                <a:solidFill>
                  <a:srgbClr val="19083B"/>
                </a:solidFill>
              </a:defRPr>
            </a:lvl4pPr>
            <a:lvl5pPr>
              <a:defRPr>
                <a:solidFill>
                  <a:srgbClr val="1908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2115-D260-FCEA-178C-5DB10E64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9A42-DF8A-9381-080F-D8619432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6983C-A583-A49B-C8B5-FFABAA0A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A black and orange text&#10;&#10;Description automatically generated">
            <a:extLst>
              <a:ext uri="{FF2B5EF4-FFF2-40B4-BE49-F238E27FC236}">
                <a16:creationId xmlns:a16="http://schemas.microsoft.com/office/drawing/2014/main" id="{B83450CE-3CC8-7DC2-FDA1-CE2918B903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border with clouds and a blue object&#10;&#10;Description automatically generated">
            <a:extLst>
              <a:ext uri="{FF2B5EF4-FFF2-40B4-BE49-F238E27FC236}">
                <a16:creationId xmlns:a16="http://schemas.microsoft.com/office/drawing/2014/main" id="{DA4C2832-368D-6DA4-3C17-74B3B49FD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8B0548-48C0-51D5-05E0-A7811DBF3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668" y="938704"/>
            <a:ext cx="9933507" cy="1325563"/>
          </a:xfrm>
        </p:spPr>
        <p:txBody>
          <a:bodyPr>
            <a:normAutofit/>
          </a:bodyPr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8B8EB-5BD4-88B8-79B9-F1A53FA3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513FD-F207-7055-BA35-79BB21B7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1D69E-FF7D-0784-39C7-EC80B897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2BAFC9-0046-A48D-DCAB-F08408194B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27893" y="2576945"/>
            <a:ext cx="6383598" cy="2967644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pic>
        <p:nvPicPr>
          <p:cNvPr id="14" name="Picture 13" descr="A black and orange text&#10;&#10;Description automatically generated">
            <a:extLst>
              <a:ext uri="{FF2B5EF4-FFF2-40B4-BE49-F238E27FC236}">
                <a16:creationId xmlns:a16="http://schemas.microsoft.com/office/drawing/2014/main" id="{142EB508-338C-6E7F-0B30-04675EBFFE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1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rectangle with clouds&#10;&#10;Description automatically generated">
            <a:extLst>
              <a:ext uri="{FF2B5EF4-FFF2-40B4-BE49-F238E27FC236}">
                <a16:creationId xmlns:a16="http://schemas.microsoft.com/office/drawing/2014/main" id="{78F022E2-8379-7983-8357-46A459381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76598-1B1A-7391-561D-9A0DE3F001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2644" y="905452"/>
            <a:ext cx="9793778" cy="1325563"/>
          </a:xfrm>
        </p:spPr>
        <p:txBody>
          <a:bodyPr/>
          <a:lstStyle>
            <a:lvl1pPr>
              <a:defRPr sz="6600" b="1">
                <a:solidFill>
                  <a:srgbClr val="19083B"/>
                </a:solidFill>
                <a:latin typeface="Congenial" panose="02000503040000020004" pitchFamily="2" charset="0"/>
              </a:defRPr>
            </a:lvl1pPr>
          </a:lstStyle>
          <a:p>
            <a:r>
              <a:rPr lang="en-US" dirty="0"/>
              <a:t>Title slide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C2138-C2FF-2E26-EB68-474A5D56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B8FEE-A0AF-8730-356C-7DE17A87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ECC6-BC1E-0519-1F2F-1FE08A57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EE1671-594A-4F6A-5D28-22AB43E01F5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2644" y="2474796"/>
            <a:ext cx="9793778" cy="3169545"/>
          </a:xfrm>
        </p:spPr>
        <p:txBody>
          <a:bodyPr/>
          <a:lstStyle>
            <a:lvl1pPr marL="0" indent="0">
              <a:buNone/>
              <a:defRPr sz="2400">
                <a:solidFill>
                  <a:srgbClr val="1908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Content here</a:t>
            </a:r>
          </a:p>
        </p:txBody>
      </p:sp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B92EF478-0542-2B5B-838B-7F630640D6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887" y="6125166"/>
            <a:ext cx="1388225" cy="39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9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D764A-C0EA-BE5C-D2C1-A345A0DE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B9E98-FC00-73AD-C0B3-5A3EBB07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0CF7B-A84E-B54A-1643-EA967951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9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C212-E20E-4F3B-AB9B-2939BEE9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1FF2-36AD-57F7-DB46-E08DCCBE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BAABF-EDA9-7566-AFC3-CF4A6B41D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614F-E7FC-D89C-1095-DF93313D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6D257-F61B-123B-83C5-D0D5A92B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B5D72-5379-EFE6-1D9E-02C28471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0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4040-8781-8D96-C116-BD10C46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3DAD2-CD3B-1E59-AB32-ACF6FB10E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7F613-482A-00A5-35E2-AF1884D3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01AE5-5399-FB6F-1879-7D74FA56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9B71-A489-4F60-B00B-1C8D688AA8A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87ED-19EE-CA99-4DB2-11E19CD3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9F7F-FA40-2698-60BC-9FBBB4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33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1AFEE-2A42-A69D-978B-742FDEA8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7AE8-6768-A874-853C-25F5D8815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AF67-3197-BB8A-3B29-1F9C18551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9B71-A489-4F60-B00B-1C8D688AA8A2}" type="datetimeFigureOut">
              <a:rPr lang="en-GB" smtClean="0"/>
              <a:t>02/03/2024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9365-4A18-1D0D-DBC6-3ADE9EECE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D6AD6-9249-9788-BCA9-4C57E993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D069-E595-401A-B618-C6C1F0B490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learn.microsoft.com/en-us/sql/t-sql/queries/hints-transact-sql-query?view=sql-server-ver16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learning-sql/sql-server-2022-query-store-hints-optimize-execution-plans-for-enhanced-database-performance-3f4d02590697?sk=27730e5e7e2fcbc55f3aefcf2bdf2dab" TargetMode="External"/><Relationship Id="rId5" Type="http://schemas.openxmlformats.org/officeDocument/2006/relationships/hyperlink" Target="https://www.microsoft.com/en-us/sql-server/blog/2022/09/08/query-store-hints-in-sql-server-2022/" TargetMode="External"/><Relationship Id="rId4" Type="http://schemas.openxmlformats.org/officeDocument/2006/relationships/hyperlink" Target="https://www.microsoft.com/en-us/sql-server/blog/2022/08/18/query-store-is-enabled-by-default-in-sql-server-2022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4700-34CE-937A-3E61-92BFA8AC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0977"/>
            <a:ext cx="9144000" cy="1522152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ongenial"/>
              </a:rPr>
              <a:t>Elevating SQL Server Performance with Query Store Hints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442D2-27C0-AE2F-7D73-FBE463923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2959" y="4130459"/>
            <a:ext cx="5726082" cy="5551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Rui Carvalho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47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D5E4F-0E13-A45F-A900-2D6674485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66A9-8DA8-A5BA-AB06-6CE40071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107" y="6319562"/>
            <a:ext cx="1531521" cy="538438"/>
          </a:xfrm>
        </p:spPr>
        <p:txBody>
          <a:bodyPr>
            <a:noAutofit/>
          </a:bodyPr>
          <a:lstStyle/>
          <a:p>
            <a:pPr algn="r"/>
            <a:r>
              <a:rPr lang="en-GB" sz="1800" b="0" dirty="0"/>
              <a:t>demo</a:t>
            </a:r>
            <a:endParaRPr lang="en-GB" sz="28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F94B9-0570-770E-E68D-64EE6CF26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7" y="301337"/>
            <a:ext cx="11373425" cy="61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1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8BE97-AA46-9D7A-D5D2-1AF57585F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4DF99-8796-7508-561C-31E77290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Important</a:t>
            </a:r>
            <a:r>
              <a:rPr lang="pt-PT" dirty="0"/>
              <a:t> Notes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1D680E-A393-75BD-8AD0-E3F9F316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905" y="2177609"/>
            <a:ext cx="7938330" cy="30822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Can write </a:t>
            </a:r>
            <a:r>
              <a:rPr lang="en-US" b="1" dirty="0"/>
              <a:t>more than one HINT </a:t>
            </a:r>
            <a:r>
              <a:rPr lang="en-US" dirty="0"/>
              <a:t>for a query.</a:t>
            </a:r>
          </a:p>
          <a:p>
            <a:pPr algn="just"/>
            <a:r>
              <a:rPr lang="en-US" dirty="0"/>
              <a:t>Query Store Hints persisted </a:t>
            </a:r>
            <a:r>
              <a:rPr lang="en-US" b="1" dirty="0"/>
              <a:t>after a restart.</a:t>
            </a:r>
          </a:p>
          <a:p>
            <a:pPr algn="just"/>
            <a:r>
              <a:rPr lang="en-US" dirty="0"/>
              <a:t>Query Store Hints override any hard-coded statement-level hints and plan guide hints.</a:t>
            </a:r>
          </a:p>
          <a:p>
            <a:pPr algn="just"/>
            <a:r>
              <a:rPr lang="en-US" dirty="0"/>
              <a:t>If a Hint is set but it </a:t>
            </a:r>
            <a:r>
              <a:rPr lang="en-US" b="1" dirty="0"/>
              <a:t>contradicts what is possible, </a:t>
            </a:r>
            <a:r>
              <a:rPr lang="en-US" dirty="0"/>
              <a:t>then the engine will execute the query </a:t>
            </a:r>
            <a:r>
              <a:rPr lang="en-US" b="1" dirty="0"/>
              <a:t>ignoring the Hint.</a:t>
            </a:r>
          </a:p>
        </p:txBody>
      </p:sp>
    </p:spTree>
    <p:extLst>
      <p:ext uri="{BB962C8B-B14F-4D97-AF65-F5344CB8AC3E}">
        <p14:creationId xmlns:p14="http://schemas.microsoft.com/office/powerpoint/2010/main" val="63461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CC9FB-4A97-DD33-E79B-2D8C829C2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353D-A139-FE28-8D59-3D0258B9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1943D-E17A-5613-1E5A-026F33D16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980" y="3266901"/>
            <a:ext cx="7777237" cy="2202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Fine-grained control over query execution plans.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No need to change query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Hint persistence.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Address performance issues more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8991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77825-C202-D0ED-3DDE-B90EF9E15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4814-D3D4-CD03-DF7E-73E604BB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70835-749E-9AEB-685D-5DEAA1C19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Hints (Transact-SQL) - Query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Query Store - SQL Server 2022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Query Store hints in SQL Server 2022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SQL Server 2022 Query Store Hints: Optimize Execution Plans for Enhanced Database Performance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1317F5-0D61-D51A-FE95-99646D7E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342" y="5245053"/>
            <a:ext cx="576080" cy="57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0780D-A6EE-FA7E-5435-6F74F6EE1082}"/>
              </a:ext>
            </a:extLst>
          </p:cNvPr>
          <p:cNvSpPr txBox="1"/>
          <p:nvPr/>
        </p:nvSpPr>
        <p:spPr>
          <a:xfrm>
            <a:off x="5000062" y="5348427"/>
            <a:ext cx="5344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I´ve a blog post about Query Store Hints ready for you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C0A0AFA9-4CBC-EFDD-4B10-77B26C22D0FF}"/>
              </a:ext>
            </a:extLst>
          </p:cNvPr>
          <p:cNvSpPr/>
          <p:nvPr/>
        </p:nvSpPr>
        <p:spPr>
          <a:xfrm rot="16200000">
            <a:off x="4546415" y="5139970"/>
            <a:ext cx="486664" cy="42063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7DE2EF-0885-7813-E95F-CF3086EF4A4B}"/>
              </a:ext>
            </a:extLst>
          </p:cNvPr>
          <p:cNvSpPr/>
          <p:nvPr/>
        </p:nvSpPr>
        <p:spPr>
          <a:xfrm>
            <a:off x="1470562" y="3849772"/>
            <a:ext cx="9385859" cy="873587"/>
          </a:xfrm>
          <a:prstGeom prst="rect">
            <a:avLst/>
          </a:prstGeom>
          <a:solidFill>
            <a:schemeClr val="accent4">
              <a:alpha val="38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of a person wearing goggles&#10;&#10;Description automatically generated">
            <a:extLst>
              <a:ext uri="{FF2B5EF4-FFF2-40B4-BE49-F238E27FC236}">
                <a16:creationId xmlns:a16="http://schemas.microsoft.com/office/drawing/2014/main" id="{ACA1D75D-02CE-A477-5D79-2F1B8D4A03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72" y="1036867"/>
            <a:ext cx="2409910" cy="10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45364-0E5D-407D-9253-AB4F39025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EF6D-03F9-1E6B-E48D-BFEE33C2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dirty="0"/>
              <a:t>Feel free to approach me for any question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64D02D-5498-E86A-9F5B-1D009D1E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9207" y="2611620"/>
            <a:ext cx="6383598" cy="1139498"/>
          </a:xfrm>
        </p:spPr>
        <p:txBody>
          <a:bodyPr/>
          <a:lstStyle/>
          <a:p>
            <a:pPr algn="ctr"/>
            <a:r>
              <a:rPr lang="en-US" dirty="0"/>
              <a:t>Or send me a message on </a:t>
            </a:r>
            <a:r>
              <a:rPr lang="en-US" b="1" dirty="0" err="1"/>
              <a:t>linkedin</a:t>
            </a:r>
            <a:r>
              <a:rPr lang="en-US" dirty="0"/>
              <a:t> or </a:t>
            </a:r>
            <a:r>
              <a:rPr lang="en-US" b="1" dirty="0"/>
              <a:t>medium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2D6C67E-728D-AE47-9F3C-55074DBA4A3F}"/>
              </a:ext>
            </a:extLst>
          </p:cNvPr>
          <p:cNvSpPr txBox="1">
            <a:spLocks/>
          </p:cNvSpPr>
          <p:nvPr/>
        </p:nvSpPr>
        <p:spPr>
          <a:xfrm>
            <a:off x="6844256" y="5167962"/>
            <a:ext cx="3588206" cy="822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rgbClr val="19083B"/>
                </a:solidFill>
                <a:latin typeface="Congenial" panose="0200050304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>
                <a:solidFill>
                  <a:schemeClr val="accent1">
                    <a:lumMod val="50000"/>
                  </a:schemeClr>
                </a:solidFill>
              </a:rPr>
              <a:t>Thank You!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EC7A8F-330B-D39D-7D55-A5F229A5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57" y="3138610"/>
            <a:ext cx="2007097" cy="20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9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9B9B8-FAB6-D663-D9C2-8A094165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5CF3C9-8222-7B58-EAA9-B8BB9BB7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1628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wearing goggles&#10;&#10;Description automatically generated">
            <a:extLst>
              <a:ext uri="{FF2B5EF4-FFF2-40B4-BE49-F238E27FC236}">
                <a16:creationId xmlns:a16="http://schemas.microsoft.com/office/drawing/2014/main" id="{BCE7BBD7-4C88-9E7D-4FD7-5844C6745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658" y="2588039"/>
            <a:ext cx="2409910" cy="1054336"/>
          </a:xfrm>
          <a:prstGeom prst="rect">
            <a:avLst/>
          </a:prstGeom>
        </p:spPr>
      </p:pic>
      <p:pic>
        <p:nvPicPr>
          <p:cNvPr id="5" name="Picture 4" descr="A cartoon of a pilot waving&#10;&#10;Description automatically generated">
            <a:extLst>
              <a:ext uri="{FF2B5EF4-FFF2-40B4-BE49-F238E27FC236}">
                <a16:creationId xmlns:a16="http://schemas.microsoft.com/office/drawing/2014/main" id="{A3C84184-1F75-EEE8-C0CA-2089B646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35" y="4286774"/>
            <a:ext cx="1785293" cy="2470251"/>
          </a:xfrm>
          <a:prstGeom prst="rect">
            <a:avLst/>
          </a:prstGeom>
        </p:spPr>
      </p:pic>
      <p:pic>
        <p:nvPicPr>
          <p:cNvPr id="7" name="Picture 6" descr="A cartoon of a person wearing a shirt&#10;&#10;Description automatically generated">
            <a:extLst>
              <a:ext uri="{FF2B5EF4-FFF2-40B4-BE49-F238E27FC236}">
                <a16:creationId xmlns:a16="http://schemas.microsoft.com/office/drawing/2014/main" id="{086311C7-7461-0C9A-0771-3E64887BD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134" y="4186106"/>
            <a:ext cx="1054848" cy="2561773"/>
          </a:xfrm>
          <a:prstGeom prst="rect">
            <a:avLst/>
          </a:prstGeom>
        </p:spPr>
      </p:pic>
      <p:pic>
        <p:nvPicPr>
          <p:cNvPr id="9" name="Picture 8" descr="A cartoon of a person holding a red object&#10;&#10;Description automatically generated">
            <a:extLst>
              <a:ext uri="{FF2B5EF4-FFF2-40B4-BE49-F238E27FC236}">
                <a16:creationId xmlns:a16="http://schemas.microsoft.com/office/drawing/2014/main" id="{2BFBBF1D-9EBA-746B-8669-4E59048E2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522" y="3778985"/>
            <a:ext cx="1770727" cy="2978040"/>
          </a:xfrm>
          <a:prstGeom prst="rect">
            <a:avLst/>
          </a:prstGeom>
        </p:spPr>
      </p:pic>
      <p:pic>
        <p:nvPicPr>
          <p:cNvPr id="11" name="Picture 10" descr="A cartoon of a person&#10;&#10;Description automatically generated">
            <a:extLst>
              <a:ext uri="{FF2B5EF4-FFF2-40B4-BE49-F238E27FC236}">
                <a16:creationId xmlns:a16="http://schemas.microsoft.com/office/drawing/2014/main" id="{90037D93-FBC5-A77D-65D2-CFB67E68C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790" y="3933938"/>
            <a:ext cx="1231099" cy="2813941"/>
          </a:xfrm>
          <a:prstGeom prst="rect">
            <a:avLst/>
          </a:prstGeom>
        </p:spPr>
      </p:pic>
      <p:pic>
        <p:nvPicPr>
          <p:cNvPr id="13" name="Picture 12" descr="A cartoon of a person with a parachute&#10;&#10;Description automatically generated">
            <a:extLst>
              <a:ext uri="{FF2B5EF4-FFF2-40B4-BE49-F238E27FC236}">
                <a16:creationId xmlns:a16="http://schemas.microsoft.com/office/drawing/2014/main" id="{D419938A-E070-1EA6-A852-58F31C888E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14" y="157577"/>
            <a:ext cx="2317105" cy="2510197"/>
          </a:xfrm>
          <a:prstGeom prst="rect">
            <a:avLst/>
          </a:prstGeom>
        </p:spPr>
      </p:pic>
      <p:pic>
        <p:nvPicPr>
          <p:cNvPr id="15" name="Picture 14" descr="A cartoon of a person in a wheelchair&#10;&#10;Description automatically generated">
            <a:extLst>
              <a:ext uri="{FF2B5EF4-FFF2-40B4-BE49-F238E27FC236}">
                <a16:creationId xmlns:a16="http://schemas.microsoft.com/office/drawing/2014/main" id="{58F9E390-FA91-4246-C6D2-3AFF8615B5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76" y="4536949"/>
            <a:ext cx="1880815" cy="2103820"/>
          </a:xfrm>
          <a:prstGeom prst="rect">
            <a:avLst/>
          </a:prstGeom>
        </p:spPr>
      </p:pic>
      <p:pic>
        <p:nvPicPr>
          <p:cNvPr id="17" name="Picture 16" descr="A cartoon character in a hot air balloon&#10;&#10;Description automatically generated">
            <a:extLst>
              <a:ext uri="{FF2B5EF4-FFF2-40B4-BE49-F238E27FC236}">
                <a16:creationId xmlns:a16="http://schemas.microsoft.com/office/drawing/2014/main" id="{E99B1415-B96D-8ADA-2B36-1ED0BFECB6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25" y="231744"/>
            <a:ext cx="1827004" cy="3197256"/>
          </a:xfrm>
          <a:prstGeom prst="rect">
            <a:avLst/>
          </a:prstGeom>
        </p:spPr>
      </p:pic>
      <p:pic>
        <p:nvPicPr>
          <p:cNvPr id="19" name="Picture 18" descr="A red and white helicopter&#10;&#10;Description automatically generated">
            <a:extLst>
              <a:ext uri="{FF2B5EF4-FFF2-40B4-BE49-F238E27FC236}">
                <a16:creationId xmlns:a16="http://schemas.microsoft.com/office/drawing/2014/main" id="{0333A9ED-0FDF-E98E-4360-C5DE62B1B8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2" y="3354349"/>
            <a:ext cx="3252663" cy="1240565"/>
          </a:xfrm>
          <a:prstGeom prst="rect">
            <a:avLst/>
          </a:prstGeom>
        </p:spPr>
      </p:pic>
      <p:pic>
        <p:nvPicPr>
          <p:cNvPr id="21" name="Picture 20" descr="A blue and white object with a black background&#10;&#10;Description automatically generated">
            <a:extLst>
              <a:ext uri="{FF2B5EF4-FFF2-40B4-BE49-F238E27FC236}">
                <a16:creationId xmlns:a16="http://schemas.microsoft.com/office/drawing/2014/main" id="{57615AC6-80A8-2E29-FB20-E20662F188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8" y="2173770"/>
            <a:ext cx="3252662" cy="924052"/>
          </a:xfrm>
          <a:prstGeom prst="rect">
            <a:avLst/>
          </a:prstGeom>
        </p:spPr>
      </p:pic>
      <p:pic>
        <p:nvPicPr>
          <p:cNvPr id="23" name="Picture 22" descr="A cartoon of a small green and yellow vehicle&#10;&#10;Description automatically generated">
            <a:extLst>
              <a:ext uri="{FF2B5EF4-FFF2-40B4-BE49-F238E27FC236}">
                <a16:creationId xmlns:a16="http://schemas.microsoft.com/office/drawing/2014/main" id="{E3A36A70-B36A-2AAE-53F0-3F50571645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1" y="1269141"/>
            <a:ext cx="3153551" cy="919786"/>
          </a:xfrm>
          <a:prstGeom prst="rect">
            <a:avLst/>
          </a:prstGeom>
        </p:spPr>
      </p:pic>
      <p:pic>
        <p:nvPicPr>
          <p:cNvPr id="25" name="Picture 24" descr="A black and orange text&#10;&#10;Description automatically generated">
            <a:extLst>
              <a:ext uri="{FF2B5EF4-FFF2-40B4-BE49-F238E27FC236}">
                <a16:creationId xmlns:a16="http://schemas.microsoft.com/office/drawing/2014/main" id="{CDE5CDF6-B018-F4E9-FEBD-BC73BC265F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5" y="347182"/>
            <a:ext cx="2850000" cy="806901"/>
          </a:xfrm>
          <a:prstGeom prst="rect">
            <a:avLst/>
          </a:prstGeom>
        </p:spPr>
      </p:pic>
      <p:pic>
        <p:nvPicPr>
          <p:cNvPr id="27" name="Picture 26" descr="A cartoon of a person wearing goggles&#10;&#10;Description automatically generated">
            <a:extLst>
              <a:ext uri="{FF2B5EF4-FFF2-40B4-BE49-F238E27FC236}">
                <a16:creationId xmlns:a16="http://schemas.microsoft.com/office/drawing/2014/main" id="{0258EEE8-A501-5F7B-572A-17A5A3759F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36" y="4420692"/>
            <a:ext cx="1387198" cy="2336334"/>
          </a:xfrm>
          <a:prstGeom prst="rect">
            <a:avLst/>
          </a:prstGeom>
        </p:spPr>
      </p:pic>
      <p:pic>
        <p:nvPicPr>
          <p:cNvPr id="29" name="Picture 28" descr="A cartoon of a person in a suit and goggles holding a swing glider&#10;&#10;Description automatically generated">
            <a:extLst>
              <a:ext uri="{FF2B5EF4-FFF2-40B4-BE49-F238E27FC236}">
                <a16:creationId xmlns:a16="http://schemas.microsoft.com/office/drawing/2014/main" id="{73611094-9D82-28A7-C257-F5272E982B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422" y="157577"/>
            <a:ext cx="4032385" cy="2016193"/>
          </a:xfrm>
          <a:prstGeom prst="rect">
            <a:avLst/>
          </a:prstGeom>
        </p:spPr>
      </p:pic>
      <p:pic>
        <p:nvPicPr>
          <p:cNvPr id="31" name="Picture 30" descr="A cartoon of a blimp&#10;&#10;Description automatically generated">
            <a:extLst>
              <a:ext uri="{FF2B5EF4-FFF2-40B4-BE49-F238E27FC236}">
                <a16:creationId xmlns:a16="http://schemas.microsoft.com/office/drawing/2014/main" id="{FE796A1C-8E3C-ED70-7E00-ABCA95BEF0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69" y="2332597"/>
            <a:ext cx="2702032" cy="16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5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A02D0-00AC-8095-0217-2A5E37951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12D0-7A35-AF77-D881-76E2E4FE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RUI</a:t>
            </a:r>
            <a:r>
              <a:rPr lang="en-GB" sz="6000" b="0" dirty="0"/>
              <a:t> </a:t>
            </a:r>
            <a:r>
              <a:rPr lang="en-GB" sz="6000" dirty="0"/>
              <a:t>CARVALHO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D5928-E2B9-7E3B-6011-4CD37C0F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3336" y="2229400"/>
            <a:ext cx="6383598" cy="2967644"/>
          </a:xfrm>
        </p:spPr>
        <p:txBody>
          <a:bodyPr>
            <a:normAutofit/>
          </a:bodyPr>
          <a:lstStyle/>
          <a:p>
            <a:r>
              <a:rPr lang="en-US" dirty="0"/>
              <a:t>Data Engineer at </a:t>
            </a:r>
            <a:r>
              <a:rPr lang="en-US" dirty="0" err="1"/>
              <a:t>DevScope</a:t>
            </a:r>
            <a:endParaRPr lang="en-US" dirty="0"/>
          </a:p>
          <a:p>
            <a:r>
              <a:rPr lang="en-US" dirty="0"/>
              <a:t>+6 years working with Data</a:t>
            </a:r>
          </a:p>
          <a:p>
            <a:r>
              <a:rPr lang="en-US" dirty="0"/>
              <a:t>Medium writer</a:t>
            </a:r>
          </a:p>
          <a:p>
            <a:r>
              <a:rPr lang="en-US" dirty="0"/>
              <a:t>Speaker</a:t>
            </a:r>
          </a:p>
          <a:p>
            <a:endParaRPr lang="en-GB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E07D0E-5A28-755E-1002-309424901810}"/>
              </a:ext>
            </a:extLst>
          </p:cNvPr>
          <p:cNvGrpSpPr/>
          <p:nvPr/>
        </p:nvGrpSpPr>
        <p:grpSpPr>
          <a:xfrm>
            <a:off x="2728775" y="4268851"/>
            <a:ext cx="2713789" cy="1009438"/>
            <a:chOff x="2359847" y="4490519"/>
            <a:chExt cx="2877977" cy="1063274"/>
          </a:xfrm>
        </p:grpSpPr>
        <p:pic>
          <p:nvPicPr>
            <p:cNvPr id="4" name="Picture 2" descr="Microsoft Certified: Azure Data Engineer Associate">
              <a:extLst>
                <a:ext uri="{FF2B5EF4-FFF2-40B4-BE49-F238E27FC236}">
                  <a16:creationId xmlns:a16="http://schemas.microsoft.com/office/drawing/2014/main" id="{03F39E85-F36F-3C8E-CA62-C48C61B9B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9847" y="4519305"/>
              <a:ext cx="1005703" cy="1005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Microsoft Certified: Power BI Data Analyst Assoc... - Credly">
              <a:extLst>
                <a:ext uri="{FF2B5EF4-FFF2-40B4-BE49-F238E27FC236}">
                  <a16:creationId xmlns:a16="http://schemas.microsoft.com/office/drawing/2014/main" id="{521017D6-98FE-F170-15F7-059B6B4520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550" y="4490519"/>
              <a:ext cx="1063274" cy="10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Databricks Certified Data Engineer Associate | Databricks">
              <a:extLst>
                <a:ext uri="{FF2B5EF4-FFF2-40B4-BE49-F238E27FC236}">
                  <a16:creationId xmlns:a16="http://schemas.microsoft.com/office/drawing/2014/main" id="{D4DDDAAD-636C-F44A-2623-6AE8E8181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7763" y="4490519"/>
              <a:ext cx="750061" cy="1040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B1F13D43-517A-FBA8-314D-238C433CC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9" r="7696" b="17323"/>
          <a:stretch/>
        </p:blipFill>
        <p:spPr bwMode="auto">
          <a:xfrm>
            <a:off x="7386926" y="865792"/>
            <a:ext cx="4367050" cy="23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B05AA609-B56D-B965-7517-34430CC4D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588" y="2627962"/>
            <a:ext cx="4367050" cy="245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01E4FE8B-6A03-B48E-5744-61891A050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113" y="3705323"/>
            <a:ext cx="3261982" cy="22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vscope Store">
            <a:extLst>
              <a:ext uri="{FF2B5EF4-FFF2-40B4-BE49-F238E27FC236}">
                <a16:creationId xmlns:a16="http://schemas.microsoft.com/office/drawing/2014/main" id="{EB47E201-4013-BE86-F7A5-30C42127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29" y="176731"/>
            <a:ext cx="1372602" cy="26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2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89869-342C-C5FF-6DC3-EC79ACC3A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0F52D-C18B-65B2-49E2-ABD4DBCA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895" y="966187"/>
            <a:ext cx="8184783" cy="1325563"/>
          </a:xfrm>
        </p:spPr>
        <p:txBody>
          <a:bodyPr>
            <a:noAutofit/>
          </a:bodyPr>
          <a:lstStyle/>
          <a:p>
            <a:r>
              <a:rPr lang="pt-PT" sz="5400" dirty="0" err="1"/>
              <a:t>Landing</a:t>
            </a:r>
            <a:r>
              <a:rPr lang="pt-PT" sz="5400" dirty="0"/>
              <a:t> </a:t>
            </a:r>
            <a:r>
              <a:rPr lang="pt-PT" sz="5400" dirty="0" err="1"/>
              <a:t>on</a:t>
            </a:r>
            <a:r>
              <a:rPr lang="pt-PT" sz="5400" dirty="0"/>
              <a:t> </a:t>
            </a:r>
            <a:r>
              <a:rPr lang="pt-PT" sz="5400" dirty="0" err="1"/>
              <a:t>Query</a:t>
            </a:r>
            <a:r>
              <a:rPr lang="pt-PT" sz="5400" dirty="0"/>
              <a:t> </a:t>
            </a:r>
            <a:r>
              <a:rPr lang="pt-PT" sz="5400" dirty="0" err="1"/>
              <a:t>Store</a:t>
            </a:r>
            <a:endParaRPr lang="pt-PT" sz="5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66E6C1-62AD-4474-DA33-179B10A0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387" y="2222176"/>
            <a:ext cx="7938330" cy="3247504"/>
          </a:xfrm>
        </p:spPr>
        <p:txBody>
          <a:bodyPr>
            <a:normAutofit fontScale="92500"/>
          </a:bodyPr>
          <a:lstStyle/>
          <a:p>
            <a:r>
              <a:rPr lang="en-US" dirty="0"/>
              <a:t>It is a mechanism to store the history of plans of each query in a database.</a:t>
            </a:r>
          </a:p>
          <a:p>
            <a:r>
              <a:rPr lang="en-US" dirty="0"/>
              <a:t>Allows to force and unforce plans.</a:t>
            </a:r>
          </a:p>
          <a:p>
            <a:r>
              <a:rPr lang="en-US" dirty="0"/>
              <a:t>Survives server restarts and upgrades.</a:t>
            </a:r>
          </a:p>
          <a:p>
            <a:r>
              <a:rPr lang="en-US" dirty="0"/>
              <a:t>Captures performance over time.</a:t>
            </a:r>
          </a:p>
          <a:p>
            <a:r>
              <a:rPr lang="en-US" dirty="0"/>
              <a:t>Captures Execution and Wait statistics (SQL 2017+).</a:t>
            </a:r>
          </a:p>
          <a:p>
            <a:r>
              <a:rPr lang="en-US" dirty="0"/>
              <a:t>Gives the ability to choose what queries to capture.</a:t>
            </a:r>
          </a:p>
        </p:txBody>
      </p:sp>
    </p:spTree>
    <p:extLst>
      <p:ext uri="{BB962C8B-B14F-4D97-AF65-F5344CB8AC3E}">
        <p14:creationId xmlns:p14="http://schemas.microsoft.com/office/powerpoint/2010/main" val="59477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4D0D8-7126-5636-1B51-9BD35B536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891-C217-8D1A-1FD1-49DFFF93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Hint?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F34FD-60C2-7458-EC72-09F8294B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981" y="3266901"/>
            <a:ext cx="5327652" cy="111215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Instruction sent to the SQL Server query optimizer that </a:t>
            </a:r>
            <a:r>
              <a:rPr lang="en-US" b="1" dirty="0">
                <a:cs typeface="Calibri"/>
              </a:rPr>
              <a:t>influences the execution plan</a:t>
            </a:r>
            <a:r>
              <a:rPr lang="en-US" dirty="0">
                <a:cs typeface="Calibri"/>
              </a:rPr>
              <a:t> chosen for a specific query.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9A03F6E-F472-5E72-889F-1BECFD0961E8}"/>
              </a:ext>
            </a:extLst>
          </p:cNvPr>
          <p:cNvSpPr txBox="1">
            <a:spLocks/>
          </p:cNvSpPr>
          <p:nvPr/>
        </p:nvSpPr>
        <p:spPr>
          <a:xfrm>
            <a:off x="1047981" y="4576983"/>
            <a:ext cx="5048019" cy="1112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cs typeface="Calibri"/>
              </a:rPr>
              <a:t>Used to address </a:t>
            </a:r>
            <a:r>
              <a:rPr lang="en-US" b="1" dirty="0">
                <a:cs typeface="Calibri"/>
              </a:rPr>
              <a:t>performance</a:t>
            </a:r>
            <a:r>
              <a:rPr lang="en-US" dirty="0">
                <a:cs typeface="Calibri"/>
              </a:rPr>
              <a:t> issues or fine-tune query execution when the optimizer does not produce the most efficient plan.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7DF69F8-22B8-E4DE-DEE4-CF6449017425}"/>
              </a:ext>
            </a:extLst>
          </p:cNvPr>
          <p:cNvSpPr txBox="1">
            <a:spLocks/>
          </p:cNvSpPr>
          <p:nvPr/>
        </p:nvSpPr>
        <p:spPr>
          <a:xfrm>
            <a:off x="6375633" y="3328026"/>
            <a:ext cx="2894202" cy="22254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9083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>
                <a:cs typeface="Calibri"/>
              </a:rPr>
              <a:t>Examples</a:t>
            </a:r>
            <a:r>
              <a:rPr lang="fr-FR" dirty="0">
                <a:cs typeface="Calibri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cs typeface="Calibri"/>
              </a:rPr>
              <a:t>MAXDOP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cs typeface="Calibri"/>
              </a:rPr>
              <a:t>QUERYTRACEON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cs typeface="Calibri"/>
              </a:rPr>
              <a:t>IGNORE_CONSTRAINTS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cs typeface="Calibri"/>
              </a:rPr>
              <a:t>NOLOCK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cs typeface="Calibri"/>
              </a:rPr>
              <a:t>RECOMPILE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cs typeface="Calibri"/>
              </a:rPr>
              <a:t>Etc…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7F7CFE-944B-D963-241F-AFD0E819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81" y="3266901"/>
            <a:ext cx="10348531" cy="20479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8D76651A-D6CE-0CB3-C02E-5148D3F95FD2}"/>
              </a:ext>
            </a:extLst>
          </p:cNvPr>
          <p:cNvSpPr/>
          <p:nvPr/>
        </p:nvSpPr>
        <p:spPr>
          <a:xfrm rot="16200000">
            <a:off x="4415542" y="4357009"/>
            <a:ext cx="298755" cy="855876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F7577-44E6-D6AB-BAE4-1D4CB8B2E446}"/>
              </a:ext>
            </a:extLst>
          </p:cNvPr>
          <p:cNvSpPr txBox="1"/>
          <p:nvPr/>
        </p:nvSpPr>
        <p:spPr>
          <a:xfrm>
            <a:off x="5077127" y="4606709"/>
            <a:ext cx="6066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424"/>
                </a:solidFill>
                <a:effectLst/>
                <a:latin typeface="source-serif-pro"/>
              </a:rPr>
              <a:t>The MAXDOP hint can be used to limit the number of processor cores used to execute a query.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85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04659-E1B4-DFEE-6078-C1E7CBA30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46C9-3C97-05BD-C44D-D91473B89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81" y="1388378"/>
            <a:ext cx="9606768" cy="1720582"/>
          </a:xfrm>
        </p:spPr>
        <p:txBody>
          <a:bodyPr>
            <a:normAutofit fontScale="90000"/>
          </a:bodyPr>
          <a:lstStyle/>
          <a:p>
            <a:r>
              <a:rPr lang="en-GB" dirty="0"/>
              <a:t>Why change Query behaviour?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4E275-39F1-40AB-EF74-E1656701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980" y="3266901"/>
            <a:ext cx="7777237" cy="22027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Optimal Execution Plan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Bad Plan Consequences.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Variable Cardinality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Memory Grant Size Limitation.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Adjusting Parallelism.</a:t>
            </a:r>
          </a:p>
        </p:txBody>
      </p:sp>
    </p:spTree>
    <p:extLst>
      <p:ext uri="{BB962C8B-B14F-4D97-AF65-F5344CB8AC3E}">
        <p14:creationId xmlns:p14="http://schemas.microsoft.com/office/powerpoint/2010/main" val="35141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D6202-0AB2-CB31-CC92-5B6F9E550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D598-BB6B-ED0D-24FF-76BA5356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Store Hint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0629-D574-9FDF-40E5-C7A860927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708" y="2410690"/>
            <a:ext cx="8251587" cy="318438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Extension of </a:t>
            </a:r>
            <a:r>
              <a:rPr lang="en-US" b="1" dirty="0"/>
              <a:t>Query Store. </a:t>
            </a:r>
          </a:p>
          <a:p>
            <a:pPr algn="just"/>
            <a:r>
              <a:rPr lang="en-US" dirty="0"/>
              <a:t>Only on </a:t>
            </a:r>
            <a:r>
              <a:rPr lang="en-US" b="1" dirty="0"/>
              <a:t>SQL Server 2022.</a:t>
            </a:r>
          </a:p>
          <a:p>
            <a:pPr algn="just"/>
            <a:r>
              <a:rPr lang="en-US" dirty="0"/>
              <a:t>Add query-level hints to the execution plan generated by the SQL Server query optimizer </a:t>
            </a:r>
            <a:r>
              <a:rPr lang="en-US" b="1" dirty="0"/>
              <a:t>without changing the original query text.</a:t>
            </a:r>
          </a:p>
          <a:p>
            <a:pPr marL="0" indent="0" algn="r">
              <a:buNone/>
            </a:pPr>
            <a:r>
              <a:rPr lang="en-GB" sz="4800" b="1" dirty="0"/>
              <a:t>How it works?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7469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51DD-D008-4E51-6278-FA75127EC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F55061-36A4-B172-D60C-B8171BA41307}"/>
              </a:ext>
            </a:extLst>
          </p:cNvPr>
          <p:cNvSpPr/>
          <p:nvPr/>
        </p:nvSpPr>
        <p:spPr>
          <a:xfrm>
            <a:off x="2502766" y="2156200"/>
            <a:ext cx="2462405" cy="754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Query Executed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4C43A3-F897-B29E-D09B-3BAA61C14B09}"/>
              </a:ext>
            </a:extLst>
          </p:cNvPr>
          <p:cNvSpPr/>
          <p:nvPr/>
        </p:nvSpPr>
        <p:spPr>
          <a:xfrm>
            <a:off x="3932152" y="3036114"/>
            <a:ext cx="2462405" cy="75404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Query captured in Query Store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948BC1-F772-CE73-7602-A68CCF121A83}"/>
              </a:ext>
            </a:extLst>
          </p:cNvPr>
          <p:cNvSpPr/>
          <p:nvPr/>
        </p:nvSpPr>
        <p:spPr>
          <a:xfrm>
            <a:off x="5361538" y="3916028"/>
            <a:ext cx="2462405" cy="752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DBA creates a Query hint on a Query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4736CA-49E1-F530-1E39-E677DEA275A2}"/>
              </a:ext>
            </a:extLst>
          </p:cNvPr>
          <p:cNvSpPr/>
          <p:nvPr/>
        </p:nvSpPr>
        <p:spPr>
          <a:xfrm>
            <a:off x="6790924" y="4794161"/>
            <a:ext cx="2462405" cy="752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Query executes using Query Store hint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33012C76-D79E-1A06-78C8-A8B541082B63}"/>
              </a:ext>
            </a:extLst>
          </p:cNvPr>
          <p:cNvSpPr/>
          <p:nvPr/>
        </p:nvSpPr>
        <p:spPr>
          <a:xfrm rot="10800000" flipH="1">
            <a:off x="3308891" y="2981729"/>
            <a:ext cx="552611" cy="535907"/>
          </a:xfrm>
          <a:prstGeom prst="bentArrow">
            <a:avLst>
              <a:gd name="adj1" fmla="val 25000"/>
              <a:gd name="adj2" fmla="val 23145"/>
              <a:gd name="adj3" fmla="val 25000"/>
              <a:gd name="adj4" fmla="val 43750"/>
            </a:avLst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067D5BC0-7FDA-50BF-A19D-C08BA33DACC8}"/>
              </a:ext>
            </a:extLst>
          </p:cNvPr>
          <p:cNvSpPr/>
          <p:nvPr/>
        </p:nvSpPr>
        <p:spPr>
          <a:xfrm rot="10800000" flipH="1">
            <a:off x="4735268" y="3899381"/>
            <a:ext cx="552611" cy="535907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96EC3FA1-59C1-7F81-2E80-AD8B271D7BCF}"/>
              </a:ext>
            </a:extLst>
          </p:cNvPr>
          <p:cNvSpPr/>
          <p:nvPr/>
        </p:nvSpPr>
        <p:spPr>
          <a:xfrm rot="10800000" flipH="1">
            <a:off x="6204752" y="4801755"/>
            <a:ext cx="552611" cy="535907"/>
          </a:xfrm>
          <a:prstGeom prst="bentArrow">
            <a:avLst/>
          </a:prstGeo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7F9DB6E-8617-F150-7B60-87E0AEFC08F1}"/>
              </a:ext>
            </a:extLst>
          </p:cNvPr>
          <p:cNvSpPr txBox="1">
            <a:spLocks/>
          </p:cNvSpPr>
          <p:nvPr/>
        </p:nvSpPr>
        <p:spPr>
          <a:xfrm>
            <a:off x="3932152" y="860455"/>
            <a:ext cx="6880562" cy="1077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rgbClr val="19083B"/>
                </a:solidFill>
                <a:latin typeface="Congenial" panose="02000503040000020004" pitchFamily="2" charset="0"/>
                <a:ea typeface="+mj-ea"/>
                <a:cs typeface="+mj-cs"/>
              </a:defRPr>
            </a:lvl1pPr>
          </a:lstStyle>
          <a:p>
            <a:r>
              <a:rPr lang="en-GB" dirty="0"/>
              <a:t>Query Store Hint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637F07-E552-114A-F115-EFF98541BCBB}"/>
              </a:ext>
            </a:extLst>
          </p:cNvPr>
          <p:cNvSpPr/>
          <p:nvPr/>
        </p:nvSpPr>
        <p:spPr>
          <a:xfrm>
            <a:off x="5361538" y="3864486"/>
            <a:ext cx="2462405" cy="870539"/>
          </a:xfrm>
          <a:prstGeom prst="rect">
            <a:avLst/>
          </a:prstGeom>
          <a:noFill/>
          <a:ln w="57150">
            <a:solidFill>
              <a:srgbClr val="F384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643DA-6F5F-B652-8684-7DEE9055DBE9}"/>
              </a:ext>
            </a:extLst>
          </p:cNvPr>
          <p:cNvSpPr txBox="1"/>
          <p:nvPr/>
        </p:nvSpPr>
        <p:spPr>
          <a:xfrm>
            <a:off x="1081134" y="4011750"/>
            <a:ext cx="271895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4400" b="1" dirty="0"/>
              <a:t>How to do this?</a:t>
            </a:r>
          </a:p>
        </p:txBody>
      </p:sp>
    </p:spTree>
    <p:extLst>
      <p:ext uri="{BB962C8B-B14F-4D97-AF65-F5344CB8AC3E}">
        <p14:creationId xmlns:p14="http://schemas.microsoft.com/office/powerpoint/2010/main" val="30509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FAEC0-8A6D-AA61-88B5-82218FDE8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1958-EC29-4F99-6ED3-7CDA7CA5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set a Hint?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4BB31-86BF-3230-DF37-69BF0CEB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8980" y="2474797"/>
            <a:ext cx="6107441" cy="1325564"/>
          </a:xfrm>
        </p:spPr>
        <p:txBody>
          <a:bodyPr/>
          <a:lstStyle/>
          <a:p>
            <a:r>
              <a:rPr lang="en-GB" dirty="0"/>
              <a:t>Get the query ID of the query that you want to set a hint.</a:t>
            </a:r>
          </a:p>
        </p:txBody>
      </p:sp>
      <p:pic>
        <p:nvPicPr>
          <p:cNvPr id="4" name="Picture 3" descr="A cartoon of a pilot waving&#10;&#10;Description automatically generated">
            <a:extLst>
              <a:ext uri="{FF2B5EF4-FFF2-40B4-BE49-F238E27FC236}">
                <a16:creationId xmlns:a16="http://schemas.microsoft.com/office/drawing/2014/main" id="{7132CBA5-D94A-AD56-7370-01A8FE5E8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95" y="3214095"/>
            <a:ext cx="2510254" cy="3473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2D080-B034-75EF-C616-A0E64105A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43" y="2094907"/>
            <a:ext cx="3465111" cy="2131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32F318-F1B7-AAB0-3137-1745321CA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642" y="4213409"/>
            <a:ext cx="8538653" cy="1504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527B42-54AF-C217-48E2-22C96725FEB9}"/>
              </a:ext>
            </a:extLst>
          </p:cNvPr>
          <p:cNvSpPr/>
          <p:nvPr/>
        </p:nvSpPr>
        <p:spPr>
          <a:xfrm>
            <a:off x="5772150" y="4467225"/>
            <a:ext cx="600076" cy="419100"/>
          </a:xfrm>
          <a:prstGeom prst="rect">
            <a:avLst/>
          </a:prstGeom>
          <a:noFill/>
          <a:ln w="38100">
            <a:solidFill>
              <a:srgbClr val="F384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DC67A-FC9F-0D6B-18F4-079075AFA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97CC-80BC-DE43-D951-75377FF3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set a Hint?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1E839-DB7D-0BD6-695F-AD436668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8055" y="1979497"/>
            <a:ext cx="9367070" cy="620828"/>
          </a:xfrm>
        </p:spPr>
        <p:txBody>
          <a:bodyPr/>
          <a:lstStyle/>
          <a:p>
            <a:r>
              <a:rPr lang="en-US" dirty="0"/>
              <a:t>With </a:t>
            </a:r>
            <a:r>
              <a:rPr lang="en-US" b="1" dirty="0" err="1"/>
              <a:t>sp_query_store_set_hints</a:t>
            </a:r>
            <a:r>
              <a:rPr lang="en-US" b="1" dirty="0"/>
              <a:t> </a:t>
            </a:r>
            <a:r>
              <a:rPr lang="en-US" dirty="0"/>
              <a:t>and the </a:t>
            </a:r>
            <a:r>
              <a:rPr lang="en-US" dirty="0" err="1"/>
              <a:t>query_id</a:t>
            </a:r>
            <a:r>
              <a:rPr lang="en-US" dirty="0"/>
              <a:t> apply the hint you wish.</a:t>
            </a:r>
            <a:endParaRPr lang="en-GB" dirty="0"/>
          </a:p>
        </p:txBody>
      </p:sp>
      <p:pic>
        <p:nvPicPr>
          <p:cNvPr id="4" name="Picture 3" descr="A cartoon of a pilot waving&#10;&#10;Description automatically generated">
            <a:extLst>
              <a:ext uri="{FF2B5EF4-FFF2-40B4-BE49-F238E27FC236}">
                <a16:creationId xmlns:a16="http://schemas.microsoft.com/office/drawing/2014/main" id="{C3301E4F-A937-EBD8-9D9B-A99A0BBD0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95" y="3214095"/>
            <a:ext cx="2510254" cy="3473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18551-16A6-CAD6-0627-F1B1F2DA3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730" y="2534371"/>
            <a:ext cx="8932321" cy="62082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5A0D8B-983C-A828-0F11-CFCC34893426}"/>
              </a:ext>
            </a:extLst>
          </p:cNvPr>
          <p:cNvCxnSpPr/>
          <p:nvPr/>
        </p:nvCxnSpPr>
        <p:spPr>
          <a:xfrm>
            <a:off x="4876800" y="2943225"/>
            <a:ext cx="1466850" cy="0"/>
          </a:xfrm>
          <a:prstGeom prst="line">
            <a:avLst/>
          </a:prstGeom>
          <a:ln w="57150">
            <a:solidFill>
              <a:srgbClr val="F384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64A762-CD9D-9328-902F-A1ED7680CCD9}"/>
              </a:ext>
            </a:extLst>
          </p:cNvPr>
          <p:cNvCxnSpPr>
            <a:cxnSpLocks/>
          </p:cNvCxnSpPr>
          <p:nvPr/>
        </p:nvCxnSpPr>
        <p:spPr>
          <a:xfrm>
            <a:off x="7591425" y="2933700"/>
            <a:ext cx="2400300" cy="0"/>
          </a:xfrm>
          <a:prstGeom prst="line">
            <a:avLst/>
          </a:prstGeom>
          <a:ln w="57150">
            <a:solidFill>
              <a:srgbClr val="F384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24C10B7-7340-176E-1E64-386F08A86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055" y="3498240"/>
            <a:ext cx="5699945" cy="4594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2FA6C4-7D59-F3CD-5F6E-2CAB74EAA68D}"/>
              </a:ext>
            </a:extLst>
          </p:cNvPr>
          <p:cNvSpPr txBox="1"/>
          <p:nvPr/>
        </p:nvSpPr>
        <p:spPr>
          <a:xfrm>
            <a:off x="1158055" y="3045660"/>
            <a:ext cx="4280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How to see all your Query Store Hints?</a:t>
            </a:r>
            <a:endParaRPr lang="en-US" sz="20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11F422-FF01-522B-2BE0-0A3D8CBBE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729" y="3971444"/>
            <a:ext cx="7969981" cy="11720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E10716-F0B4-FB53-C018-2F61ADC5C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055" y="5221477"/>
            <a:ext cx="6433370" cy="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3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f244d98-84a7-4062-995f-bcd8081f2038" xsi:nil="true"/>
    <lcf76f155ced4ddcb4097134ff3c332f xmlns="b1de6d31-ead0-4693-b9e1-674b0e9602f7">
      <Terms xmlns="http://schemas.microsoft.com/office/infopath/2007/PartnerControls"/>
    </lcf76f155ced4ddcb4097134ff3c332f>
    <IndexTag xmlns="b1de6d31-ead0-4693-b9e1-674b0e9602f7" xsi:nil="true"/>
    <ChangeLog xmlns="b1de6d31-ead0-4693-b9e1-674b0e9602f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19989A0019A4AA5DEED6D3336132D" ma:contentTypeVersion="21" ma:contentTypeDescription="Create a new document." ma:contentTypeScope="" ma:versionID="ee6b31592105925987b9002a89b8399f">
  <xsd:schema xmlns:xsd="http://www.w3.org/2001/XMLSchema" xmlns:xs="http://www.w3.org/2001/XMLSchema" xmlns:p="http://schemas.microsoft.com/office/2006/metadata/properties" xmlns:ns2="6f244d98-84a7-4062-995f-bcd8081f2038" xmlns:ns3="b1de6d31-ead0-4693-b9e1-674b0e9602f7" targetNamespace="http://schemas.microsoft.com/office/2006/metadata/properties" ma:root="true" ma:fieldsID="1574cdcc8fcf710642f0bbc2dc047db3" ns2:_="" ns3:_="">
    <xsd:import namespace="6f244d98-84a7-4062-995f-bcd8081f2038"/>
    <xsd:import namespace="b1de6d31-ead0-4693-b9e1-674b0e9602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ChangeLog" minOccurs="0"/>
                <xsd:element ref="ns3:IndexTag" minOccurs="0"/>
                <xsd:element ref="ns3:MediaServiceSearchProperties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44d98-84a7-4062-995f-bcd8081f20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hidden="true" ma:internalName="SharedWithDetails" ma:readOnly="true">
      <xsd:simpleType>
        <xsd:restriction base="dms:Note"/>
      </xsd:simpleType>
    </xsd:element>
    <xsd:element name="TaxCatchAll" ma:index="21" nillable="true" ma:displayName="Taxonomy Catch All Column" ma:hidden="true" ma:list="{c6146b0f-c66f-4874-b17a-5443bd1ec855}" ma:internalName="TaxCatchAll" ma:showField="CatchAllData" ma:web="6f244d98-84a7-4062-995f-bcd8081f2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e6d31-ead0-4693-b9e1-674b0e9602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hidden="true" ma:internalName="MediaServiceOCR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true">
      <xsd:simpleType>
        <xsd:restriction base="dms:Note"/>
      </xsd:simpleType>
    </xsd:element>
    <xsd:element name="MediaLengthInSeconds" ma:index="18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e33e1a9-51be-4cf4-afca-3e0cfb3574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hangeLog" ma:index="22" nillable="true" ma:displayName="ChangeLog" ma:description="Summary of the changes done." ma:format="Dropdown" ma:internalName="ChangeLog">
      <xsd:simpleType>
        <xsd:restriction base="dms:Note">
          <xsd:maxLength value="255"/>
        </xsd:restriction>
      </xsd:simpleType>
    </xsd:element>
    <xsd:element name="IndexTag" ma:index="23" nillable="true" ma:displayName="IndexTag" ma:format="Dropdown" ma:internalName="IndexTag">
      <xsd:simpleType>
        <xsd:restriction base="dms:Text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D06969-232C-4B45-A023-22C785139D66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b1de6d31-ead0-4693-b9e1-674b0e9602f7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f244d98-84a7-4062-995f-bcd8081f203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100325-5E82-423C-9840-FAF71CE712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46FFB1-F2C4-4E32-B259-D9C61742F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244d98-84a7-4062-995f-bcd8081f2038"/>
    <ds:schemaRef ds:uri="b1de6d31-ead0-4693-b9e1-674b0e9602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1158</Words>
  <Application>Microsoft Office PowerPoint</Application>
  <PresentationFormat>Widescreen</PresentationFormat>
  <Paragraphs>137</Paragraphs>
  <Slides>16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Congenial</vt:lpstr>
      <vt:lpstr>Segoe UI</vt:lpstr>
      <vt:lpstr>Söhne</vt:lpstr>
      <vt:lpstr>source-serif-pro</vt:lpstr>
      <vt:lpstr>Office Theme</vt:lpstr>
      <vt:lpstr>Elevating SQL Server Performance with Query Store Hints</vt:lpstr>
      <vt:lpstr>RUI CARVALHO</vt:lpstr>
      <vt:lpstr>Landing on Query Store</vt:lpstr>
      <vt:lpstr>What is a Hint?</vt:lpstr>
      <vt:lpstr>Why change Query behaviour?</vt:lpstr>
      <vt:lpstr>Query Store Hint</vt:lpstr>
      <vt:lpstr>PowerPoint Presentation</vt:lpstr>
      <vt:lpstr>How to set a Hint?</vt:lpstr>
      <vt:lpstr>How to set a Hint?</vt:lpstr>
      <vt:lpstr>demo</vt:lpstr>
      <vt:lpstr>Important Notes</vt:lpstr>
      <vt:lpstr>Benefits</vt:lpstr>
      <vt:lpstr>References</vt:lpstr>
      <vt:lpstr>Feel free to approach me for any question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 Hemingbrough</dc:creator>
  <cp:lastModifiedBy>Rui Carvalho</cp:lastModifiedBy>
  <cp:revision>74</cp:revision>
  <dcterms:created xsi:type="dcterms:W3CDTF">2023-09-13T08:13:44Z</dcterms:created>
  <dcterms:modified xsi:type="dcterms:W3CDTF">2024-03-02T18:57:00Z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Internal Purple Frog Systems document</vt:lpwstr>
  </property>
  <property fmtid="{D5CDD505-2E9C-101B-9397-08002B2CF9AE}" pid="4" name="MSIP_Label_a81883d7-7687-437e-93f2-e8f88ef256b4_Enabled">
    <vt:lpwstr>true</vt:lpwstr>
  </property>
  <property fmtid="{D5CDD505-2E9C-101B-9397-08002B2CF9AE}" pid="5" name="MSIP_Label_a81883d7-7687-437e-93f2-e8f88ef256b4_SetDate">
    <vt:lpwstr>2023-09-13T08:41:58Z</vt:lpwstr>
  </property>
  <property fmtid="{D5CDD505-2E9C-101B-9397-08002B2CF9AE}" pid="6" name="MSIP_Label_a81883d7-7687-437e-93f2-e8f88ef256b4_Method">
    <vt:lpwstr>Privileged</vt:lpwstr>
  </property>
  <property fmtid="{D5CDD505-2E9C-101B-9397-08002B2CF9AE}" pid="7" name="MSIP_Label_a81883d7-7687-437e-93f2-e8f88ef256b4_Name">
    <vt:lpwstr>Public</vt:lpwstr>
  </property>
  <property fmtid="{D5CDD505-2E9C-101B-9397-08002B2CF9AE}" pid="8" name="MSIP_Label_a81883d7-7687-437e-93f2-e8f88ef256b4_SiteId">
    <vt:lpwstr>7e3de8e7-4d84-476e-98b0-8c195a3a2a1e</vt:lpwstr>
  </property>
  <property fmtid="{D5CDD505-2E9C-101B-9397-08002B2CF9AE}" pid="9" name="MSIP_Label_a81883d7-7687-437e-93f2-e8f88ef256b4_ActionId">
    <vt:lpwstr>8d1a62ca-c679-4a0f-9654-1f372a9ea4a8</vt:lpwstr>
  </property>
  <property fmtid="{D5CDD505-2E9C-101B-9397-08002B2CF9AE}" pid="10" name="MSIP_Label_a81883d7-7687-437e-93f2-e8f88ef256b4_ContentBits">
    <vt:lpwstr>0</vt:lpwstr>
  </property>
  <property fmtid="{D5CDD505-2E9C-101B-9397-08002B2CF9AE}" pid="11" name="ContentTypeId">
    <vt:lpwstr>0x0101000F119989A0019A4AA5DEED6D3336132D</vt:lpwstr>
  </property>
  <property fmtid="{D5CDD505-2E9C-101B-9397-08002B2CF9AE}" pid="12" name="MediaServiceImageTags">
    <vt:lpwstr/>
  </property>
</Properties>
</file>