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5" r:id="rId6"/>
    <p:sldId id="257" r:id="rId7"/>
    <p:sldId id="258" r:id="rId8"/>
    <p:sldId id="260" r:id="rId9"/>
    <p:sldId id="267" r:id="rId10"/>
    <p:sldId id="259" r:id="rId11"/>
    <p:sldId id="268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0E"/>
    <a:srgbClr val="19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3998F-6802-42D1-80E3-AB3221239328}" v="44" dt="2024-03-17T15:56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Reis" userId="60129a3d-20e4-431b-abeb-e723d35a45f5" providerId="ADAL" clId="{8D93998F-6802-42D1-80E3-AB3221239328}"/>
    <pc:docChg chg="undo custSel addSld delSld modSld sldOrd">
      <pc:chgData name="Pedro Reis" userId="60129a3d-20e4-431b-abeb-e723d35a45f5" providerId="ADAL" clId="{8D93998F-6802-42D1-80E3-AB3221239328}" dt="2024-03-17T15:56:58.114" v="1885"/>
      <pc:docMkLst>
        <pc:docMk/>
      </pc:docMkLst>
      <pc:sldChg chg="addSp delSp modSp mod setBg">
        <pc:chgData name="Pedro Reis" userId="60129a3d-20e4-431b-abeb-e723d35a45f5" providerId="ADAL" clId="{8D93998F-6802-42D1-80E3-AB3221239328}" dt="2024-03-04T14:47:50.099" v="1801" actId="20577"/>
        <pc:sldMkLst>
          <pc:docMk/>
          <pc:sldMk cId="692957538" sldId="257"/>
        </pc:sldMkLst>
        <pc:spChg chg="mod">
          <ac:chgData name="Pedro Reis" userId="60129a3d-20e4-431b-abeb-e723d35a45f5" providerId="ADAL" clId="{8D93998F-6802-42D1-80E3-AB3221239328}" dt="2024-03-04T14:19:30.390" v="1403" actId="26606"/>
          <ac:spMkLst>
            <pc:docMk/>
            <pc:sldMk cId="692957538" sldId="257"/>
            <ac:spMk id="2" creationId="{E3EC89F2-A86F-D072-3872-05B293AE264B}"/>
          </ac:spMkLst>
        </pc:spChg>
        <pc:spChg chg="add del mod">
          <ac:chgData name="Pedro Reis" userId="60129a3d-20e4-431b-abeb-e723d35a45f5" providerId="ADAL" clId="{8D93998F-6802-42D1-80E3-AB3221239328}" dt="2024-03-04T14:47:50.099" v="1801" actId="20577"/>
          <ac:spMkLst>
            <pc:docMk/>
            <pc:sldMk cId="692957538" sldId="257"/>
            <ac:spMk id="3" creationId="{5BD1BA4E-ED9F-4A02-E38B-0EE305C51F2A}"/>
          </ac:spMkLst>
        </pc:spChg>
        <pc:spChg chg="add del">
          <ac:chgData name="Pedro Reis" userId="60129a3d-20e4-431b-abeb-e723d35a45f5" providerId="ADAL" clId="{8D93998F-6802-42D1-80E3-AB3221239328}" dt="2024-03-04T14:19:29.382" v="1401" actId="26606"/>
          <ac:spMkLst>
            <pc:docMk/>
            <pc:sldMk cId="692957538" sldId="257"/>
            <ac:spMk id="9" creationId="{BACC6370-2D7E-4714-9D71-7542949D7D5D}"/>
          </ac:spMkLst>
        </pc:spChg>
        <pc:spChg chg="add del">
          <ac:chgData name="Pedro Reis" userId="60129a3d-20e4-431b-abeb-e723d35a45f5" providerId="ADAL" clId="{8D93998F-6802-42D1-80E3-AB3221239328}" dt="2024-03-04T14:19:29.382" v="1401" actId="26606"/>
          <ac:spMkLst>
            <pc:docMk/>
            <pc:sldMk cId="692957538" sldId="257"/>
            <ac:spMk id="11" creationId="{F68B3F68-107C-434F-AA38-110D5EA91B85}"/>
          </ac:spMkLst>
        </pc:spChg>
        <pc:spChg chg="add del">
          <ac:chgData name="Pedro Reis" userId="60129a3d-20e4-431b-abeb-e723d35a45f5" providerId="ADAL" clId="{8D93998F-6802-42D1-80E3-AB3221239328}" dt="2024-03-04T14:19:29.382" v="1401" actId="26606"/>
          <ac:spMkLst>
            <pc:docMk/>
            <pc:sldMk cId="692957538" sldId="257"/>
            <ac:spMk id="13" creationId="{AAD0DBB9-1A4B-4391-81D4-CB19F9AB918A}"/>
          </ac:spMkLst>
        </pc:spChg>
        <pc:spChg chg="add del">
          <ac:chgData name="Pedro Reis" userId="60129a3d-20e4-431b-abeb-e723d35a45f5" providerId="ADAL" clId="{8D93998F-6802-42D1-80E3-AB3221239328}" dt="2024-03-04T14:19:29.382" v="1401" actId="26606"/>
          <ac:spMkLst>
            <pc:docMk/>
            <pc:sldMk cId="692957538" sldId="257"/>
            <ac:spMk id="15" creationId="{063BBA22-50EA-4C4D-BE05-F1CE4E63AA56}"/>
          </ac:spMkLst>
        </pc:spChg>
        <pc:spChg chg="add del">
          <ac:chgData name="Pedro Reis" userId="60129a3d-20e4-431b-abeb-e723d35a45f5" providerId="ADAL" clId="{8D93998F-6802-42D1-80E3-AB3221239328}" dt="2024-03-04T14:19:30.390" v="1403" actId="26606"/>
          <ac:spMkLst>
            <pc:docMk/>
            <pc:sldMk cId="692957538" sldId="257"/>
            <ac:spMk id="17" creationId="{2E442304-DDBD-4F7B-8017-36BCC863FB40}"/>
          </ac:spMkLst>
        </pc:spChg>
        <pc:spChg chg="add del">
          <ac:chgData name="Pedro Reis" userId="60129a3d-20e4-431b-abeb-e723d35a45f5" providerId="ADAL" clId="{8D93998F-6802-42D1-80E3-AB3221239328}" dt="2024-03-04T14:19:30.390" v="1403" actId="26606"/>
          <ac:spMkLst>
            <pc:docMk/>
            <pc:sldMk cId="692957538" sldId="257"/>
            <ac:spMk id="18" creationId="{5E107275-3853-46FD-A241-DE4355A42675}"/>
          </ac:spMkLst>
        </pc:spChg>
        <pc:graphicFrameChg chg="add del">
          <ac:chgData name="Pedro Reis" userId="60129a3d-20e4-431b-abeb-e723d35a45f5" providerId="ADAL" clId="{8D93998F-6802-42D1-80E3-AB3221239328}" dt="2024-03-04T14:19:29.382" v="1401" actId="26606"/>
          <ac:graphicFrameMkLst>
            <pc:docMk/>
            <pc:sldMk cId="692957538" sldId="257"/>
            <ac:graphicFrameMk id="5" creationId="{C4F7CF8E-9F6F-16D8-62A7-CC69FE48B580}"/>
          </ac:graphicFrameMkLst>
        </pc:graphicFrameChg>
        <pc:graphicFrameChg chg="add del">
          <ac:chgData name="Pedro Reis" userId="60129a3d-20e4-431b-abeb-e723d35a45f5" providerId="ADAL" clId="{8D93998F-6802-42D1-80E3-AB3221239328}" dt="2024-03-04T14:19:30.390" v="1403" actId="26606"/>
          <ac:graphicFrameMkLst>
            <pc:docMk/>
            <pc:sldMk cId="692957538" sldId="257"/>
            <ac:graphicFrameMk id="19" creationId="{CF1CD083-4002-F7D0-E927-6B65E0D2191A}"/>
          </ac:graphicFrameMkLst>
        </pc:graphicFrameChg>
      </pc:sldChg>
      <pc:sldChg chg="addSp delSp modSp mod delAnim modAnim">
        <pc:chgData name="Pedro Reis" userId="60129a3d-20e4-431b-abeb-e723d35a45f5" providerId="ADAL" clId="{8D93998F-6802-42D1-80E3-AB3221239328}" dt="2024-03-17T15:52:10.058" v="1823"/>
        <pc:sldMkLst>
          <pc:docMk/>
          <pc:sldMk cId="1406019620" sldId="258"/>
        </pc:sldMkLst>
        <pc:spChg chg="mod">
          <ac:chgData name="Pedro Reis" userId="60129a3d-20e4-431b-abeb-e723d35a45f5" providerId="ADAL" clId="{8D93998F-6802-42D1-80E3-AB3221239328}" dt="2024-03-04T14:41:14.426" v="1655" actId="14100"/>
          <ac:spMkLst>
            <pc:docMk/>
            <pc:sldMk cId="1406019620" sldId="258"/>
            <ac:spMk id="3" creationId="{451AF83A-C0DD-CE77-DF8B-7D5DC7DBBEB9}"/>
          </ac:spMkLst>
        </pc:spChg>
        <pc:spChg chg="add del mod">
          <ac:chgData name="Pedro Reis" userId="60129a3d-20e4-431b-abeb-e723d35a45f5" providerId="ADAL" clId="{8D93998F-6802-42D1-80E3-AB3221239328}" dt="2024-03-04T14:40:42.501" v="1644" actId="478"/>
          <ac:spMkLst>
            <pc:docMk/>
            <pc:sldMk cId="1406019620" sldId="258"/>
            <ac:spMk id="5" creationId="{8D0EAF79-4685-C453-F3EA-2BE05EB043BE}"/>
          </ac:spMkLst>
        </pc:spChg>
        <pc:grpChg chg="del">
          <ac:chgData name="Pedro Reis" userId="60129a3d-20e4-431b-abeb-e723d35a45f5" providerId="ADAL" clId="{8D93998F-6802-42D1-80E3-AB3221239328}" dt="2024-03-04T09:41:50.578" v="804" actId="478"/>
          <ac:grpSpMkLst>
            <pc:docMk/>
            <pc:sldMk cId="1406019620" sldId="258"/>
            <ac:grpSpMk id="8" creationId="{505FE4CD-B86E-8DF1-26AF-83404D0213B7}"/>
          </ac:grpSpMkLst>
        </pc:grpChg>
        <pc:picChg chg="add mod">
          <ac:chgData name="Pedro Reis" userId="60129a3d-20e4-431b-abeb-e723d35a45f5" providerId="ADAL" clId="{8D93998F-6802-42D1-80E3-AB3221239328}" dt="2024-03-17T15:51:51.473" v="1821" actId="1076"/>
          <ac:picMkLst>
            <pc:docMk/>
            <pc:sldMk cId="1406019620" sldId="258"/>
            <ac:picMk id="10" creationId="{7E93CAFD-90BB-E073-4570-7B3FE656EF5B}"/>
          </ac:picMkLst>
        </pc:picChg>
      </pc:sldChg>
      <pc:sldChg chg="addSp modSp mod ord modAnim">
        <pc:chgData name="Pedro Reis" userId="60129a3d-20e4-431b-abeb-e723d35a45f5" providerId="ADAL" clId="{8D93998F-6802-42D1-80E3-AB3221239328}" dt="2024-03-17T15:56:58.114" v="1885"/>
        <pc:sldMkLst>
          <pc:docMk/>
          <pc:sldMk cId="727719329" sldId="259"/>
        </pc:sldMkLst>
        <pc:spChg chg="mod">
          <ac:chgData name="Pedro Reis" userId="60129a3d-20e4-431b-abeb-e723d35a45f5" providerId="ADAL" clId="{8D93998F-6802-42D1-80E3-AB3221239328}" dt="2024-03-04T14:45:08.110" v="1770" actId="20577"/>
          <ac:spMkLst>
            <pc:docMk/>
            <pc:sldMk cId="727719329" sldId="259"/>
            <ac:spMk id="2" creationId="{8BC5193F-10A6-9EA7-8037-5159FCBDCAEE}"/>
          </ac:spMkLst>
        </pc:spChg>
        <pc:spChg chg="mod">
          <ac:chgData name="Pedro Reis" userId="60129a3d-20e4-431b-abeb-e723d35a45f5" providerId="ADAL" clId="{8D93998F-6802-42D1-80E3-AB3221239328}" dt="2024-03-17T15:56:36.795" v="1882" actId="27636"/>
          <ac:spMkLst>
            <pc:docMk/>
            <pc:sldMk cId="727719329" sldId="259"/>
            <ac:spMk id="3" creationId="{9C7BCFC9-BB5B-7256-4879-518565E0980F}"/>
          </ac:spMkLst>
        </pc:spChg>
        <pc:picChg chg="add mod">
          <ac:chgData name="Pedro Reis" userId="60129a3d-20e4-431b-abeb-e723d35a45f5" providerId="ADAL" clId="{8D93998F-6802-42D1-80E3-AB3221239328}" dt="2024-03-04T14:30:40.833" v="1582" actId="1076"/>
          <ac:picMkLst>
            <pc:docMk/>
            <pc:sldMk cId="727719329" sldId="259"/>
            <ac:picMk id="5" creationId="{EA31E36B-5964-6835-A58D-C116CA86ABE7}"/>
          </ac:picMkLst>
        </pc:picChg>
      </pc:sldChg>
      <pc:sldChg chg="addSp delSp modSp mod ord modAnim">
        <pc:chgData name="Pedro Reis" userId="60129a3d-20e4-431b-abeb-e723d35a45f5" providerId="ADAL" clId="{8D93998F-6802-42D1-80E3-AB3221239328}" dt="2024-03-17T15:55:51.379" v="1871"/>
        <pc:sldMkLst>
          <pc:docMk/>
          <pc:sldMk cId="3757330821" sldId="260"/>
        </pc:sldMkLst>
        <pc:spChg chg="mod">
          <ac:chgData name="Pedro Reis" userId="60129a3d-20e4-431b-abeb-e723d35a45f5" providerId="ADAL" clId="{8D93998F-6802-42D1-80E3-AB3221239328}" dt="2024-03-04T09:40:00.727" v="758" actId="27636"/>
          <ac:spMkLst>
            <pc:docMk/>
            <pc:sldMk cId="3757330821" sldId="260"/>
            <ac:spMk id="3" creationId="{24067DC9-43EF-BE75-EA5C-68C941299005}"/>
          </ac:spMkLst>
        </pc:spChg>
        <pc:spChg chg="add mod">
          <ac:chgData name="Pedro Reis" userId="60129a3d-20e4-431b-abeb-e723d35a45f5" providerId="ADAL" clId="{8D93998F-6802-42D1-80E3-AB3221239328}" dt="2024-03-17T15:52:42.715" v="1827" actId="571"/>
          <ac:spMkLst>
            <pc:docMk/>
            <pc:sldMk cId="3757330821" sldId="260"/>
            <ac:spMk id="4" creationId="{714636BD-8974-231B-D131-96FE16A564BF}"/>
          </ac:spMkLst>
        </pc:spChg>
        <pc:spChg chg="add mod">
          <ac:chgData name="Pedro Reis" userId="60129a3d-20e4-431b-abeb-e723d35a45f5" providerId="ADAL" clId="{8D93998F-6802-42D1-80E3-AB3221239328}" dt="2024-03-17T15:53:41.149" v="1836" actId="14100"/>
          <ac:spMkLst>
            <pc:docMk/>
            <pc:sldMk cId="3757330821" sldId="260"/>
            <ac:spMk id="6" creationId="{2D39530F-51B2-E15A-F9E5-6C1253993A5B}"/>
          </ac:spMkLst>
        </pc:spChg>
        <pc:spChg chg="add mod">
          <ac:chgData name="Pedro Reis" userId="60129a3d-20e4-431b-abeb-e723d35a45f5" providerId="ADAL" clId="{8D93998F-6802-42D1-80E3-AB3221239328}" dt="2024-03-17T15:53:46.909" v="1839" actId="14100"/>
          <ac:spMkLst>
            <pc:docMk/>
            <pc:sldMk cId="3757330821" sldId="260"/>
            <ac:spMk id="8" creationId="{348B8F9A-8EB7-C96A-7EDB-B5E7E0819CCF}"/>
          </ac:spMkLst>
        </pc:spChg>
        <pc:spChg chg="mod">
          <ac:chgData name="Pedro Reis" userId="60129a3d-20e4-431b-abeb-e723d35a45f5" providerId="ADAL" clId="{8D93998F-6802-42D1-80E3-AB3221239328}" dt="2024-03-04T09:34:40.733" v="77"/>
          <ac:spMkLst>
            <pc:docMk/>
            <pc:sldMk cId="3757330821" sldId="260"/>
            <ac:spMk id="10" creationId="{CC7EB92D-6B5A-87DD-3CC3-F54E3473BF0C}"/>
          </ac:spMkLst>
        </pc:spChg>
        <pc:spChg chg="mod">
          <ac:chgData name="Pedro Reis" userId="60129a3d-20e4-431b-abeb-e723d35a45f5" providerId="ADAL" clId="{8D93998F-6802-42D1-80E3-AB3221239328}" dt="2024-03-04T09:35:04.221" v="113"/>
          <ac:spMkLst>
            <pc:docMk/>
            <pc:sldMk cId="3757330821" sldId="260"/>
            <ac:spMk id="13" creationId="{0DB3E0EE-F4A1-C4FE-DEFE-0EDFC0E68EE3}"/>
          </ac:spMkLst>
        </pc:spChg>
        <pc:grpChg chg="add mod">
          <ac:chgData name="Pedro Reis" userId="60129a3d-20e4-431b-abeb-e723d35a45f5" providerId="ADAL" clId="{8D93998F-6802-42D1-80E3-AB3221239328}" dt="2024-03-04T09:34:40.733" v="77"/>
          <ac:grpSpMkLst>
            <pc:docMk/>
            <pc:sldMk cId="3757330821" sldId="260"/>
            <ac:grpSpMk id="8" creationId="{75F16402-DCD1-C334-1758-70F13AF13662}"/>
          </ac:grpSpMkLst>
        </pc:grpChg>
        <pc:grpChg chg="add mod">
          <ac:chgData name="Pedro Reis" userId="60129a3d-20e4-431b-abeb-e723d35a45f5" providerId="ADAL" clId="{8D93998F-6802-42D1-80E3-AB3221239328}" dt="2024-03-04T09:40:38.455" v="763" actId="1076"/>
          <ac:grpSpMkLst>
            <pc:docMk/>
            <pc:sldMk cId="3757330821" sldId="260"/>
            <ac:grpSpMk id="11" creationId="{D7771F51-B928-CE13-E2C8-657BF34D785D}"/>
          </ac:grpSpMkLst>
        </pc:grpChg>
        <pc:picChg chg="add del mod">
          <ac:chgData name="Pedro Reis" userId="60129a3d-20e4-431b-abeb-e723d35a45f5" providerId="ADAL" clId="{8D93998F-6802-42D1-80E3-AB3221239328}" dt="2024-03-04T09:33:12.190" v="4" actId="478"/>
          <ac:picMkLst>
            <pc:docMk/>
            <pc:sldMk cId="3757330821" sldId="260"/>
            <ac:picMk id="5" creationId="{582885DB-14D8-2CE8-5091-DF088862824A}"/>
          </ac:picMkLst>
        </pc:picChg>
        <pc:picChg chg="add mod">
          <ac:chgData name="Pedro Reis" userId="60129a3d-20e4-431b-abeb-e723d35a45f5" providerId="ADAL" clId="{8D93998F-6802-42D1-80E3-AB3221239328}" dt="2024-03-17T15:52:42.715" v="1827" actId="571"/>
          <ac:picMkLst>
            <pc:docMk/>
            <pc:sldMk cId="3757330821" sldId="260"/>
            <ac:picMk id="5" creationId="{C46FEDD1-500F-B8EC-6450-E282A88ECD54}"/>
          </ac:picMkLst>
        </pc:picChg>
        <pc:picChg chg="add mod ord modCrop">
          <ac:chgData name="Pedro Reis" userId="60129a3d-20e4-431b-abeb-e723d35a45f5" providerId="ADAL" clId="{8D93998F-6802-42D1-80E3-AB3221239328}" dt="2024-03-17T15:55:06.082" v="1848" actId="732"/>
          <ac:picMkLst>
            <pc:docMk/>
            <pc:sldMk cId="3757330821" sldId="260"/>
            <ac:picMk id="7" creationId="{F84837AB-4BAF-8B8C-FC42-6181D81F46BE}"/>
          </ac:picMkLst>
        </pc:picChg>
        <pc:picChg chg="add mod ord modCrop">
          <ac:chgData name="Pedro Reis" userId="60129a3d-20e4-431b-abeb-e723d35a45f5" providerId="ADAL" clId="{8D93998F-6802-42D1-80E3-AB3221239328}" dt="2024-03-17T15:55:36.964" v="1869" actId="1036"/>
          <ac:picMkLst>
            <pc:docMk/>
            <pc:sldMk cId="3757330821" sldId="260"/>
            <ac:picMk id="9" creationId="{8FABDB86-6604-0B1A-CC72-47AF53AAF0B5}"/>
          </ac:picMkLst>
        </pc:picChg>
        <pc:picChg chg="mod">
          <ac:chgData name="Pedro Reis" userId="60129a3d-20e4-431b-abeb-e723d35a45f5" providerId="ADAL" clId="{8D93998F-6802-42D1-80E3-AB3221239328}" dt="2024-03-04T09:34:40.733" v="77"/>
          <ac:picMkLst>
            <pc:docMk/>
            <pc:sldMk cId="3757330821" sldId="260"/>
            <ac:picMk id="9" creationId="{C4AB4744-870D-843C-4073-A925000DBC8A}"/>
          </ac:picMkLst>
        </pc:picChg>
        <pc:picChg chg="mod modCrop">
          <ac:chgData name="Pedro Reis" userId="60129a3d-20e4-431b-abeb-e723d35a45f5" providerId="ADAL" clId="{8D93998F-6802-42D1-80E3-AB3221239328}" dt="2024-03-04T09:40:43.842" v="764" actId="732"/>
          <ac:picMkLst>
            <pc:docMk/>
            <pc:sldMk cId="3757330821" sldId="260"/>
            <ac:picMk id="12" creationId="{D1E30054-788A-0390-96B7-D80048E9DD5A}"/>
          </ac:picMkLst>
        </pc:picChg>
        <pc:picChg chg="add mod">
          <ac:chgData name="Pedro Reis" userId="60129a3d-20e4-431b-abeb-e723d35a45f5" providerId="ADAL" clId="{8D93998F-6802-42D1-80E3-AB3221239328}" dt="2024-03-04T09:40:55.527" v="793" actId="1035"/>
          <ac:picMkLst>
            <pc:docMk/>
            <pc:sldMk cId="3757330821" sldId="260"/>
            <ac:picMk id="15" creationId="{79C69A26-F655-9668-D0EB-50E793D8063A}"/>
          </ac:picMkLst>
        </pc:picChg>
        <pc:picChg chg="add mod">
          <ac:chgData name="Pedro Reis" userId="60129a3d-20e4-431b-abeb-e723d35a45f5" providerId="ADAL" clId="{8D93998F-6802-42D1-80E3-AB3221239328}" dt="2024-03-17T15:53:59.916" v="1840" actId="1076"/>
          <ac:picMkLst>
            <pc:docMk/>
            <pc:sldMk cId="3757330821" sldId="260"/>
            <ac:picMk id="17" creationId="{45489989-4AD1-06E0-07CD-900D9ACE6A2E}"/>
          </ac:picMkLst>
        </pc:picChg>
      </pc:sldChg>
      <pc:sldChg chg="addSp modSp del mod ord">
        <pc:chgData name="Pedro Reis" userId="60129a3d-20e4-431b-abeb-e723d35a45f5" providerId="ADAL" clId="{8D93998F-6802-42D1-80E3-AB3221239328}" dt="2024-03-04T14:45:17.282" v="1771" actId="47"/>
        <pc:sldMkLst>
          <pc:docMk/>
          <pc:sldMk cId="2703587704" sldId="261"/>
        </pc:sldMkLst>
        <pc:spChg chg="mod">
          <ac:chgData name="Pedro Reis" userId="60129a3d-20e4-431b-abeb-e723d35a45f5" providerId="ADAL" clId="{8D93998F-6802-42D1-80E3-AB3221239328}" dt="2024-03-04T14:34:28.275" v="1635" actId="20577"/>
          <ac:spMkLst>
            <pc:docMk/>
            <pc:sldMk cId="2703587704" sldId="261"/>
            <ac:spMk id="2" creationId="{6950F72B-E41F-1927-F97F-6E4F1A7D1FCD}"/>
          </ac:spMkLst>
        </pc:spChg>
        <pc:spChg chg="mod">
          <ac:chgData name="Pedro Reis" userId="60129a3d-20e4-431b-abeb-e723d35a45f5" providerId="ADAL" clId="{8D93998F-6802-42D1-80E3-AB3221239328}" dt="2024-03-04T14:34:13.345" v="1623" actId="14100"/>
          <ac:spMkLst>
            <pc:docMk/>
            <pc:sldMk cId="2703587704" sldId="261"/>
            <ac:spMk id="3" creationId="{79BF19FA-72FD-AD29-27D3-51E4379824E3}"/>
          </ac:spMkLst>
        </pc:spChg>
        <pc:picChg chg="add mod">
          <ac:chgData name="Pedro Reis" userId="60129a3d-20e4-431b-abeb-e723d35a45f5" providerId="ADAL" clId="{8D93998F-6802-42D1-80E3-AB3221239328}" dt="2024-03-04T14:34:09.291" v="1622" actId="1076"/>
          <ac:picMkLst>
            <pc:docMk/>
            <pc:sldMk cId="2703587704" sldId="261"/>
            <ac:picMk id="6" creationId="{775F24AD-BBD1-E8CF-3932-A5BBB5265A9E}"/>
          </ac:picMkLst>
        </pc:picChg>
      </pc:sldChg>
      <pc:sldChg chg="addSp modSp mod">
        <pc:chgData name="Pedro Reis" userId="60129a3d-20e4-431b-abeb-e723d35a45f5" providerId="ADAL" clId="{8D93998F-6802-42D1-80E3-AB3221239328}" dt="2024-03-17T15:50:37.399" v="1817" actId="27636"/>
        <pc:sldMkLst>
          <pc:docMk/>
          <pc:sldMk cId="3189032281" sldId="264"/>
        </pc:sldMkLst>
        <pc:spChg chg="mod">
          <ac:chgData name="Pedro Reis" userId="60129a3d-20e4-431b-abeb-e723d35a45f5" providerId="ADAL" clId="{8D93998F-6802-42D1-80E3-AB3221239328}" dt="2024-03-17T15:50:37.399" v="1817" actId="27636"/>
          <ac:spMkLst>
            <pc:docMk/>
            <pc:sldMk cId="3189032281" sldId="264"/>
            <ac:spMk id="3" creationId="{336B09F9-341F-4F88-401F-5084B15A5A5B}"/>
          </ac:spMkLst>
        </pc:spChg>
        <pc:spChg chg="mod">
          <ac:chgData name="Pedro Reis" userId="60129a3d-20e4-431b-abeb-e723d35a45f5" providerId="ADAL" clId="{8D93998F-6802-42D1-80E3-AB3221239328}" dt="2024-03-04T14:46:38.206" v="1774" actId="164"/>
          <ac:spMkLst>
            <pc:docMk/>
            <pc:sldMk cId="3189032281" sldId="264"/>
            <ac:spMk id="7" creationId="{A314F5D6-17DD-B1D2-9623-5AE73DBE83BE}"/>
          </ac:spMkLst>
        </pc:spChg>
        <pc:spChg chg="mod">
          <ac:chgData name="Pedro Reis" userId="60129a3d-20e4-431b-abeb-e723d35a45f5" providerId="ADAL" clId="{8D93998F-6802-42D1-80E3-AB3221239328}" dt="2024-03-04T14:46:38.206" v="1774" actId="164"/>
          <ac:spMkLst>
            <pc:docMk/>
            <pc:sldMk cId="3189032281" sldId="264"/>
            <ac:spMk id="8" creationId="{82DEEA25-A7CA-6FC9-31E2-35B5C5EAF419}"/>
          </ac:spMkLst>
        </pc:spChg>
        <pc:grpChg chg="add mod">
          <ac:chgData name="Pedro Reis" userId="60129a3d-20e4-431b-abeb-e723d35a45f5" providerId="ADAL" clId="{8D93998F-6802-42D1-80E3-AB3221239328}" dt="2024-03-04T14:46:38.206" v="1774" actId="164"/>
          <ac:grpSpMkLst>
            <pc:docMk/>
            <pc:sldMk cId="3189032281" sldId="264"/>
            <ac:grpSpMk id="4" creationId="{2C9D09E9-5A4D-0101-4A03-D72B37ABC50D}"/>
          </ac:grpSpMkLst>
        </pc:grpChg>
        <pc:picChg chg="mod">
          <ac:chgData name="Pedro Reis" userId="60129a3d-20e4-431b-abeb-e723d35a45f5" providerId="ADAL" clId="{8D93998F-6802-42D1-80E3-AB3221239328}" dt="2024-03-04T14:46:38.206" v="1774" actId="164"/>
          <ac:picMkLst>
            <pc:docMk/>
            <pc:sldMk cId="3189032281" sldId="264"/>
            <ac:picMk id="9" creationId="{1A585BFD-A222-5DB2-AF9C-2659AA966D27}"/>
          </ac:picMkLst>
        </pc:picChg>
        <pc:picChg chg="mod">
          <ac:chgData name="Pedro Reis" userId="60129a3d-20e4-431b-abeb-e723d35a45f5" providerId="ADAL" clId="{8D93998F-6802-42D1-80E3-AB3221239328}" dt="2024-03-04T14:46:38.206" v="1774" actId="164"/>
          <ac:picMkLst>
            <pc:docMk/>
            <pc:sldMk cId="3189032281" sldId="264"/>
            <ac:picMk id="12" creationId="{497FE2CB-080A-38EB-FFF2-798724D3A67A}"/>
          </ac:picMkLst>
        </pc:picChg>
      </pc:sldChg>
      <pc:sldChg chg="addSp delSp modSp mod">
        <pc:chgData name="Pedro Reis" userId="60129a3d-20e4-431b-abeb-e723d35a45f5" providerId="ADAL" clId="{8D93998F-6802-42D1-80E3-AB3221239328}" dt="2024-03-17T15:50:52.601" v="1819" actId="20577"/>
        <pc:sldMkLst>
          <pc:docMk/>
          <pc:sldMk cId="1231421597" sldId="265"/>
        </pc:sldMkLst>
        <pc:spChg chg="mod">
          <ac:chgData name="Pedro Reis" userId="60129a3d-20e4-431b-abeb-e723d35a45f5" providerId="ADAL" clId="{8D93998F-6802-42D1-80E3-AB3221239328}" dt="2024-03-17T15:50:52.601" v="1819" actId="20577"/>
          <ac:spMkLst>
            <pc:docMk/>
            <pc:sldMk cId="1231421597" sldId="265"/>
            <ac:spMk id="3" creationId="{4F2A7F84-280D-4CB8-2776-BC1E9B06D895}"/>
          </ac:spMkLst>
        </pc:spChg>
        <pc:spChg chg="mod">
          <ac:chgData name="Pedro Reis" userId="60129a3d-20e4-431b-abeb-e723d35a45f5" providerId="ADAL" clId="{8D93998F-6802-42D1-80E3-AB3221239328}" dt="2024-03-04T14:46:51.013" v="1777" actId="1076"/>
          <ac:spMkLst>
            <pc:docMk/>
            <pc:sldMk cId="1231421597" sldId="265"/>
            <ac:spMk id="11" creationId="{4D43EC81-7888-A5FA-B9F5-876D80601A2F}"/>
          </ac:spMkLst>
        </pc:spChg>
        <pc:spChg chg="mod">
          <ac:chgData name="Pedro Reis" userId="60129a3d-20e4-431b-abeb-e723d35a45f5" providerId="ADAL" clId="{8D93998F-6802-42D1-80E3-AB3221239328}" dt="2024-03-04T14:46:51.013" v="1777" actId="1076"/>
          <ac:spMkLst>
            <pc:docMk/>
            <pc:sldMk cId="1231421597" sldId="265"/>
            <ac:spMk id="12" creationId="{824C5F4D-D25E-2342-5FAA-8AEE798898B8}"/>
          </ac:spMkLst>
        </pc:spChg>
        <pc:grpChg chg="del">
          <ac:chgData name="Pedro Reis" userId="60129a3d-20e4-431b-abeb-e723d35a45f5" providerId="ADAL" clId="{8D93998F-6802-42D1-80E3-AB3221239328}" dt="2024-03-04T14:46:45.897" v="1775" actId="478"/>
          <ac:grpSpMkLst>
            <pc:docMk/>
            <pc:sldMk cId="1231421597" sldId="265"/>
            <ac:grpSpMk id="9" creationId="{103D80FB-5BFD-EEE1-E361-D51CD805A5C0}"/>
          </ac:grpSpMkLst>
        </pc:grpChg>
        <pc:grpChg chg="add mod">
          <ac:chgData name="Pedro Reis" userId="60129a3d-20e4-431b-abeb-e723d35a45f5" providerId="ADAL" clId="{8D93998F-6802-42D1-80E3-AB3221239328}" dt="2024-03-04T14:46:51.013" v="1777" actId="1076"/>
          <ac:grpSpMkLst>
            <pc:docMk/>
            <pc:sldMk cId="1231421597" sldId="265"/>
            <ac:grpSpMk id="10" creationId="{3E088707-50E6-D8BC-EB13-DD91BC4BAB31}"/>
          </ac:grpSpMkLst>
        </pc:grpChg>
        <pc:picChg chg="mod">
          <ac:chgData name="Pedro Reis" userId="60129a3d-20e4-431b-abeb-e723d35a45f5" providerId="ADAL" clId="{8D93998F-6802-42D1-80E3-AB3221239328}" dt="2024-03-04T14:46:51.013" v="1777" actId="1076"/>
          <ac:picMkLst>
            <pc:docMk/>
            <pc:sldMk cId="1231421597" sldId="265"/>
            <ac:picMk id="13" creationId="{24F2F284-2525-95DF-2D17-7C43D521DCA3}"/>
          </ac:picMkLst>
        </pc:picChg>
        <pc:picChg chg="mod">
          <ac:chgData name="Pedro Reis" userId="60129a3d-20e4-431b-abeb-e723d35a45f5" providerId="ADAL" clId="{8D93998F-6802-42D1-80E3-AB3221239328}" dt="2024-03-04T14:46:51.013" v="1777" actId="1076"/>
          <ac:picMkLst>
            <pc:docMk/>
            <pc:sldMk cId="1231421597" sldId="265"/>
            <ac:picMk id="14" creationId="{A9E3A7FC-2164-F563-C58C-0E55A4DAA6DA}"/>
          </ac:picMkLst>
        </pc:picChg>
      </pc:sldChg>
      <pc:sldChg chg="addSp modSp new del mod ord">
        <pc:chgData name="Pedro Reis" userId="60129a3d-20e4-431b-abeb-e723d35a45f5" providerId="ADAL" clId="{8D93998F-6802-42D1-80E3-AB3221239328}" dt="2024-03-04T14:43:57.896" v="1746" actId="47"/>
        <pc:sldMkLst>
          <pc:docMk/>
          <pc:sldMk cId="3945703582" sldId="266"/>
        </pc:sldMkLst>
        <pc:spChg chg="mod">
          <ac:chgData name="Pedro Reis" userId="60129a3d-20e4-431b-abeb-e723d35a45f5" providerId="ADAL" clId="{8D93998F-6802-42D1-80E3-AB3221239328}" dt="2024-03-04T14:25:45.539" v="1477" actId="20577"/>
          <ac:spMkLst>
            <pc:docMk/>
            <pc:sldMk cId="3945703582" sldId="266"/>
            <ac:spMk id="2" creationId="{33D56FD0-998A-FE53-D36A-D8E4ABE26421}"/>
          </ac:spMkLst>
        </pc:spChg>
        <pc:spChg chg="mod">
          <ac:chgData name="Pedro Reis" userId="60129a3d-20e4-431b-abeb-e723d35a45f5" providerId="ADAL" clId="{8D93998F-6802-42D1-80E3-AB3221239328}" dt="2024-03-04T14:04:40.018" v="1299" actId="20577"/>
          <ac:spMkLst>
            <pc:docMk/>
            <pc:sldMk cId="3945703582" sldId="266"/>
            <ac:spMk id="3" creationId="{57361E74-884B-D105-C388-B9BCB1C22C89}"/>
          </ac:spMkLst>
        </pc:spChg>
        <pc:picChg chg="add mod">
          <ac:chgData name="Pedro Reis" userId="60129a3d-20e4-431b-abeb-e723d35a45f5" providerId="ADAL" clId="{8D93998F-6802-42D1-80E3-AB3221239328}" dt="2024-03-04T14:19:33.027" v="1405" actId="1076"/>
          <ac:picMkLst>
            <pc:docMk/>
            <pc:sldMk cId="3945703582" sldId="266"/>
            <ac:picMk id="5" creationId="{7A5588D5-840F-1022-C703-034075A17812}"/>
          </ac:picMkLst>
        </pc:picChg>
      </pc:sldChg>
      <pc:sldChg chg="modSp new mod modClrScheme chgLayout">
        <pc:chgData name="Pedro Reis" userId="60129a3d-20e4-431b-abeb-e723d35a45f5" providerId="ADAL" clId="{8D93998F-6802-42D1-80E3-AB3221239328}" dt="2024-03-04T14:44:48.476" v="1757" actId="403"/>
        <pc:sldMkLst>
          <pc:docMk/>
          <pc:sldMk cId="13918664" sldId="267"/>
        </pc:sldMkLst>
        <pc:spChg chg="mod ord">
          <ac:chgData name="Pedro Reis" userId="60129a3d-20e4-431b-abeb-e723d35a45f5" providerId="ADAL" clId="{8D93998F-6802-42D1-80E3-AB3221239328}" dt="2024-03-04T14:42:53.169" v="1700" actId="700"/>
          <ac:spMkLst>
            <pc:docMk/>
            <pc:sldMk cId="13918664" sldId="267"/>
            <ac:spMk id="2" creationId="{8D823B96-D40C-F469-983B-85A2AE03BE08}"/>
          </ac:spMkLst>
        </pc:spChg>
        <pc:spChg chg="mod ord">
          <ac:chgData name="Pedro Reis" userId="60129a3d-20e4-431b-abeb-e723d35a45f5" providerId="ADAL" clId="{8D93998F-6802-42D1-80E3-AB3221239328}" dt="2024-03-04T14:44:48.476" v="1757" actId="403"/>
          <ac:spMkLst>
            <pc:docMk/>
            <pc:sldMk cId="13918664" sldId="267"/>
            <ac:spMk id="3" creationId="{1FBF749C-36E4-DA70-18EE-CD48236FDA80}"/>
          </ac:spMkLst>
        </pc:spChg>
      </pc:sldChg>
      <pc:sldChg chg="add del">
        <pc:chgData name="Pedro Reis" userId="60129a3d-20e4-431b-abeb-e723d35a45f5" providerId="ADAL" clId="{8D93998F-6802-42D1-80E3-AB3221239328}" dt="2024-03-04T14:35:08.361" v="1641" actId="47"/>
        <pc:sldMkLst>
          <pc:docMk/>
          <pc:sldMk cId="2065802629" sldId="267"/>
        </pc:sldMkLst>
      </pc:sldChg>
      <pc:sldChg chg="addSp modSp add mod">
        <pc:chgData name="Pedro Reis" userId="60129a3d-20e4-431b-abeb-e723d35a45f5" providerId="ADAL" clId="{8D93998F-6802-42D1-80E3-AB3221239328}" dt="2024-03-04T14:44:42.773" v="1754" actId="404"/>
        <pc:sldMkLst>
          <pc:docMk/>
          <pc:sldMk cId="1789633696" sldId="268"/>
        </pc:sldMkLst>
        <pc:spChg chg="mod">
          <ac:chgData name="Pedro Reis" userId="60129a3d-20e4-431b-abeb-e723d35a45f5" providerId="ADAL" clId="{8D93998F-6802-42D1-80E3-AB3221239328}" dt="2024-03-04T14:44:42.773" v="1754" actId="404"/>
          <ac:spMkLst>
            <pc:docMk/>
            <pc:sldMk cId="1789633696" sldId="268"/>
            <ac:spMk id="3" creationId="{A6AA3B53-DAA8-3D95-9777-EBFC4685C3F2}"/>
          </ac:spMkLst>
        </pc:spChg>
        <pc:picChg chg="add mod">
          <ac:chgData name="Pedro Reis" userId="60129a3d-20e4-431b-abeb-e723d35a45f5" providerId="ADAL" clId="{8D93998F-6802-42D1-80E3-AB3221239328}" dt="2024-03-04T14:44:19.739" v="1747"/>
          <ac:picMkLst>
            <pc:docMk/>
            <pc:sldMk cId="1789633696" sldId="268"/>
            <ac:picMk id="4" creationId="{4E444827-5FD7-7BBA-B361-11033DF6F9AB}"/>
          </ac:picMkLst>
        </pc:picChg>
        <pc:picChg chg="add mod">
          <ac:chgData name="Pedro Reis" userId="60129a3d-20e4-431b-abeb-e723d35a45f5" providerId="ADAL" clId="{8D93998F-6802-42D1-80E3-AB3221239328}" dt="2024-03-04T14:44:19.739" v="1747"/>
          <ac:picMkLst>
            <pc:docMk/>
            <pc:sldMk cId="1789633696" sldId="268"/>
            <ac:picMk id="5" creationId="{ADDF2B5D-4122-9F25-62B0-1D245443FD1C}"/>
          </ac:picMkLst>
        </pc:picChg>
      </pc:sldChg>
      <pc:sldChg chg="addSp delSp modSp new del mod">
        <pc:chgData name="Pedro Reis" userId="60129a3d-20e4-431b-abeb-e723d35a45f5" providerId="ADAL" clId="{8D93998F-6802-42D1-80E3-AB3221239328}" dt="2024-03-17T15:50:43.512" v="1818" actId="47"/>
        <pc:sldMkLst>
          <pc:docMk/>
          <pc:sldMk cId="1590536536" sldId="269"/>
        </pc:sldMkLst>
        <pc:spChg chg="add del mod">
          <ac:chgData name="Pedro Reis" userId="60129a3d-20e4-431b-abeb-e723d35a45f5" providerId="ADAL" clId="{8D93998F-6802-42D1-80E3-AB3221239328}" dt="2024-03-16T16:14:00.440" v="1814" actId="20577"/>
          <ac:spMkLst>
            <pc:docMk/>
            <pc:sldMk cId="1590536536" sldId="269"/>
            <ac:spMk id="2" creationId="{42B90D80-5FF9-619C-F7C6-1475D3D4A8D3}"/>
          </ac:spMkLst>
        </pc:spChg>
        <pc:spChg chg="del">
          <ac:chgData name="Pedro Reis" userId="60129a3d-20e4-431b-abeb-e723d35a45f5" providerId="ADAL" clId="{8D93998F-6802-42D1-80E3-AB3221239328}" dt="2024-03-16T16:14:03.898" v="1815" actId="478"/>
          <ac:spMkLst>
            <pc:docMk/>
            <pc:sldMk cId="1590536536" sldId="269"/>
            <ac:spMk id="3" creationId="{4F0E9C5D-23D4-A524-33DF-ACE697CE2D9D}"/>
          </ac:spMkLst>
        </pc:spChg>
      </pc:sldChg>
    </pc:docChg>
  </pc:docChgLst>
  <pc:docChgLst>
    <pc:chgData name="Pedro Reis" userId="60129a3d-20e4-431b-abeb-e723d35a45f5" providerId="ADAL" clId="{D08B7532-8E99-4980-8242-5B8BAA0BADB2}"/>
    <pc:docChg chg="undo custSel addSld delSld modSld">
      <pc:chgData name="Pedro Reis" userId="60129a3d-20e4-431b-abeb-e723d35a45f5" providerId="ADAL" clId="{D08B7532-8E99-4980-8242-5B8BAA0BADB2}" dt="2024-03-02T19:45:23.456" v="939" actId="5793"/>
      <pc:docMkLst>
        <pc:docMk/>
      </pc:docMkLst>
      <pc:sldChg chg="modSp mod">
        <pc:chgData name="Pedro Reis" userId="60129a3d-20e4-431b-abeb-e723d35a45f5" providerId="ADAL" clId="{D08B7532-8E99-4980-8242-5B8BAA0BADB2}" dt="2024-03-02T19:00:45.361" v="98" actId="20577"/>
        <pc:sldMkLst>
          <pc:docMk/>
          <pc:sldMk cId="692957538" sldId="257"/>
        </pc:sldMkLst>
        <pc:spChg chg="mod">
          <ac:chgData name="Pedro Reis" userId="60129a3d-20e4-431b-abeb-e723d35a45f5" providerId="ADAL" clId="{D08B7532-8E99-4980-8242-5B8BAA0BADB2}" dt="2024-03-02T19:00:17.976" v="81" actId="20577"/>
          <ac:spMkLst>
            <pc:docMk/>
            <pc:sldMk cId="692957538" sldId="257"/>
            <ac:spMk id="2" creationId="{E3EC89F2-A86F-D072-3872-05B293AE264B}"/>
          </ac:spMkLst>
        </pc:spChg>
        <pc:spChg chg="mod">
          <ac:chgData name="Pedro Reis" userId="60129a3d-20e4-431b-abeb-e723d35a45f5" providerId="ADAL" clId="{D08B7532-8E99-4980-8242-5B8BAA0BADB2}" dt="2024-03-02T19:00:45.361" v="98" actId="20577"/>
          <ac:spMkLst>
            <pc:docMk/>
            <pc:sldMk cId="692957538" sldId="257"/>
            <ac:spMk id="3" creationId="{5BD1BA4E-ED9F-4A02-E38B-0EE305C51F2A}"/>
          </ac:spMkLst>
        </pc:spChg>
      </pc:sldChg>
      <pc:sldChg chg="addSp delSp modSp mod modAnim">
        <pc:chgData name="Pedro Reis" userId="60129a3d-20e4-431b-abeb-e723d35a45f5" providerId="ADAL" clId="{D08B7532-8E99-4980-8242-5B8BAA0BADB2}" dt="2024-03-02T19:44:04.136" v="923"/>
        <pc:sldMkLst>
          <pc:docMk/>
          <pc:sldMk cId="1406019620" sldId="258"/>
        </pc:sldMkLst>
        <pc:spChg chg="mod">
          <ac:chgData name="Pedro Reis" userId="60129a3d-20e4-431b-abeb-e723d35a45f5" providerId="ADAL" clId="{D08B7532-8E99-4980-8242-5B8BAA0BADB2}" dt="2024-03-02T19:01:10.809" v="110" actId="14100"/>
          <ac:spMkLst>
            <pc:docMk/>
            <pc:sldMk cId="1406019620" sldId="258"/>
            <ac:spMk id="2" creationId="{D1309FCE-AD2C-D750-01A7-6573539F40E2}"/>
          </ac:spMkLst>
        </pc:spChg>
        <pc:spChg chg="mod">
          <ac:chgData name="Pedro Reis" userId="60129a3d-20e4-431b-abeb-e723d35a45f5" providerId="ADAL" clId="{D08B7532-8E99-4980-8242-5B8BAA0BADB2}" dt="2024-03-02T19:43:32.989" v="921" actId="20577"/>
          <ac:spMkLst>
            <pc:docMk/>
            <pc:sldMk cId="1406019620" sldId="258"/>
            <ac:spMk id="3" creationId="{451AF83A-C0DD-CE77-DF8B-7D5DC7DBBEB9}"/>
          </ac:spMkLst>
        </pc:spChg>
        <pc:spChg chg="add mod">
          <ac:chgData name="Pedro Reis" userId="60129a3d-20e4-431b-abeb-e723d35a45f5" providerId="ADAL" clId="{D08B7532-8E99-4980-8242-5B8BAA0BADB2}" dt="2024-03-02T19:44:01.111" v="922" actId="164"/>
          <ac:spMkLst>
            <pc:docMk/>
            <pc:sldMk cId="1406019620" sldId="258"/>
            <ac:spMk id="7" creationId="{A18FFA27-345B-FDD7-9F9F-B2A8D6DCB982}"/>
          </ac:spMkLst>
        </pc:spChg>
        <pc:grpChg chg="add mod">
          <ac:chgData name="Pedro Reis" userId="60129a3d-20e4-431b-abeb-e723d35a45f5" providerId="ADAL" clId="{D08B7532-8E99-4980-8242-5B8BAA0BADB2}" dt="2024-03-02T19:44:01.111" v="922" actId="164"/>
          <ac:grpSpMkLst>
            <pc:docMk/>
            <pc:sldMk cId="1406019620" sldId="258"/>
            <ac:grpSpMk id="8" creationId="{505FE4CD-B86E-8DF1-26AF-83404D0213B7}"/>
          </ac:grpSpMkLst>
        </pc:grpChg>
        <pc:picChg chg="add del mod modCrop">
          <ac:chgData name="Pedro Reis" userId="60129a3d-20e4-431b-abeb-e723d35a45f5" providerId="ADAL" clId="{D08B7532-8E99-4980-8242-5B8BAA0BADB2}" dt="2024-03-02T19:41:44.696" v="862" actId="478"/>
          <ac:picMkLst>
            <pc:docMk/>
            <pc:sldMk cId="1406019620" sldId="258"/>
            <ac:picMk id="5" creationId="{54B3482D-DFDB-840E-D1F2-EFECB084BEF1}"/>
          </ac:picMkLst>
        </pc:picChg>
        <pc:picChg chg="add mod modCrop">
          <ac:chgData name="Pedro Reis" userId="60129a3d-20e4-431b-abeb-e723d35a45f5" providerId="ADAL" clId="{D08B7532-8E99-4980-8242-5B8BAA0BADB2}" dt="2024-03-02T19:44:01.111" v="922" actId="164"/>
          <ac:picMkLst>
            <pc:docMk/>
            <pc:sldMk cId="1406019620" sldId="258"/>
            <ac:picMk id="6" creationId="{9F0A904B-5FBA-91CE-42B5-025CA55418D4}"/>
          </ac:picMkLst>
        </pc:picChg>
      </pc:sldChg>
      <pc:sldChg chg="addSp delSp modSp mod modClrScheme chgLayout">
        <pc:chgData name="Pedro Reis" userId="60129a3d-20e4-431b-abeb-e723d35a45f5" providerId="ADAL" clId="{D08B7532-8E99-4980-8242-5B8BAA0BADB2}" dt="2024-03-02T19:45:23.456" v="939" actId="5793"/>
        <pc:sldMkLst>
          <pc:docMk/>
          <pc:sldMk cId="727719329" sldId="259"/>
        </pc:sldMkLst>
        <pc:spChg chg="mod ord">
          <ac:chgData name="Pedro Reis" userId="60129a3d-20e4-431b-abeb-e723d35a45f5" providerId="ADAL" clId="{D08B7532-8E99-4980-8242-5B8BAA0BADB2}" dt="2024-03-02T19:29:17.592" v="487" actId="700"/>
          <ac:spMkLst>
            <pc:docMk/>
            <pc:sldMk cId="727719329" sldId="259"/>
            <ac:spMk id="2" creationId="{8BC5193F-10A6-9EA7-8037-5159FCBDCAEE}"/>
          </ac:spMkLst>
        </pc:spChg>
        <pc:spChg chg="add del mod ord">
          <ac:chgData name="Pedro Reis" userId="60129a3d-20e4-431b-abeb-e723d35a45f5" providerId="ADAL" clId="{D08B7532-8E99-4980-8242-5B8BAA0BADB2}" dt="2024-03-02T19:45:23.456" v="939" actId="5793"/>
          <ac:spMkLst>
            <pc:docMk/>
            <pc:sldMk cId="727719329" sldId="259"/>
            <ac:spMk id="3" creationId="{9C7BCFC9-BB5B-7256-4879-518565E0980F}"/>
          </ac:spMkLst>
        </pc:spChg>
        <pc:spChg chg="add del">
          <ac:chgData name="Pedro Reis" userId="60129a3d-20e4-431b-abeb-e723d35a45f5" providerId="ADAL" clId="{D08B7532-8E99-4980-8242-5B8BAA0BADB2}" dt="2024-03-02T19:29:19.572" v="488" actId="478"/>
          <ac:spMkLst>
            <pc:docMk/>
            <pc:sldMk cId="727719329" sldId="259"/>
            <ac:spMk id="4" creationId="{BA00BA77-2906-62C8-A0B5-F4B199B6C1C9}"/>
          </ac:spMkLst>
        </pc:spChg>
        <pc:spChg chg="add del mod ord">
          <ac:chgData name="Pedro Reis" userId="60129a3d-20e4-431b-abeb-e723d35a45f5" providerId="ADAL" clId="{D08B7532-8E99-4980-8242-5B8BAA0BADB2}" dt="2024-03-02T19:29:17.592" v="487" actId="700"/>
          <ac:spMkLst>
            <pc:docMk/>
            <pc:sldMk cId="727719329" sldId="259"/>
            <ac:spMk id="5" creationId="{0D7F9297-C83C-E5E5-87D0-6F4E9B2A4DFD}"/>
          </ac:spMkLst>
        </pc:spChg>
      </pc:sldChg>
      <pc:sldChg chg="modSp mod">
        <pc:chgData name="Pedro Reis" userId="60129a3d-20e4-431b-abeb-e723d35a45f5" providerId="ADAL" clId="{D08B7532-8E99-4980-8242-5B8BAA0BADB2}" dt="2024-03-02T19:01:41.983" v="141" actId="404"/>
        <pc:sldMkLst>
          <pc:docMk/>
          <pc:sldMk cId="3757330821" sldId="260"/>
        </pc:sldMkLst>
        <pc:spChg chg="mod">
          <ac:chgData name="Pedro Reis" userId="60129a3d-20e4-431b-abeb-e723d35a45f5" providerId="ADAL" clId="{D08B7532-8E99-4980-8242-5B8BAA0BADB2}" dt="2024-03-02T19:01:41.983" v="141" actId="404"/>
          <ac:spMkLst>
            <pc:docMk/>
            <pc:sldMk cId="3757330821" sldId="260"/>
            <ac:spMk id="2" creationId="{5F2A5B28-A613-6681-2846-A9488D337232}"/>
          </ac:spMkLst>
        </pc:spChg>
      </pc:sldChg>
      <pc:sldChg chg="addSp modSp mod">
        <pc:chgData name="Pedro Reis" userId="60129a3d-20e4-431b-abeb-e723d35a45f5" providerId="ADAL" clId="{D08B7532-8E99-4980-8242-5B8BAA0BADB2}" dt="2024-03-02T19:03:55.610" v="185" actId="14100"/>
        <pc:sldMkLst>
          <pc:docMk/>
          <pc:sldMk cId="2703587704" sldId="261"/>
        </pc:sldMkLst>
        <pc:spChg chg="mod">
          <ac:chgData name="Pedro Reis" userId="60129a3d-20e4-431b-abeb-e723d35a45f5" providerId="ADAL" clId="{D08B7532-8E99-4980-8242-5B8BAA0BADB2}" dt="2024-03-02T19:03:55.610" v="185" actId="14100"/>
          <ac:spMkLst>
            <pc:docMk/>
            <pc:sldMk cId="2703587704" sldId="261"/>
            <ac:spMk id="2" creationId="{6950F72B-E41F-1927-F97F-6E4F1A7D1FCD}"/>
          </ac:spMkLst>
        </pc:spChg>
        <pc:picChg chg="add mod">
          <ac:chgData name="Pedro Reis" userId="60129a3d-20e4-431b-abeb-e723d35a45f5" providerId="ADAL" clId="{D08B7532-8E99-4980-8242-5B8BAA0BADB2}" dt="2024-03-02T19:03:31.059" v="181" actId="1076"/>
          <ac:picMkLst>
            <pc:docMk/>
            <pc:sldMk cId="2703587704" sldId="261"/>
            <ac:picMk id="4" creationId="{30D68390-D725-A23B-06DE-3BF2C48E7F27}"/>
          </ac:picMkLst>
        </pc:picChg>
        <pc:picChg chg="add mod">
          <ac:chgData name="Pedro Reis" userId="60129a3d-20e4-431b-abeb-e723d35a45f5" providerId="ADAL" clId="{D08B7532-8E99-4980-8242-5B8BAA0BADB2}" dt="2024-03-02T19:03:49.459" v="183" actId="1076"/>
          <ac:picMkLst>
            <pc:docMk/>
            <pc:sldMk cId="2703587704" sldId="261"/>
            <ac:picMk id="5" creationId="{BE8F0AEC-39D6-1164-5ED6-12686AEE06FF}"/>
          </ac:picMkLst>
        </pc:picChg>
      </pc:sldChg>
      <pc:sldChg chg="modSp mod">
        <pc:chgData name="Pedro Reis" userId="60129a3d-20e4-431b-abeb-e723d35a45f5" providerId="ADAL" clId="{D08B7532-8E99-4980-8242-5B8BAA0BADB2}" dt="2024-03-02T19:00:07.082" v="69" actId="20577"/>
        <pc:sldMkLst>
          <pc:docMk/>
          <pc:sldMk cId="4189479326" sldId="262"/>
        </pc:sldMkLst>
        <pc:spChg chg="mod">
          <ac:chgData name="Pedro Reis" userId="60129a3d-20e4-431b-abeb-e723d35a45f5" providerId="ADAL" clId="{D08B7532-8E99-4980-8242-5B8BAA0BADB2}" dt="2024-03-02T19:00:03.386" v="59" actId="404"/>
          <ac:spMkLst>
            <pc:docMk/>
            <pc:sldMk cId="4189479326" sldId="262"/>
            <ac:spMk id="2" creationId="{C3484700-34CE-937A-3E61-92BFA8ACDB0F}"/>
          </ac:spMkLst>
        </pc:spChg>
        <pc:spChg chg="mod">
          <ac:chgData name="Pedro Reis" userId="60129a3d-20e4-431b-abeb-e723d35a45f5" providerId="ADAL" clId="{D08B7532-8E99-4980-8242-5B8BAA0BADB2}" dt="2024-03-02T19:00:07.082" v="69" actId="20577"/>
          <ac:spMkLst>
            <pc:docMk/>
            <pc:sldMk cId="4189479326" sldId="262"/>
            <ac:spMk id="3" creationId="{5DF442D2-27C0-AE2F-7D73-FBE46392357A}"/>
          </ac:spMkLst>
        </pc:spChg>
      </pc:sldChg>
      <pc:sldChg chg="mod modShow">
        <pc:chgData name="Pedro Reis" userId="60129a3d-20e4-431b-abeb-e723d35a45f5" providerId="ADAL" clId="{D08B7532-8E99-4980-8242-5B8BAA0BADB2}" dt="2024-03-02T19:04:08" v="186" actId="729"/>
        <pc:sldMkLst>
          <pc:docMk/>
          <pc:sldMk cId="1766050058" sldId="263"/>
        </pc:sldMkLst>
      </pc:sldChg>
      <pc:sldChg chg="addSp delSp modSp new mod">
        <pc:chgData name="Pedro Reis" userId="60129a3d-20e4-431b-abeb-e723d35a45f5" providerId="ADAL" clId="{D08B7532-8E99-4980-8242-5B8BAA0BADB2}" dt="2024-03-02T19:44:52.263" v="930" actId="403"/>
        <pc:sldMkLst>
          <pc:docMk/>
          <pc:sldMk cId="3189032281" sldId="264"/>
        </pc:sldMkLst>
        <pc:spChg chg="mod">
          <ac:chgData name="Pedro Reis" userId="60129a3d-20e4-431b-abeb-e723d35a45f5" providerId="ADAL" clId="{D08B7532-8E99-4980-8242-5B8BAA0BADB2}" dt="2024-03-02T19:04:21.955" v="199" actId="20577"/>
          <ac:spMkLst>
            <pc:docMk/>
            <pc:sldMk cId="3189032281" sldId="264"/>
            <ac:spMk id="2" creationId="{6CADA39B-3C03-CA45-082B-A64EA0C7C05F}"/>
          </ac:spMkLst>
        </pc:spChg>
        <pc:spChg chg="mod">
          <ac:chgData name="Pedro Reis" userId="60129a3d-20e4-431b-abeb-e723d35a45f5" providerId="ADAL" clId="{D08B7532-8E99-4980-8242-5B8BAA0BADB2}" dt="2024-03-02T19:44:52.263" v="930" actId="403"/>
          <ac:spMkLst>
            <pc:docMk/>
            <pc:sldMk cId="3189032281" sldId="264"/>
            <ac:spMk id="3" creationId="{336B09F9-341F-4F88-401F-5084B15A5A5B}"/>
          </ac:spMkLst>
        </pc:spChg>
        <pc:spChg chg="add mod">
          <ac:chgData name="Pedro Reis" userId="60129a3d-20e4-431b-abeb-e723d35a45f5" providerId="ADAL" clId="{D08B7532-8E99-4980-8242-5B8BAA0BADB2}" dt="2024-03-02T19:02:46.496" v="167"/>
          <ac:spMkLst>
            <pc:docMk/>
            <pc:sldMk cId="3189032281" sldId="264"/>
            <ac:spMk id="4" creationId="{0F87C6E6-416D-AA01-F72A-343AF66D2D7A}"/>
          </ac:spMkLst>
        </pc:spChg>
        <pc:spChg chg="mod topLvl">
          <ac:chgData name="Pedro Reis" userId="60129a3d-20e4-431b-abeb-e723d35a45f5" providerId="ADAL" clId="{D08B7532-8E99-4980-8242-5B8BAA0BADB2}" dt="2024-03-02T19:09:12.510" v="438" actId="1036"/>
          <ac:spMkLst>
            <pc:docMk/>
            <pc:sldMk cId="3189032281" sldId="264"/>
            <ac:spMk id="7" creationId="{A314F5D6-17DD-B1D2-9623-5AE73DBE83BE}"/>
          </ac:spMkLst>
        </pc:spChg>
        <pc:spChg chg="mod topLvl">
          <ac:chgData name="Pedro Reis" userId="60129a3d-20e4-431b-abeb-e723d35a45f5" providerId="ADAL" clId="{D08B7532-8E99-4980-8242-5B8BAA0BADB2}" dt="2024-03-02T19:08:04.699" v="385" actId="1035"/>
          <ac:spMkLst>
            <pc:docMk/>
            <pc:sldMk cId="3189032281" sldId="264"/>
            <ac:spMk id="8" creationId="{82DEEA25-A7CA-6FC9-31E2-35B5C5EAF419}"/>
          </ac:spMkLst>
        </pc:spChg>
        <pc:spChg chg="add mod">
          <ac:chgData name="Pedro Reis" userId="60129a3d-20e4-431b-abeb-e723d35a45f5" providerId="ADAL" clId="{D08B7532-8E99-4980-8242-5B8BAA0BADB2}" dt="2024-03-02T19:08:48.881" v="407"/>
          <ac:spMkLst>
            <pc:docMk/>
            <pc:sldMk cId="3189032281" sldId="264"/>
            <ac:spMk id="10" creationId="{21FE7C12-7133-E569-7CE2-7B9EB6B5D220}"/>
          </ac:spMkLst>
        </pc:spChg>
        <pc:spChg chg="add mod">
          <ac:chgData name="Pedro Reis" userId="60129a3d-20e4-431b-abeb-e723d35a45f5" providerId="ADAL" clId="{D08B7532-8E99-4980-8242-5B8BAA0BADB2}" dt="2024-03-02T19:09:38.807" v="460" actId="20577"/>
          <ac:spMkLst>
            <pc:docMk/>
            <pc:sldMk cId="3189032281" sldId="264"/>
            <ac:spMk id="13" creationId="{F3777666-29C7-4EFC-3570-16D76961CFA2}"/>
          </ac:spMkLst>
        </pc:spChg>
        <pc:grpChg chg="add del mod">
          <ac:chgData name="Pedro Reis" userId="60129a3d-20e4-431b-abeb-e723d35a45f5" providerId="ADAL" clId="{D08B7532-8E99-4980-8242-5B8BAA0BADB2}" dt="2024-03-02T19:07:56.624" v="367" actId="165"/>
          <ac:grpSpMkLst>
            <pc:docMk/>
            <pc:sldMk cId="3189032281" sldId="264"/>
            <ac:grpSpMk id="6" creationId="{F3523FD7-691B-BC80-4C58-5D8018EAF1F6}"/>
          </ac:grpSpMkLst>
        </pc:grpChg>
        <pc:picChg chg="add mod">
          <ac:chgData name="Pedro Reis" userId="60129a3d-20e4-431b-abeb-e723d35a45f5" providerId="ADAL" clId="{D08B7532-8E99-4980-8242-5B8BAA0BADB2}" dt="2024-03-02T19:02:59.239" v="179" actId="1076"/>
          <ac:picMkLst>
            <pc:docMk/>
            <pc:sldMk cId="3189032281" sldId="264"/>
            <ac:picMk id="5" creationId="{1C84CCF8-F416-C02D-FE10-B5B6B737E23C}"/>
          </ac:picMkLst>
        </pc:picChg>
        <pc:picChg chg="mod topLvl">
          <ac:chgData name="Pedro Reis" userId="60129a3d-20e4-431b-abeb-e723d35a45f5" providerId="ADAL" clId="{D08B7532-8E99-4980-8242-5B8BAA0BADB2}" dt="2024-03-02T19:08:12.412" v="406" actId="1037"/>
          <ac:picMkLst>
            <pc:docMk/>
            <pc:sldMk cId="3189032281" sldId="264"/>
            <ac:picMk id="9" creationId="{1A585BFD-A222-5DB2-AF9C-2659AA966D27}"/>
          </ac:picMkLst>
        </pc:picChg>
        <pc:picChg chg="add mod">
          <ac:chgData name="Pedro Reis" userId="60129a3d-20e4-431b-abeb-e723d35a45f5" providerId="ADAL" clId="{D08B7532-8E99-4980-8242-5B8BAA0BADB2}" dt="2024-03-02T19:08:48.881" v="407"/>
          <ac:picMkLst>
            <pc:docMk/>
            <pc:sldMk cId="3189032281" sldId="264"/>
            <ac:picMk id="11" creationId="{DAA1FBC7-082E-2F9A-0F3D-6C602E48CEA9}"/>
          </ac:picMkLst>
        </pc:picChg>
        <pc:picChg chg="add mod">
          <ac:chgData name="Pedro Reis" userId="60129a3d-20e4-431b-abeb-e723d35a45f5" providerId="ADAL" clId="{D08B7532-8E99-4980-8242-5B8BAA0BADB2}" dt="2024-03-02T19:09:02.409" v="420" actId="1036"/>
          <ac:picMkLst>
            <pc:docMk/>
            <pc:sldMk cId="3189032281" sldId="264"/>
            <ac:picMk id="12" creationId="{497FE2CB-080A-38EB-FFF2-798724D3A67A}"/>
          </ac:picMkLst>
        </pc:picChg>
      </pc:sldChg>
      <pc:sldChg chg="addSp delSp modSp new del mod modClrScheme chgLayout">
        <pc:chgData name="Pedro Reis" userId="60129a3d-20e4-431b-abeb-e723d35a45f5" providerId="ADAL" clId="{D08B7532-8E99-4980-8242-5B8BAA0BADB2}" dt="2024-03-02T19:02:25.201" v="164" actId="47"/>
        <pc:sldMkLst>
          <pc:docMk/>
          <pc:sldMk cId="3645186771" sldId="264"/>
        </pc:sldMkLst>
        <pc:spChg chg="del mod ord">
          <ac:chgData name="Pedro Reis" userId="60129a3d-20e4-431b-abeb-e723d35a45f5" providerId="ADAL" clId="{D08B7532-8E99-4980-8242-5B8BAA0BADB2}" dt="2024-03-02T19:02:10.726" v="161" actId="700"/>
          <ac:spMkLst>
            <pc:docMk/>
            <pc:sldMk cId="3645186771" sldId="264"/>
            <ac:spMk id="2" creationId="{194C2BFB-137D-A100-75C9-1BAEAEA9E297}"/>
          </ac:spMkLst>
        </pc:spChg>
        <pc:spChg chg="del mod ord">
          <ac:chgData name="Pedro Reis" userId="60129a3d-20e4-431b-abeb-e723d35a45f5" providerId="ADAL" clId="{D08B7532-8E99-4980-8242-5B8BAA0BADB2}" dt="2024-03-02T19:02:10.726" v="161" actId="700"/>
          <ac:spMkLst>
            <pc:docMk/>
            <pc:sldMk cId="3645186771" sldId="264"/>
            <ac:spMk id="3" creationId="{5043F24D-DA57-3CF4-F2DC-58C265DB0D48}"/>
          </ac:spMkLst>
        </pc:spChg>
        <pc:spChg chg="add mod ord">
          <ac:chgData name="Pedro Reis" userId="60129a3d-20e4-431b-abeb-e723d35a45f5" providerId="ADAL" clId="{D08B7532-8E99-4980-8242-5B8BAA0BADB2}" dt="2024-03-02T19:02:10.726" v="161" actId="700"/>
          <ac:spMkLst>
            <pc:docMk/>
            <pc:sldMk cId="3645186771" sldId="264"/>
            <ac:spMk id="4" creationId="{0009074C-1748-72FF-F6AC-D9F1A92BA52F}"/>
          </ac:spMkLst>
        </pc:spChg>
        <pc:spChg chg="add mod ord">
          <ac:chgData name="Pedro Reis" userId="60129a3d-20e4-431b-abeb-e723d35a45f5" providerId="ADAL" clId="{D08B7532-8E99-4980-8242-5B8BAA0BADB2}" dt="2024-03-02T19:02:10.726" v="161" actId="700"/>
          <ac:spMkLst>
            <pc:docMk/>
            <pc:sldMk cId="3645186771" sldId="264"/>
            <ac:spMk id="5" creationId="{752C1D2B-EF7E-82AA-EF70-627250B61A17}"/>
          </ac:spMkLst>
        </pc:spChg>
      </pc:sldChg>
      <pc:sldChg chg="addSp delSp modSp new mod">
        <pc:chgData name="Pedro Reis" userId="60129a3d-20e4-431b-abeb-e723d35a45f5" providerId="ADAL" clId="{D08B7532-8E99-4980-8242-5B8BAA0BADB2}" dt="2024-03-02T19:07:09.399" v="322" actId="164"/>
        <pc:sldMkLst>
          <pc:docMk/>
          <pc:sldMk cId="1231421597" sldId="265"/>
        </pc:sldMkLst>
        <pc:spChg chg="mod">
          <ac:chgData name="Pedro Reis" userId="60129a3d-20e4-431b-abeb-e723d35a45f5" providerId="ADAL" clId="{D08B7532-8E99-4980-8242-5B8BAA0BADB2}" dt="2024-03-02T19:05:21.428" v="227" actId="20577"/>
          <ac:spMkLst>
            <pc:docMk/>
            <pc:sldMk cId="1231421597" sldId="265"/>
            <ac:spMk id="2" creationId="{63722F56-76ED-DC5A-AC12-F04CE9755D72}"/>
          </ac:spMkLst>
        </pc:spChg>
        <pc:spChg chg="add del mod">
          <ac:chgData name="Pedro Reis" userId="60129a3d-20e4-431b-abeb-e723d35a45f5" providerId="ADAL" clId="{D08B7532-8E99-4980-8242-5B8BAA0BADB2}" dt="2024-03-02T19:06:42.282" v="270" actId="1035"/>
          <ac:spMkLst>
            <pc:docMk/>
            <pc:sldMk cId="1231421597" sldId="265"/>
            <ac:spMk id="3" creationId="{4F2A7F84-280D-4CB8-2776-BC1E9B06D895}"/>
          </ac:spMkLst>
        </pc:spChg>
        <pc:spChg chg="add mod">
          <ac:chgData name="Pedro Reis" userId="60129a3d-20e4-431b-abeb-e723d35a45f5" providerId="ADAL" clId="{D08B7532-8E99-4980-8242-5B8BAA0BADB2}" dt="2024-03-02T19:06:37.993" v="252" actId="1035"/>
          <ac:spMkLst>
            <pc:docMk/>
            <pc:sldMk cId="1231421597" sldId="265"/>
            <ac:spMk id="4" creationId="{DF045080-81A2-C953-E28B-4ECEA6561F13}"/>
          </ac:spMkLst>
        </pc:spChg>
        <pc:spChg chg="add mod">
          <ac:chgData name="Pedro Reis" userId="60129a3d-20e4-431b-abeb-e723d35a45f5" providerId="ADAL" clId="{D08B7532-8E99-4980-8242-5B8BAA0BADB2}" dt="2024-03-02T19:07:09.399" v="322" actId="164"/>
          <ac:spMkLst>
            <pc:docMk/>
            <pc:sldMk cId="1231421597" sldId="265"/>
            <ac:spMk id="6" creationId="{4FDA8211-1609-0F1C-4F30-7538202C84FE}"/>
          </ac:spMkLst>
        </pc:spChg>
        <pc:spChg chg="add mod">
          <ac:chgData name="Pedro Reis" userId="60129a3d-20e4-431b-abeb-e723d35a45f5" providerId="ADAL" clId="{D08B7532-8E99-4980-8242-5B8BAA0BADB2}" dt="2024-03-02T19:07:09.399" v="322" actId="164"/>
          <ac:spMkLst>
            <pc:docMk/>
            <pc:sldMk cId="1231421597" sldId="265"/>
            <ac:spMk id="7" creationId="{06E13D33-96B9-9744-84E5-F195BAB12735}"/>
          </ac:spMkLst>
        </pc:spChg>
        <pc:grpChg chg="add mod">
          <ac:chgData name="Pedro Reis" userId="60129a3d-20e4-431b-abeb-e723d35a45f5" providerId="ADAL" clId="{D08B7532-8E99-4980-8242-5B8BAA0BADB2}" dt="2024-03-02T19:07:09.399" v="322" actId="164"/>
          <ac:grpSpMkLst>
            <pc:docMk/>
            <pc:sldMk cId="1231421597" sldId="265"/>
            <ac:grpSpMk id="9" creationId="{103D80FB-5BFD-EEE1-E361-D51CD805A5C0}"/>
          </ac:grpSpMkLst>
        </pc:grpChg>
        <pc:picChg chg="add mod">
          <ac:chgData name="Pedro Reis" userId="60129a3d-20e4-431b-abeb-e723d35a45f5" providerId="ADAL" clId="{D08B7532-8E99-4980-8242-5B8BAA0BADB2}" dt="2024-03-02T19:06:43.836" v="273" actId="1035"/>
          <ac:picMkLst>
            <pc:docMk/>
            <pc:sldMk cId="1231421597" sldId="265"/>
            <ac:picMk id="5" creationId="{2FBBC4AA-9311-34CB-DAEE-BF017AF24CAC}"/>
          </ac:picMkLst>
        </pc:picChg>
        <pc:picChg chg="add mod">
          <ac:chgData name="Pedro Reis" userId="60129a3d-20e4-431b-abeb-e723d35a45f5" providerId="ADAL" clId="{D08B7532-8E99-4980-8242-5B8BAA0BADB2}" dt="2024-03-02T19:07:09.399" v="322" actId="164"/>
          <ac:picMkLst>
            <pc:docMk/>
            <pc:sldMk cId="1231421597" sldId="265"/>
            <ac:picMk id="8" creationId="{1A9F30B8-541E-F6D6-9B6C-0528F5B9FB32}"/>
          </ac:picMkLst>
        </pc:picChg>
      </pc:sldChg>
      <pc:sldChg chg="new del">
        <pc:chgData name="Pedro Reis" userId="60129a3d-20e4-431b-abeb-e723d35a45f5" providerId="ADAL" clId="{D08B7532-8E99-4980-8242-5B8BAA0BADB2}" dt="2024-03-02T19:02:13.329" v="163" actId="47"/>
        <pc:sldMkLst>
          <pc:docMk/>
          <pc:sldMk cId="21809776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drogoncalvesreis/" TargetMode="External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learn.microsoft.com/en-us/training/modules/create-calculation-groups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learn.microsoft.com/en-us/power-bi/transform-model/calculation-group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pedrogoncalvesreis/" TargetMode="External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hyperlink" Target="https://powerbi.microsoft.com/en-us/blog/deep-dive-into-the-model-explorer-with-calculation-group-authoring-and-creating-relationships-in-the-properties-pane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5400" dirty="0"/>
              <a:t>Introduction to Calculation Groups in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Pedro Reis</a:t>
            </a:r>
          </a:p>
        </p:txBody>
      </p:sp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BCE7BBD7-4C88-9E7D-4FD7-5844C674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58" y="2588039"/>
            <a:ext cx="2409910" cy="1054336"/>
          </a:xfrm>
          <a:prstGeom prst="rect">
            <a:avLst/>
          </a:prstGeom>
        </p:spPr>
      </p:pic>
      <p:pic>
        <p:nvPicPr>
          <p:cNvPr id="5" name="Picture 4" descr="A cartoon of a pilot waving&#10;&#10;Description automatically generated">
            <a:extLst>
              <a:ext uri="{FF2B5EF4-FFF2-40B4-BE49-F238E27FC236}">
                <a16:creationId xmlns:a16="http://schemas.microsoft.com/office/drawing/2014/main" id="{A3C84184-1F75-EEE8-C0CA-2089B646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35" y="4286774"/>
            <a:ext cx="1785293" cy="2470251"/>
          </a:xfrm>
          <a:prstGeom prst="rect">
            <a:avLst/>
          </a:prstGeom>
        </p:spPr>
      </p:pic>
      <p:pic>
        <p:nvPicPr>
          <p:cNvPr id="7" name="Picture 6" descr="A cartoon of a person wearing a shirt&#10;&#10;Description automatically generated">
            <a:extLst>
              <a:ext uri="{FF2B5EF4-FFF2-40B4-BE49-F238E27FC236}">
                <a16:creationId xmlns:a16="http://schemas.microsoft.com/office/drawing/2014/main" id="{086311C7-7461-0C9A-0771-3E64887BD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34" y="4186106"/>
            <a:ext cx="1054848" cy="2561773"/>
          </a:xfrm>
          <a:prstGeom prst="rect">
            <a:avLst/>
          </a:prstGeom>
        </p:spPr>
      </p:pic>
      <p:pic>
        <p:nvPicPr>
          <p:cNvPr id="9" name="Picture 8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2BFBBF1D-9EBA-746B-8669-4E59048E2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2" y="3778985"/>
            <a:ext cx="1770727" cy="2978040"/>
          </a:xfrm>
          <a:prstGeom prst="rect">
            <a:avLst/>
          </a:prstGeom>
        </p:spPr>
      </p:pic>
      <p:pic>
        <p:nvPicPr>
          <p:cNvPr id="11" name="Picture 10" descr="A cartoon of a person&#10;&#10;Description automatically generated">
            <a:extLst>
              <a:ext uri="{FF2B5EF4-FFF2-40B4-BE49-F238E27FC236}">
                <a16:creationId xmlns:a16="http://schemas.microsoft.com/office/drawing/2014/main" id="{90037D93-FBC5-A77D-65D2-CFB67E68C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90" y="3933938"/>
            <a:ext cx="1231099" cy="2813941"/>
          </a:xfrm>
          <a:prstGeom prst="rect">
            <a:avLst/>
          </a:prstGeom>
        </p:spPr>
      </p:pic>
      <p:pic>
        <p:nvPicPr>
          <p:cNvPr id="13" name="Picture 12" descr="A cartoon of a person with a parachute&#10;&#10;Description automatically generated">
            <a:extLst>
              <a:ext uri="{FF2B5EF4-FFF2-40B4-BE49-F238E27FC236}">
                <a16:creationId xmlns:a16="http://schemas.microsoft.com/office/drawing/2014/main" id="{D419938A-E070-1EA6-A852-58F31C888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14" y="157577"/>
            <a:ext cx="2317105" cy="2510197"/>
          </a:xfrm>
          <a:prstGeom prst="rect">
            <a:avLst/>
          </a:prstGeom>
        </p:spPr>
      </p:pic>
      <p:pic>
        <p:nvPicPr>
          <p:cNvPr id="15" name="Picture 14" descr="A cartoon of a person in a wheelchair&#10;&#10;Description automatically generated">
            <a:extLst>
              <a:ext uri="{FF2B5EF4-FFF2-40B4-BE49-F238E27FC236}">
                <a16:creationId xmlns:a16="http://schemas.microsoft.com/office/drawing/2014/main" id="{58F9E390-FA91-4246-C6D2-3AFF8615B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6" y="4536949"/>
            <a:ext cx="1880815" cy="2103820"/>
          </a:xfrm>
          <a:prstGeom prst="rect">
            <a:avLst/>
          </a:prstGeom>
        </p:spPr>
      </p:pic>
      <p:pic>
        <p:nvPicPr>
          <p:cNvPr id="17" name="Picture 16" descr="A cartoon character in a hot air balloon&#10;&#10;Description automatically generated">
            <a:extLst>
              <a:ext uri="{FF2B5EF4-FFF2-40B4-BE49-F238E27FC236}">
                <a16:creationId xmlns:a16="http://schemas.microsoft.com/office/drawing/2014/main" id="{E99B1415-B96D-8ADA-2B36-1ED0BFECB6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25" y="231744"/>
            <a:ext cx="1827004" cy="3197256"/>
          </a:xfrm>
          <a:prstGeom prst="rect">
            <a:avLst/>
          </a:prstGeom>
        </p:spPr>
      </p:pic>
      <p:pic>
        <p:nvPicPr>
          <p:cNvPr id="19" name="Picture 18" descr="A red and white helicopter&#10;&#10;Description automatically generated">
            <a:extLst>
              <a:ext uri="{FF2B5EF4-FFF2-40B4-BE49-F238E27FC236}">
                <a16:creationId xmlns:a16="http://schemas.microsoft.com/office/drawing/2014/main" id="{0333A9ED-0FDF-E98E-4360-C5DE62B1B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2" y="3354349"/>
            <a:ext cx="3252663" cy="1240565"/>
          </a:xfrm>
          <a:prstGeom prst="rect">
            <a:avLst/>
          </a:prstGeom>
        </p:spPr>
      </p:pic>
      <p:pic>
        <p:nvPicPr>
          <p:cNvPr id="21" name="Picture 20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57615AC6-80A8-2E29-FB20-E20662F188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1" y="2299403"/>
            <a:ext cx="3252662" cy="924052"/>
          </a:xfrm>
          <a:prstGeom prst="rect">
            <a:avLst/>
          </a:prstGeom>
        </p:spPr>
      </p:pic>
      <p:pic>
        <p:nvPicPr>
          <p:cNvPr id="23" name="Picture 22" descr="A cartoon of a small green and yellow vehicle&#10;&#10;Description automatically generated">
            <a:extLst>
              <a:ext uri="{FF2B5EF4-FFF2-40B4-BE49-F238E27FC236}">
                <a16:creationId xmlns:a16="http://schemas.microsoft.com/office/drawing/2014/main" id="{E3A36A70-B36A-2AAE-53F0-3F50571645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1" y="1269141"/>
            <a:ext cx="3153551" cy="919786"/>
          </a:xfrm>
          <a:prstGeom prst="rect">
            <a:avLst/>
          </a:prstGeom>
        </p:spPr>
      </p:pic>
      <p:pic>
        <p:nvPicPr>
          <p:cNvPr id="25" name="Picture 24" descr="A black and orange text&#10;&#10;Description automatically generated">
            <a:extLst>
              <a:ext uri="{FF2B5EF4-FFF2-40B4-BE49-F238E27FC236}">
                <a16:creationId xmlns:a16="http://schemas.microsoft.com/office/drawing/2014/main" id="{CDE5CDF6-B018-F4E9-FEBD-BC73BC265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5" y="347182"/>
            <a:ext cx="2850000" cy="806901"/>
          </a:xfrm>
          <a:prstGeom prst="rect">
            <a:avLst/>
          </a:prstGeom>
        </p:spPr>
      </p:pic>
      <p:pic>
        <p:nvPicPr>
          <p:cNvPr id="27" name="Picture 26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0258EEE8-A501-5F7B-572A-17A5A3759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36" y="4420692"/>
            <a:ext cx="1387198" cy="2336334"/>
          </a:xfrm>
          <a:prstGeom prst="rect">
            <a:avLst/>
          </a:prstGeom>
        </p:spPr>
      </p:pic>
      <p:pic>
        <p:nvPicPr>
          <p:cNvPr id="29" name="Picture 28" descr="A cartoon of a person in a suit and goggles holding a swing glider&#10;&#10;Description automatically generated">
            <a:extLst>
              <a:ext uri="{FF2B5EF4-FFF2-40B4-BE49-F238E27FC236}">
                <a16:creationId xmlns:a16="http://schemas.microsoft.com/office/drawing/2014/main" id="{73611094-9D82-28A7-C257-F5272E982B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22" y="157577"/>
            <a:ext cx="4032385" cy="2016193"/>
          </a:xfrm>
          <a:prstGeom prst="rect">
            <a:avLst/>
          </a:prstGeom>
        </p:spPr>
      </p:pic>
      <p:pic>
        <p:nvPicPr>
          <p:cNvPr id="31" name="Picture 30" descr="A cartoon of a blimp&#10;&#10;Description automatically generated">
            <a:extLst>
              <a:ext uri="{FF2B5EF4-FFF2-40B4-BE49-F238E27FC236}">
                <a16:creationId xmlns:a16="http://schemas.microsoft.com/office/drawing/2014/main" id="{FE796A1C-8E3C-ED70-7E00-ABCA95BEF0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9" y="2332597"/>
            <a:ext cx="2702032" cy="16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2F56-76ED-DC5A-AC12-F04CE97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speaker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7F84-280D-4CB8-2776-BC1E9B06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027" y="1997274"/>
            <a:ext cx="7938330" cy="3082288"/>
          </a:xfrm>
        </p:spPr>
        <p:txBody>
          <a:bodyPr/>
          <a:lstStyle/>
          <a:p>
            <a:r>
              <a:rPr lang="en-US" sz="2800" dirty="0"/>
              <a:t>Microsoft Data Platform MVP / MCT</a:t>
            </a:r>
          </a:p>
          <a:p>
            <a:r>
              <a:rPr lang="en-US" sz="2800" dirty="0"/>
              <a:t>Expert Leader Data </a:t>
            </a:r>
            <a:r>
              <a:rPr lang="en-US" sz="2800"/>
              <a:t>&amp; AI</a:t>
            </a:r>
            <a:endParaRPr lang="en-US" sz="2800" b="1" dirty="0"/>
          </a:p>
          <a:p>
            <a:r>
              <a:rPr lang="en-US" sz="2800" dirty="0"/>
              <a:t>Leader of Fabric PBI Portugal Group</a:t>
            </a:r>
          </a:p>
          <a:p>
            <a:r>
              <a:rPr lang="en-US" sz="2800" dirty="0"/>
              <a:t>Founder www.fabricbi.net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045080-81A2-C953-E28B-4ECEA6561F13}"/>
              </a:ext>
            </a:extLst>
          </p:cNvPr>
          <p:cNvSpPr txBox="1">
            <a:spLocks/>
          </p:cNvSpPr>
          <p:nvPr/>
        </p:nvSpPr>
        <p:spPr>
          <a:xfrm>
            <a:off x="2567067" y="2082807"/>
            <a:ext cx="3528933" cy="239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2FBBC4AA-9311-34CB-DAEE-BF017AF24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4" b="6044"/>
          <a:stretch>
            <a:fillRect/>
          </a:stretch>
        </p:blipFill>
        <p:spPr>
          <a:xfrm>
            <a:off x="8436410" y="2091433"/>
            <a:ext cx="1818543" cy="23974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088707-50E6-D8BC-EB13-DD91BC4BAB31}"/>
              </a:ext>
            </a:extLst>
          </p:cNvPr>
          <p:cNvGrpSpPr/>
          <p:nvPr/>
        </p:nvGrpSpPr>
        <p:grpSpPr>
          <a:xfrm>
            <a:off x="2782745" y="4340933"/>
            <a:ext cx="5410934" cy="1277676"/>
            <a:chOff x="5337578" y="2932011"/>
            <a:chExt cx="5410934" cy="1277676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D43EC81-7888-A5FA-B9F5-876D80601A2F}"/>
                </a:ext>
              </a:extLst>
            </p:cNvPr>
            <p:cNvSpPr txBox="1">
              <a:spLocks/>
            </p:cNvSpPr>
            <p:nvPr/>
          </p:nvSpPr>
          <p:spPr>
            <a:xfrm>
              <a:off x="5838766" y="2932011"/>
              <a:ext cx="4909746" cy="12000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pedroreis@reispm.onmicrosoft.com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1800" dirty="0">
                  <a:latin typeface="+mn-lt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https://www.linkedin.com/in/pedrogoncalvesreis/</a:t>
              </a:r>
              <a:endParaRPr lang="en-US" sz="1800" dirty="0">
                <a:latin typeface="+mn-lt"/>
                <a:ea typeface="+mn-ea"/>
                <a:cs typeface="+mn-cs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www.fabricbi.net/</a:t>
              </a:r>
            </a:p>
          </p:txBody>
        </p:sp>
        <p:sp>
          <p:nvSpPr>
            <p:cNvPr id="12" name="Graphic 10" descr="Envelope">
              <a:extLst>
                <a:ext uri="{FF2B5EF4-FFF2-40B4-BE49-F238E27FC236}">
                  <a16:creationId xmlns:a16="http://schemas.microsoft.com/office/drawing/2014/main" id="{824C5F4D-D25E-2342-5FAA-8AEE798898B8}"/>
                </a:ext>
              </a:extLst>
            </p:cNvPr>
            <p:cNvSpPr/>
            <p:nvPr/>
          </p:nvSpPr>
          <p:spPr>
            <a:xfrm>
              <a:off x="5431686" y="3054916"/>
              <a:ext cx="325048" cy="235602"/>
            </a:xfrm>
            <a:custGeom>
              <a:avLst/>
              <a:gdLst>
                <a:gd name="connsiteX0" fmla="*/ 0 w 300000"/>
                <a:gd name="connsiteY0" fmla="*/ 0 h 210000"/>
                <a:gd name="connsiteX1" fmla="*/ 0 w 300000"/>
                <a:gd name="connsiteY1" fmla="*/ 210000 h 210000"/>
                <a:gd name="connsiteX2" fmla="*/ 300000 w 300000"/>
                <a:gd name="connsiteY2" fmla="*/ 210000 h 210000"/>
                <a:gd name="connsiteX3" fmla="*/ 300000 w 300000"/>
                <a:gd name="connsiteY3" fmla="*/ 0 h 210000"/>
                <a:gd name="connsiteX4" fmla="*/ 0 w 300000"/>
                <a:gd name="connsiteY4" fmla="*/ 0 h 210000"/>
                <a:gd name="connsiteX5" fmla="*/ 155250 w 300000"/>
                <a:gd name="connsiteY5" fmla="*/ 130875 h 210000"/>
                <a:gd name="connsiteX6" fmla="*/ 144750 w 300000"/>
                <a:gd name="connsiteY6" fmla="*/ 130875 h 210000"/>
                <a:gd name="connsiteX7" fmla="*/ 33750 w 300000"/>
                <a:gd name="connsiteY7" fmla="*/ 22500 h 210000"/>
                <a:gd name="connsiteX8" fmla="*/ 266625 w 300000"/>
                <a:gd name="connsiteY8" fmla="*/ 22500 h 210000"/>
                <a:gd name="connsiteX9" fmla="*/ 155250 w 300000"/>
                <a:gd name="connsiteY9" fmla="*/ 130875 h 210000"/>
                <a:gd name="connsiteX10" fmla="*/ 95625 w 300000"/>
                <a:gd name="connsiteY10" fmla="*/ 103875 h 210000"/>
                <a:gd name="connsiteX11" fmla="*/ 22500 w 300000"/>
                <a:gd name="connsiteY11" fmla="*/ 177375 h 210000"/>
                <a:gd name="connsiteX12" fmla="*/ 22500 w 300000"/>
                <a:gd name="connsiteY12" fmla="*/ 32250 h 210000"/>
                <a:gd name="connsiteX13" fmla="*/ 95625 w 300000"/>
                <a:gd name="connsiteY13" fmla="*/ 103875 h 210000"/>
                <a:gd name="connsiteX14" fmla="*/ 106500 w 300000"/>
                <a:gd name="connsiteY14" fmla="*/ 114375 h 210000"/>
                <a:gd name="connsiteX15" fmla="*/ 134625 w 300000"/>
                <a:gd name="connsiteY15" fmla="*/ 141750 h 210000"/>
                <a:gd name="connsiteX16" fmla="*/ 150375 w 300000"/>
                <a:gd name="connsiteY16" fmla="*/ 148125 h 210000"/>
                <a:gd name="connsiteX17" fmla="*/ 166125 w 300000"/>
                <a:gd name="connsiteY17" fmla="*/ 141750 h 210000"/>
                <a:gd name="connsiteX18" fmla="*/ 194250 w 300000"/>
                <a:gd name="connsiteY18" fmla="*/ 114375 h 210000"/>
                <a:gd name="connsiteX19" fmla="*/ 267000 w 300000"/>
                <a:gd name="connsiteY19" fmla="*/ 187500 h 210000"/>
                <a:gd name="connsiteX20" fmla="*/ 33375 w 300000"/>
                <a:gd name="connsiteY20" fmla="*/ 187500 h 210000"/>
                <a:gd name="connsiteX21" fmla="*/ 106500 w 300000"/>
                <a:gd name="connsiteY21" fmla="*/ 114375 h 210000"/>
                <a:gd name="connsiteX22" fmla="*/ 204375 w 300000"/>
                <a:gd name="connsiteY22" fmla="*/ 103875 h 210000"/>
                <a:gd name="connsiteX23" fmla="*/ 277500 w 300000"/>
                <a:gd name="connsiteY23" fmla="*/ 32625 h 210000"/>
                <a:gd name="connsiteX24" fmla="*/ 277500 w 300000"/>
                <a:gd name="connsiteY24" fmla="*/ 177000 h 210000"/>
                <a:gd name="connsiteX25" fmla="*/ 204375 w 300000"/>
                <a:gd name="connsiteY25" fmla="*/ 103875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0000" h="210000">
                  <a:moveTo>
                    <a:pt x="0" y="0"/>
                  </a:moveTo>
                  <a:lnTo>
                    <a:pt x="0" y="210000"/>
                  </a:lnTo>
                  <a:lnTo>
                    <a:pt x="300000" y="210000"/>
                  </a:lnTo>
                  <a:lnTo>
                    <a:pt x="300000" y="0"/>
                  </a:lnTo>
                  <a:lnTo>
                    <a:pt x="0" y="0"/>
                  </a:lnTo>
                  <a:close/>
                  <a:moveTo>
                    <a:pt x="155250" y="130875"/>
                  </a:moveTo>
                  <a:cubicBezTo>
                    <a:pt x="152250" y="133875"/>
                    <a:pt x="147750" y="133875"/>
                    <a:pt x="144750" y="130875"/>
                  </a:cubicBezTo>
                  <a:lnTo>
                    <a:pt x="33750" y="22500"/>
                  </a:lnTo>
                  <a:lnTo>
                    <a:pt x="266625" y="22500"/>
                  </a:lnTo>
                  <a:lnTo>
                    <a:pt x="155250" y="130875"/>
                  </a:lnTo>
                  <a:close/>
                  <a:moveTo>
                    <a:pt x="95625" y="103875"/>
                  </a:moveTo>
                  <a:lnTo>
                    <a:pt x="22500" y="177375"/>
                  </a:lnTo>
                  <a:lnTo>
                    <a:pt x="22500" y="32250"/>
                  </a:lnTo>
                  <a:lnTo>
                    <a:pt x="95625" y="103875"/>
                  </a:lnTo>
                  <a:close/>
                  <a:moveTo>
                    <a:pt x="106500" y="114375"/>
                  </a:moveTo>
                  <a:lnTo>
                    <a:pt x="134625" y="141750"/>
                  </a:lnTo>
                  <a:cubicBezTo>
                    <a:pt x="139125" y="145875"/>
                    <a:pt x="144750" y="148125"/>
                    <a:pt x="150375" y="148125"/>
                  </a:cubicBezTo>
                  <a:cubicBezTo>
                    <a:pt x="156000" y="148125"/>
                    <a:pt x="161625" y="145875"/>
                    <a:pt x="166125" y="141750"/>
                  </a:cubicBezTo>
                  <a:lnTo>
                    <a:pt x="194250" y="114375"/>
                  </a:lnTo>
                  <a:lnTo>
                    <a:pt x="267000" y="187500"/>
                  </a:lnTo>
                  <a:lnTo>
                    <a:pt x="33375" y="187500"/>
                  </a:lnTo>
                  <a:lnTo>
                    <a:pt x="106500" y="114375"/>
                  </a:lnTo>
                  <a:close/>
                  <a:moveTo>
                    <a:pt x="204375" y="103875"/>
                  </a:moveTo>
                  <a:lnTo>
                    <a:pt x="277500" y="32625"/>
                  </a:lnTo>
                  <a:lnTo>
                    <a:pt x="277500" y="177000"/>
                  </a:lnTo>
                  <a:lnTo>
                    <a:pt x="204375" y="103875"/>
                  </a:lnTo>
                  <a:close/>
                </a:path>
              </a:pathLst>
            </a:custGeom>
            <a:solidFill>
              <a:srgbClr val="000000"/>
            </a:solidFill>
            <a:ln w="3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pic>
          <p:nvPicPr>
            <p:cNvPr id="13" name="Picture 2" descr="Social Service Background png download - 800*707 - Free Transparent Social  Media png Download. - CleanPNG / KissPNG">
              <a:extLst>
                <a:ext uri="{FF2B5EF4-FFF2-40B4-BE49-F238E27FC236}">
                  <a16:creationId xmlns:a16="http://schemas.microsoft.com/office/drawing/2014/main" id="{24F2F284-2525-95DF-2D17-7C43D521D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2" b="96207" l="10000" r="90000">
                          <a14:foregroundMark x1="65556" y1="21897" x2="38778" y2="16034"/>
                          <a14:foregroundMark x1="38778" y1="16034" x2="28889" y2="29483"/>
                          <a14:foregroundMark x1="28889" y1="29483" x2="19111" y2="68966"/>
                          <a14:foregroundMark x1="19111" y1="68966" x2="26333" y2="87241"/>
                          <a14:foregroundMark x1="26333" y1="87241" x2="42111" y2="96207"/>
                          <a14:foregroundMark x1="42111" y1="96207" x2="64111" y2="92586"/>
                          <a14:foregroundMark x1="25222" y1="50862" x2="23222" y2="37414"/>
                          <a14:foregroundMark x1="28222" y1="44483" x2="31000" y2="78103"/>
                          <a14:foregroundMark x1="45333" y1="46552" x2="44556" y2="79828"/>
                          <a14:foregroundMark x1="28222" y1="62759" x2="26000" y2="77759"/>
                          <a14:foregroundMark x1="40889" y1="68448" x2="44111" y2="48448"/>
                          <a14:foregroundMark x1="44111" y1="48448" x2="57889" y2="45517"/>
                          <a14:foregroundMark x1="57889" y1="45517" x2="67000" y2="62069"/>
                          <a14:foregroundMark x1="67000" y1="62069" x2="68556" y2="82759"/>
                          <a14:foregroundMark x1="62333" y1="78448" x2="62333" y2="43448"/>
                          <a14:foregroundMark x1="43667" y1="47759" x2="43667" y2="40517"/>
                          <a14:foregroundMark x1="25444" y1="23448" x2="32222" y2="16552"/>
                          <a14:foregroundMark x1="38111" y1="3448" x2="61444" y2="8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010" y="3381992"/>
              <a:ext cx="479904" cy="33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Web Banner Icons - Download Free Vector Icons | Noun Project">
              <a:extLst>
                <a:ext uri="{FF2B5EF4-FFF2-40B4-BE49-F238E27FC236}">
                  <a16:creationId xmlns:a16="http://schemas.microsoft.com/office/drawing/2014/main" id="{A9E3A7FC-2164-F563-C58C-0E55A4DAA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578" y="3677251"/>
              <a:ext cx="501709" cy="53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14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89F2-A86F-D072-3872-05B293AE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Session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BA4E-ED9F-4A02-E38B-0EE305C51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calculation groups and why to use them</a:t>
            </a:r>
          </a:p>
          <a:p>
            <a:r>
              <a:rPr lang="en-US" dirty="0"/>
              <a:t>How to create them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Resources &amp; Contacts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5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FCE-AD2C-D750-01A7-6573539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81" y="1900931"/>
            <a:ext cx="8037830" cy="669741"/>
          </a:xfrm>
        </p:spPr>
        <p:txBody>
          <a:bodyPr>
            <a:noAutofit/>
          </a:bodyPr>
          <a:lstStyle/>
          <a:p>
            <a:r>
              <a:rPr lang="en-US" sz="4400" dirty="0"/>
              <a:t>What are calculation groups</a:t>
            </a:r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AF83A-C0DD-CE77-DF8B-7D5DC7DB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81" y="2832637"/>
            <a:ext cx="3971888" cy="30299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Technique to modify context of existing measures and greatly simplify the application of common repeated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Possible create in Power BI via Tabular Editor since July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Can be created directly in Power BI Desktop since Oct 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3CAFD-90BB-E073-4570-7B3FE656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0" y="3414917"/>
            <a:ext cx="4588765" cy="22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ABDB86-6604-0B1A-CC72-47AF53AA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85"/>
          <a:stretch/>
        </p:blipFill>
        <p:spPr>
          <a:xfrm>
            <a:off x="6279759" y="4421144"/>
            <a:ext cx="3200399" cy="1232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A5B28-A613-6681-2846-A9488D3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How to create Calculation Groups</a:t>
            </a:r>
            <a:endParaRPr lang="en-GB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7DC9-43EF-BE75-EA5C-68C94129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7893" y="2224774"/>
            <a:ext cx="3756010" cy="355040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still on Preview, activate it under the preview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Restart PBI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On the Model View, Home Tab, click on “Calculation Group” to create a new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 popup will appear, and upon clicking yes, all implicit measures will be deactivated (all measures with E sign by default available in the model according to the data type), and from that point on you need to create explicit measures (defining the formula with DAX)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71F51-B928-CE13-E2C8-657BF34D785D}"/>
              </a:ext>
            </a:extLst>
          </p:cNvPr>
          <p:cNvGrpSpPr/>
          <p:nvPr/>
        </p:nvGrpSpPr>
        <p:grpSpPr>
          <a:xfrm>
            <a:off x="6211896" y="2224776"/>
            <a:ext cx="3228392" cy="1378974"/>
            <a:chOff x="5614736" y="2901646"/>
            <a:chExt cx="3228392" cy="13789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E30054-788A-0390-96B7-D80048E9D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6" t="50566" r="19888" b="20507"/>
            <a:stretch/>
          </p:blipFill>
          <p:spPr>
            <a:xfrm>
              <a:off x="5614736" y="2901646"/>
              <a:ext cx="3200400" cy="137897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B3E0EE-F4A1-C4FE-DEFE-0EDFC0E68EE3}"/>
                </a:ext>
              </a:extLst>
            </p:cNvPr>
            <p:cNvSpPr/>
            <p:nvPr/>
          </p:nvSpPr>
          <p:spPr>
            <a:xfrm>
              <a:off x="6874369" y="4083091"/>
              <a:ext cx="1968759" cy="1975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84837AB-4BAF-8B8C-FC42-6181D81F4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74"/>
          <a:stretch/>
        </p:blipFill>
        <p:spPr>
          <a:xfrm>
            <a:off x="6271807" y="3792173"/>
            <a:ext cx="3200399" cy="599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69A26-F655-9668-D0EB-50E793D80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96" y="4392123"/>
            <a:ext cx="347526" cy="1325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89989-4AD1-06E0-07CD-900D9ACE6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698" y="3889711"/>
            <a:ext cx="1632838" cy="1004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39530F-51B2-E15A-F9E5-6C1253993A5B}"/>
              </a:ext>
            </a:extLst>
          </p:cNvPr>
          <p:cNvSpPr/>
          <p:nvPr/>
        </p:nvSpPr>
        <p:spPr>
          <a:xfrm>
            <a:off x="6737239" y="3821195"/>
            <a:ext cx="430180" cy="5709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B8F9A-8EB7-C96A-7EDB-B5E7E0819CCF}"/>
              </a:ext>
            </a:extLst>
          </p:cNvPr>
          <p:cNvSpPr/>
          <p:nvPr/>
        </p:nvSpPr>
        <p:spPr>
          <a:xfrm>
            <a:off x="6243813" y="5012998"/>
            <a:ext cx="277749" cy="34409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3B96-D40C-F469-983B-85A2AE03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749C-36E4-DA70-18EE-CD48236FD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Creating</a:t>
            </a:r>
            <a:r>
              <a:rPr lang="pt-PT" sz="3600" dirty="0"/>
              <a:t> </a:t>
            </a:r>
            <a:r>
              <a:rPr lang="pt-PT" sz="3600" dirty="0" err="1"/>
              <a:t>your</a:t>
            </a:r>
            <a:r>
              <a:rPr lang="pt-PT" sz="3600" dirty="0"/>
              <a:t> </a:t>
            </a:r>
            <a:r>
              <a:rPr lang="pt-PT" sz="3600" dirty="0" err="1"/>
              <a:t>first</a:t>
            </a:r>
            <a:r>
              <a:rPr lang="pt-PT" sz="3600" dirty="0"/>
              <a:t> </a:t>
            </a:r>
            <a:r>
              <a:rPr lang="pt-PT" sz="3600" dirty="0" err="1"/>
              <a:t>Calculation</a:t>
            </a:r>
            <a:r>
              <a:rPr lang="pt-PT" sz="3600" dirty="0"/>
              <a:t> </a:t>
            </a:r>
            <a:r>
              <a:rPr lang="pt-PT" sz="3600" dirty="0" err="1"/>
              <a:t>Group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1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193F-10A6-9EA7-8037-5159FCB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Use cases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CFC9-BB5B-7256-4879-518565E0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6575812" cy="3184381"/>
          </a:xfrm>
        </p:spPr>
        <p:txBody>
          <a:bodyPr>
            <a:normAutofit/>
          </a:bodyPr>
          <a:lstStyle/>
          <a:p>
            <a:r>
              <a:rPr lang="en-GB" dirty="0"/>
              <a:t>Time Intelligence (PY, YTD, YOY, YOY %,...) </a:t>
            </a:r>
          </a:p>
          <a:p>
            <a:r>
              <a:rPr lang="en-GB" dirty="0"/>
              <a:t>Scenarios (vs Budget, vs Last Year)</a:t>
            </a:r>
          </a:p>
          <a:p>
            <a:r>
              <a:rPr lang="en-GB" dirty="0"/>
              <a:t>Activate a Relationship (Order Date vs Ship Date vs Delivery Date)</a:t>
            </a:r>
          </a:p>
          <a:p>
            <a:r>
              <a:rPr lang="en-GB" dirty="0"/>
              <a:t>Rate Conversion, Forecast</a:t>
            </a:r>
          </a:p>
          <a:p>
            <a:r>
              <a:rPr lang="en-GB" dirty="0"/>
              <a:t>Statistics (Min, Max, </a:t>
            </a:r>
            <a:r>
              <a:rPr lang="en-GB" dirty="0" err="1"/>
              <a:t>Avg</a:t>
            </a:r>
            <a:r>
              <a:rPr lang="en-GB" dirty="0"/>
              <a:t>, Percentile)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1E36B-5964-6835-A58D-C116CA86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80" y="2660967"/>
            <a:ext cx="1515706" cy="26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EF6F-E551-B2AA-A51C-EB885DE2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C260-F98C-AB71-4B90-FD26F6A2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3B53-DAA8-3D95-9777-EBFC4685C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600" dirty="0" err="1"/>
              <a:t>Other</a:t>
            </a:r>
            <a:r>
              <a:rPr lang="pt-PT" sz="3600" dirty="0"/>
              <a:t> </a:t>
            </a:r>
            <a:r>
              <a:rPr lang="pt-PT" sz="3600" dirty="0" err="1"/>
              <a:t>Applications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Calculation</a:t>
            </a:r>
            <a:r>
              <a:rPr lang="pt-PT" sz="3600" dirty="0"/>
              <a:t> </a:t>
            </a:r>
            <a:r>
              <a:rPr lang="pt-PT" sz="3600" dirty="0" err="1"/>
              <a:t>Groups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963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A39B-3C03-CA45-082B-A64EA0C7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Resources</a:t>
            </a:r>
            <a:r>
              <a:rPr lang="pt-PT" dirty="0"/>
              <a:t> &amp; </a:t>
            </a:r>
            <a:r>
              <a:rPr lang="pt-PT" dirty="0" err="1"/>
              <a:t>Contacts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09F9-341F-4F88-401F-5084B15A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2474796"/>
            <a:ext cx="4121831" cy="3169545"/>
          </a:xfrm>
        </p:spPr>
        <p:txBody>
          <a:bodyPr>
            <a:normAutofit fontScale="92500" lnSpcReduction="10000"/>
          </a:bodyPr>
          <a:lstStyle/>
          <a:p>
            <a:r>
              <a:rPr lang="pt-PT" sz="3300" dirty="0" err="1">
                <a:solidFill>
                  <a:schemeClr val="tx1"/>
                </a:solidFill>
              </a:rPr>
              <a:t>Resources</a:t>
            </a:r>
            <a:endParaRPr lang="pt-PT" sz="33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calculation groups in Power BI (preview) - Power BI | Microsoft Learn</a:t>
            </a:r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dive into the Model Explorer with calculation group authoring and creating relationships in the properties pane | Microsoft Power BI Blog | Microsoft Power BI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1C84CCF8-F416-C02D-FE10-B5B6B737E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67" y="256394"/>
            <a:ext cx="2409910" cy="10543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9D09E9-5A4D-0101-4A03-D72B37ABC50D}"/>
              </a:ext>
            </a:extLst>
          </p:cNvPr>
          <p:cNvGrpSpPr/>
          <p:nvPr/>
        </p:nvGrpSpPr>
        <p:grpSpPr>
          <a:xfrm>
            <a:off x="5337578" y="2932011"/>
            <a:ext cx="5410934" cy="1277676"/>
            <a:chOff x="5337578" y="2932011"/>
            <a:chExt cx="5410934" cy="1277676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314F5D6-17DD-B1D2-9623-5AE73DBE83BE}"/>
                </a:ext>
              </a:extLst>
            </p:cNvPr>
            <p:cNvSpPr txBox="1">
              <a:spLocks/>
            </p:cNvSpPr>
            <p:nvPr/>
          </p:nvSpPr>
          <p:spPr>
            <a:xfrm>
              <a:off x="5838766" y="2932011"/>
              <a:ext cx="4909746" cy="12000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pedroreis@reispm.onmicrosoft.com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1800" dirty="0">
                  <a:latin typeface="+mn-lt"/>
                  <a:ea typeface="+mn-ea"/>
                  <a:cs typeface="+mn-cs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https://www.linkedin.com/in/pedrogoncalvesreis/</a:t>
              </a:r>
              <a:endParaRPr lang="en-US" sz="1800" dirty="0">
                <a:latin typeface="+mn-lt"/>
                <a:ea typeface="+mn-ea"/>
                <a:cs typeface="+mn-cs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www.fabricbi.net/</a:t>
              </a:r>
            </a:p>
          </p:txBody>
        </p:sp>
        <p:sp>
          <p:nvSpPr>
            <p:cNvPr id="8" name="Graphic 10" descr="Envelope">
              <a:extLst>
                <a:ext uri="{FF2B5EF4-FFF2-40B4-BE49-F238E27FC236}">
                  <a16:creationId xmlns:a16="http://schemas.microsoft.com/office/drawing/2014/main" id="{82DEEA25-A7CA-6FC9-31E2-35B5C5EAF419}"/>
                </a:ext>
              </a:extLst>
            </p:cNvPr>
            <p:cNvSpPr/>
            <p:nvPr/>
          </p:nvSpPr>
          <p:spPr>
            <a:xfrm>
              <a:off x="5431686" y="3054916"/>
              <a:ext cx="325048" cy="235602"/>
            </a:xfrm>
            <a:custGeom>
              <a:avLst/>
              <a:gdLst>
                <a:gd name="connsiteX0" fmla="*/ 0 w 300000"/>
                <a:gd name="connsiteY0" fmla="*/ 0 h 210000"/>
                <a:gd name="connsiteX1" fmla="*/ 0 w 300000"/>
                <a:gd name="connsiteY1" fmla="*/ 210000 h 210000"/>
                <a:gd name="connsiteX2" fmla="*/ 300000 w 300000"/>
                <a:gd name="connsiteY2" fmla="*/ 210000 h 210000"/>
                <a:gd name="connsiteX3" fmla="*/ 300000 w 300000"/>
                <a:gd name="connsiteY3" fmla="*/ 0 h 210000"/>
                <a:gd name="connsiteX4" fmla="*/ 0 w 300000"/>
                <a:gd name="connsiteY4" fmla="*/ 0 h 210000"/>
                <a:gd name="connsiteX5" fmla="*/ 155250 w 300000"/>
                <a:gd name="connsiteY5" fmla="*/ 130875 h 210000"/>
                <a:gd name="connsiteX6" fmla="*/ 144750 w 300000"/>
                <a:gd name="connsiteY6" fmla="*/ 130875 h 210000"/>
                <a:gd name="connsiteX7" fmla="*/ 33750 w 300000"/>
                <a:gd name="connsiteY7" fmla="*/ 22500 h 210000"/>
                <a:gd name="connsiteX8" fmla="*/ 266625 w 300000"/>
                <a:gd name="connsiteY8" fmla="*/ 22500 h 210000"/>
                <a:gd name="connsiteX9" fmla="*/ 155250 w 300000"/>
                <a:gd name="connsiteY9" fmla="*/ 130875 h 210000"/>
                <a:gd name="connsiteX10" fmla="*/ 95625 w 300000"/>
                <a:gd name="connsiteY10" fmla="*/ 103875 h 210000"/>
                <a:gd name="connsiteX11" fmla="*/ 22500 w 300000"/>
                <a:gd name="connsiteY11" fmla="*/ 177375 h 210000"/>
                <a:gd name="connsiteX12" fmla="*/ 22500 w 300000"/>
                <a:gd name="connsiteY12" fmla="*/ 32250 h 210000"/>
                <a:gd name="connsiteX13" fmla="*/ 95625 w 300000"/>
                <a:gd name="connsiteY13" fmla="*/ 103875 h 210000"/>
                <a:gd name="connsiteX14" fmla="*/ 106500 w 300000"/>
                <a:gd name="connsiteY14" fmla="*/ 114375 h 210000"/>
                <a:gd name="connsiteX15" fmla="*/ 134625 w 300000"/>
                <a:gd name="connsiteY15" fmla="*/ 141750 h 210000"/>
                <a:gd name="connsiteX16" fmla="*/ 150375 w 300000"/>
                <a:gd name="connsiteY16" fmla="*/ 148125 h 210000"/>
                <a:gd name="connsiteX17" fmla="*/ 166125 w 300000"/>
                <a:gd name="connsiteY17" fmla="*/ 141750 h 210000"/>
                <a:gd name="connsiteX18" fmla="*/ 194250 w 300000"/>
                <a:gd name="connsiteY18" fmla="*/ 114375 h 210000"/>
                <a:gd name="connsiteX19" fmla="*/ 267000 w 300000"/>
                <a:gd name="connsiteY19" fmla="*/ 187500 h 210000"/>
                <a:gd name="connsiteX20" fmla="*/ 33375 w 300000"/>
                <a:gd name="connsiteY20" fmla="*/ 187500 h 210000"/>
                <a:gd name="connsiteX21" fmla="*/ 106500 w 300000"/>
                <a:gd name="connsiteY21" fmla="*/ 114375 h 210000"/>
                <a:gd name="connsiteX22" fmla="*/ 204375 w 300000"/>
                <a:gd name="connsiteY22" fmla="*/ 103875 h 210000"/>
                <a:gd name="connsiteX23" fmla="*/ 277500 w 300000"/>
                <a:gd name="connsiteY23" fmla="*/ 32625 h 210000"/>
                <a:gd name="connsiteX24" fmla="*/ 277500 w 300000"/>
                <a:gd name="connsiteY24" fmla="*/ 177000 h 210000"/>
                <a:gd name="connsiteX25" fmla="*/ 204375 w 300000"/>
                <a:gd name="connsiteY25" fmla="*/ 103875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0000" h="210000">
                  <a:moveTo>
                    <a:pt x="0" y="0"/>
                  </a:moveTo>
                  <a:lnTo>
                    <a:pt x="0" y="210000"/>
                  </a:lnTo>
                  <a:lnTo>
                    <a:pt x="300000" y="210000"/>
                  </a:lnTo>
                  <a:lnTo>
                    <a:pt x="300000" y="0"/>
                  </a:lnTo>
                  <a:lnTo>
                    <a:pt x="0" y="0"/>
                  </a:lnTo>
                  <a:close/>
                  <a:moveTo>
                    <a:pt x="155250" y="130875"/>
                  </a:moveTo>
                  <a:cubicBezTo>
                    <a:pt x="152250" y="133875"/>
                    <a:pt x="147750" y="133875"/>
                    <a:pt x="144750" y="130875"/>
                  </a:cubicBezTo>
                  <a:lnTo>
                    <a:pt x="33750" y="22500"/>
                  </a:lnTo>
                  <a:lnTo>
                    <a:pt x="266625" y="22500"/>
                  </a:lnTo>
                  <a:lnTo>
                    <a:pt x="155250" y="130875"/>
                  </a:lnTo>
                  <a:close/>
                  <a:moveTo>
                    <a:pt x="95625" y="103875"/>
                  </a:moveTo>
                  <a:lnTo>
                    <a:pt x="22500" y="177375"/>
                  </a:lnTo>
                  <a:lnTo>
                    <a:pt x="22500" y="32250"/>
                  </a:lnTo>
                  <a:lnTo>
                    <a:pt x="95625" y="103875"/>
                  </a:lnTo>
                  <a:close/>
                  <a:moveTo>
                    <a:pt x="106500" y="114375"/>
                  </a:moveTo>
                  <a:lnTo>
                    <a:pt x="134625" y="141750"/>
                  </a:lnTo>
                  <a:cubicBezTo>
                    <a:pt x="139125" y="145875"/>
                    <a:pt x="144750" y="148125"/>
                    <a:pt x="150375" y="148125"/>
                  </a:cubicBezTo>
                  <a:cubicBezTo>
                    <a:pt x="156000" y="148125"/>
                    <a:pt x="161625" y="145875"/>
                    <a:pt x="166125" y="141750"/>
                  </a:cubicBezTo>
                  <a:lnTo>
                    <a:pt x="194250" y="114375"/>
                  </a:lnTo>
                  <a:lnTo>
                    <a:pt x="267000" y="187500"/>
                  </a:lnTo>
                  <a:lnTo>
                    <a:pt x="33375" y="187500"/>
                  </a:lnTo>
                  <a:lnTo>
                    <a:pt x="106500" y="114375"/>
                  </a:lnTo>
                  <a:close/>
                  <a:moveTo>
                    <a:pt x="204375" y="103875"/>
                  </a:moveTo>
                  <a:lnTo>
                    <a:pt x="277500" y="32625"/>
                  </a:lnTo>
                  <a:lnTo>
                    <a:pt x="277500" y="177000"/>
                  </a:lnTo>
                  <a:lnTo>
                    <a:pt x="204375" y="103875"/>
                  </a:lnTo>
                  <a:close/>
                </a:path>
              </a:pathLst>
            </a:custGeom>
            <a:solidFill>
              <a:srgbClr val="000000"/>
            </a:solidFill>
            <a:ln w="3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pic>
          <p:nvPicPr>
            <p:cNvPr id="9" name="Picture 2" descr="Social Service Background png download - 800*707 - Free Transparent Social  Media png Download. - CleanPNG / KissPNG">
              <a:extLst>
                <a:ext uri="{FF2B5EF4-FFF2-40B4-BE49-F238E27FC236}">
                  <a16:creationId xmlns:a16="http://schemas.microsoft.com/office/drawing/2014/main" id="{1A585BFD-A222-5DB2-AF9C-2659AA966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2" b="96207" l="10000" r="90000">
                          <a14:foregroundMark x1="65556" y1="21897" x2="38778" y2="16034"/>
                          <a14:foregroundMark x1="38778" y1="16034" x2="28889" y2="29483"/>
                          <a14:foregroundMark x1="28889" y1="29483" x2="19111" y2="68966"/>
                          <a14:foregroundMark x1="19111" y1="68966" x2="26333" y2="87241"/>
                          <a14:foregroundMark x1="26333" y1="87241" x2="42111" y2="96207"/>
                          <a14:foregroundMark x1="42111" y1="96207" x2="64111" y2="92586"/>
                          <a14:foregroundMark x1="25222" y1="50862" x2="23222" y2="37414"/>
                          <a14:foregroundMark x1="28222" y1="44483" x2="31000" y2="78103"/>
                          <a14:foregroundMark x1="45333" y1="46552" x2="44556" y2="79828"/>
                          <a14:foregroundMark x1="28222" y1="62759" x2="26000" y2="77759"/>
                          <a14:foregroundMark x1="40889" y1="68448" x2="44111" y2="48448"/>
                          <a14:foregroundMark x1="44111" y1="48448" x2="57889" y2="45517"/>
                          <a14:foregroundMark x1="57889" y1="45517" x2="67000" y2="62069"/>
                          <a14:foregroundMark x1="67000" y1="62069" x2="68556" y2="82759"/>
                          <a14:foregroundMark x1="62333" y1="78448" x2="62333" y2="43448"/>
                          <a14:foregroundMark x1="43667" y1="47759" x2="43667" y2="40517"/>
                          <a14:foregroundMark x1="25444" y1="23448" x2="32222" y2="16552"/>
                          <a14:foregroundMark x1="38111" y1="3448" x2="61444" y2="8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010" y="3381992"/>
              <a:ext cx="479904" cy="33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Web Banner Icons - Download Free Vector Icons | Noun Project">
              <a:extLst>
                <a:ext uri="{FF2B5EF4-FFF2-40B4-BE49-F238E27FC236}">
                  <a16:creationId xmlns:a16="http://schemas.microsoft.com/office/drawing/2014/main" id="{497FE2CB-080A-38EB-FFF2-798724D3A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578" y="3677251"/>
              <a:ext cx="501709" cy="53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77666-29C7-4EFC-3570-16D76961CFA2}"/>
              </a:ext>
            </a:extLst>
          </p:cNvPr>
          <p:cNvSpPr txBox="1">
            <a:spLocks/>
          </p:cNvSpPr>
          <p:nvPr/>
        </p:nvSpPr>
        <p:spPr>
          <a:xfrm>
            <a:off x="5337578" y="2474796"/>
            <a:ext cx="4121831" cy="31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CB46AF1B55445AFFCE62E7D374E1A" ma:contentTypeVersion="18" ma:contentTypeDescription="Create a new document." ma:contentTypeScope="" ma:versionID="553ef55b15c9ee91e8936282d2458a82">
  <xsd:schema xmlns:xsd="http://www.w3.org/2001/XMLSchema" xmlns:xs="http://www.w3.org/2001/XMLSchema" xmlns:p="http://schemas.microsoft.com/office/2006/metadata/properties" xmlns:ns2="6fef856b-9957-4c63-8350-3d47a877eed5" xmlns:ns3="5c1ef3b4-dda5-4ed2-aafb-ef543d07122a" targetNamespace="http://schemas.microsoft.com/office/2006/metadata/properties" ma:root="true" ma:fieldsID="3ca161407472da45f55f3fbd8e16a48f" ns2:_="" ns3:_="">
    <xsd:import namespace="6fef856b-9957-4c63-8350-3d47a877eed5"/>
    <xsd:import namespace="5c1ef3b4-dda5-4ed2-aafb-ef543d0712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f856b-9957-4c63-8350-3d47a877ee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c5012b2-fd90-4653-9f66-53529b1924c6}" ma:internalName="TaxCatchAll" ma:showField="CatchAllData" ma:web="6fef856b-9957-4c63-8350-3d47a877ee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f3b4-dda5-4ed2-aafb-ef543d071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4273c50-2572-4e30-a8ed-000810e06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ef856b-9957-4c63-8350-3d47a877eed5" xsi:nil="true"/>
    <lcf76f155ced4ddcb4097134ff3c332f xmlns="5c1ef3b4-dda5-4ed2-aafb-ef543d0712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44A534-2DC3-4D64-882D-BC66A94C7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f856b-9957-4c63-8350-3d47a877eed5"/>
    <ds:schemaRef ds:uri="5c1ef3b4-dda5-4ed2-aafb-ef543d0712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D06969-232C-4B45-A023-22C785139D66}">
  <ds:schemaRefs>
    <ds:schemaRef ds:uri="http://schemas.microsoft.com/office/2006/metadata/properties"/>
    <ds:schemaRef ds:uri="http://schemas.microsoft.com/office/infopath/2007/PartnerControls"/>
    <ds:schemaRef ds:uri="6fef856b-9957-4c63-8350-3d47a877eed5"/>
    <ds:schemaRef ds:uri="5c1ef3b4-dda5-4ed2-aafb-ef543d0712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345</Words>
  <Application>Microsoft Office PowerPoint</Application>
  <PresentationFormat>Widescreen</PresentationFormat>
  <Paragraphs>42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Congenial</vt:lpstr>
      <vt:lpstr>Office Theme</vt:lpstr>
      <vt:lpstr>Introduction to Calculation Groups in Power BI Desktop</vt:lpstr>
      <vt:lpstr>About the speaker</vt:lpstr>
      <vt:lpstr>Session Plan</vt:lpstr>
      <vt:lpstr>What are calculation groups</vt:lpstr>
      <vt:lpstr>How to create Calculation Groups</vt:lpstr>
      <vt:lpstr>Demo</vt:lpstr>
      <vt:lpstr>Use cases</vt:lpstr>
      <vt:lpstr>Demo</vt:lpstr>
      <vt:lpstr>Resources &amp; Contacts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Pedro Reis</cp:lastModifiedBy>
  <cp:revision>2</cp:revision>
  <dcterms:created xsi:type="dcterms:W3CDTF">2023-09-13T08:13:44Z</dcterms:created>
  <dcterms:modified xsi:type="dcterms:W3CDTF">2024-03-17T15:57:02Z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0x010100916CB46AF1B55445AFFCE62E7D374E1A</vt:lpwstr>
  </property>
  <property fmtid="{D5CDD505-2E9C-101B-9397-08002B2CF9AE}" pid="12" name="MSIP_Label_defa4170-0d19-0005-0004-bc88714345d2_Enabled">
    <vt:lpwstr>true</vt:lpwstr>
  </property>
  <property fmtid="{D5CDD505-2E9C-101B-9397-08002B2CF9AE}" pid="13" name="MSIP_Label_defa4170-0d19-0005-0004-bc88714345d2_SetDate">
    <vt:lpwstr>2024-03-02T18:59:53Z</vt:lpwstr>
  </property>
  <property fmtid="{D5CDD505-2E9C-101B-9397-08002B2CF9AE}" pid="14" name="MSIP_Label_defa4170-0d19-0005-0004-bc88714345d2_Method">
    <vt:lpwstr>Standard</vt:lpwstr>
  </property>
  <property fmtid="{D5CDD505-2E9C-101B-9397-08002B2CF9AE}" pid="15" name="MSIP_Label_defa4170-0d19-0005-0004-bc88714345d2_Name">
    <vt:lpwstr>defa4170-0d19-0005-0004-bc88714345d2</vt:lpwstr>
  </property>
  <property fmtid="{D5CDD505-2E9C-101B-9397-08002B2CF9AE}" pid="16" name="MSIP_Label_defa4170-0d19-0005-0004-bc88714345d2_SiteId">
    <vt:lpwstr>a92a1c70-f38a-46af-89fe-50f033cc6eec</vt:lpwstr>
  </property>
  <property fmtid="{D5CDD505-2E9C-101B-9397-08002B2CF9AE}" pid="17" name="MSIP_Label_defa4170-0d19-0005-0004-bc88714345d2_ActionId">
    <vt:lpwstr>effc522b-8ad5-4b66-b505-48d5345b6456</vt:lpwstr>
  </property>
  <property fmtid="{D5CDD505-2E9C-101B-9397-08002B2CF9AE}" pid="18" name="MSIP_Label_defa4170-0d19-0005-0004-bc88714345d2_ContentBits">
    <vt:lpwstr>0</vt:lpwstr>
  </property>
</Properties>
</file>