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83" r:id="rId5"/>
    <p:sldId id="289" r:id="rId6"/>
    <p:sldId id="257" r:id="rId7"/>
    <p:sldId id="273" r:id="rId8"/>
    <p:sldId id="258" r:id="rId9"/>
    <p:sldId id="266" r:id="rId10"/>
    <p:sldId id="268" r:id="rId11"/>
    <p:sldId id="259" r:id="rId12"/>
    <p:sldId id="288" r:id="rId13"/>
    <p:sldId id="275" r:id="rId14"/>
    <p:sldId id="260" r:id="rId15"/>
    <p:sldId id="279" r:id="rId16"/>
    <p:sldId id="280" r:id="rId17"/>
    <p:sldId id="274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83B"/>
    <a:srgbClr val="002F5B"/>
    <a:srgbClr val="156BB3"/>
    <a:srgbClr val="146BB3"/>
    <a:srgbClr val="F38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36" autoAdjust="0"/>
  </p:normalViewPr>
  <p:slideViewPr>
    <p:cSldViewPr snapToGrid="0">
      <p:cViewPr varScale="1">
        <p:scale>
          <a:sx n="98" d="100"/>
          <a:sy n="98" d="100"/>
        </p:scale>
        <p:origin x="3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Hussain" userId="b24d6f37-86bf-40ea-884a-b501e6ad56f6" providerId="ADAL" clId="{7C79D36C-1E9D-4427-B5FC-05DFA83926F5}"/>
    <pc:docChg chg="undo custSel addSld delSld modSld">
      <pc:chgData name="Faisal Hussain" userId="b24d6f37-86bf-40ea-884a-b501e6ad56f6" providerId="ADAL" clId="{7C79D36C-1E9D-4427-B5FC-05DFA83926F5}" dt="2024-03-19T15:51:52.836" v="219" actId="1076"/>
      <pc:docMkLst>
        <pc:docMk/>
      </pc:docMkLst>
      <pc:sldChg chg="del">
        <pc:chgData name="Faisal Hussain" userId="b24d6f37-86bf-40ea-884a-b501e6ad56f6" providerId="ADAL" clId="{7C79D36C-1E9D-4427-B5FC-05DFA83926F5}" dt="2024-03-13T16:04:50.156" v="177" actId="47"/>
        <pc:sldMkLst>
          <pc:docMk/>
          <pc:sldMk cId="2703587704" sldId="261"/>
        </pc:sldMkLst>
      </pc:sldChg>
      <pc:sldChg chg="addSp delSp modSp mod modAnim">
        <pc:chgData name="Faisal Hussain" userId="b24d6f37-86bf-40ea-884a-b501e6ad56f6" providerId="ADAL" clId="{7C79D36C-1E9D-4427-B5FC-05DFA83926F5}" dt="2024-03-13T15:46:51.579" v="41" actId="1076"/>
        <pc:sldMkLst>
          <pc:docMk/>
          <pc:sldMk cId="2524881192" sldId="273"/>
        </pc:sldMkLst>
        <pc:spChg chg="mod">
          <ac:chgData name="Faisal Hussain" userId="b24d6f37-86bf-40ea-884a-b501e6ad56f6" providerId="ADAL" clId="{7C79D36C-1E9D-4427-B5FC-05DFA83926F5}" dt="2024-03-13T15:46:51.579" v="41" actId="1076"/>
          <ac:spMkLst>
            <pc:docMk/>
            <pc:sldMk cId="2524881192" sldId="273"/>
            <ac:spMk id="3" creationId="{1D089B0D-8BBB-048F-06EA-6E7C09843C19}"/>
          </ac:spMkLst>
        </pc:spChg>
        <pc:grpChg chg="add mod">
          <ac:chgData name="Faisal Hussain" userId="b24d6f37-86bf-40ea-884a-b501e6ad56f6" providerId="ADAL" clId="{7C79D36C-1E9D-4427-B5FC-05DFA83926F5}" dt="2024-03-13T15:45:08.142" v="24" actId="1076"/>
          <ac:grpSpMkLst>
            <pc:docMk/>
            <pc:sldMk cId="2524881192" sldId="273"/>
            <ac:grpSpMk id="6" creationId="{C11A008A-A336-D6C9-DA30-03F50BE3B501}"/>
          </ac:grpSpMkLst>
        </pc:grpChg>
        <pc:picChg chg="add mod">
          <ac:chgData name="Faisal Hussain" userId="b24d6f37-86bf-40ea-884a-b501e6ad56f6" providerId="ADAL" clId="{7C79D36C-1E9D-4427-B5FC-05DFA83926F5}" dt="2024-03-13T15:45:08.142" v="24" actId="1076"/>
          <ac:picMkLst>
            <pc:docMk/>
            <pc:sldMk cId="2524881192" sldId="273"/>
            <ac:picMk id="4" creationId="{B38F5C6F-B175-910F-2989-44D7811AE33C}"/>
          </ac:picMkLst>
        </pc:picChg>
        <pc:picChg chg="add mod ord">
          <ac:chgData name="Faisal Hussain" userId="b24d6f37-86bf-40ea-884a-b501e6ad56f6" providerId="ADAL" clId="{7C79D36C-1E9D-4427-B5FC-05DFA83926F5}" dt="2024-03-13T15:45:13.822" v="35" actId="1037"/>
          <ac:picMkLst>
            <pc:docMk/>
            <pc:sldMk cId="2524881192" sldId="273"/>
            <ac:picMk id="5" creationId="{4EBAE02E-AF34-1CD5-0B35-FDDAFA672017}"/>
          </ac:picMkLst>
        </pc:picChg>
        <pc:picChg chg="del">
          <ac:chgData name="Faisal Hussain" userId="b24d6f37-86bf-40ea-884a-b501e6ad56f6" providerId="ADAL" clId="{7C79D36C-1E9D-4427-B5FC-05DFA83926F5}" dt="2024-03-13T15:43:34.522" v="9" actId="478"/>
          <ac:picMkLst>
            <pc:docMk/>
            <pc:sldMk cId="2524881192" sldId="273"/>
            <ac:picMk id="1028" creationId="{0B313212-DE3B-519F-E673-F8F768A8BCB2}"/>
          </ac:picMkLst>
        </pc:picChg>
      </pc:sldChg>
      <pc:sldChg chg="addSp modSp">
        <pc:chgData name="Faisal Hussain" userId="b24d6f37-86bf-40ea-884a-b501e6ad56f6" providerId="ADAL" clId="{7C79D36C-1E9D-4427-B5FC-05DFA83926F5}" dt="2024-03-19T15:51:52.836" v="219" actId="1076"/>
        <pc:sldMkLst>
          <pc:docMk/>
          <pc:sldMk cId="2359086763" sldId="274"/>
        </pc:sldMkLst>
        <pc:picChg chg="add mod">
          <ac:chgData name="Faisal Hussain" userId="b24d6f37-86bf-40ea-884a-b501e6ad56f6" providerId="ADAL" clId="{7C79D36C-1E9D-4427-B5FC-05DFA83926F5}" dt="2024-03-19T15:51:52.836" v="219" actId="1076"/>
          <ac:picMkLst>
            <pc:docMk/>
            <pc:sldMk cId="2359086763" sldId="274"/>
            <ac:picMk id="2050" creationId="{8E7052D9-6DA7-146E-F733-66B5843E06B3}"/>
          </ac:picMkLst>
        </pc:picChg>
      </pc:sldChg>
      <pc:sldChg chg="modSp modAnim">
        <pc:chgData name="Faisal Hussain" userId="b24d6f37-86bf-40ea-884a-b501e6ad56f6" providerId="ADAL" clId="{7C79D36C-1E9D-4427-B5FC-05DFA83926F5}" dt="2024-03-13T16:07:52.157" v="182" actId="20577"/>
        <pc:sldMkLst>
          <pc:docMk/>
          <pc:sldMk cId="1609672748" sldId="280"/>
        </pc:sldMkLst>
        <pc:spChg chg="mod">
          <ac:chgData name="Faisal Hussain" userId="b24d6f37-86bf-40ea-884a-b501e6ad56f6" providerId="ADAL" clId="{7C79D36C-1E9D-4427-B5FC-05DFA83926F5}" dt="2024-03-13T16:07:52.157" v="182" actId="20577"/>
          <ac:spMkLst>
            <pc:docMk/>
            <pc:sldMk cId="1609672748" sldId="280"/>
            <ac:spMk id="5" creationId="{A6BA7DF0-6C47-4819-B18D-0D7FB75B5873}"/>
          </ac:spMkLst>
        </pc:spChg>
      </pc:sldChg>
      <pc:sldChg chg="del">
        <pc:chgData name="Faisal Hussain" userId="b24d6f37-86bf-40ea-884a-b501e6ad56f6" providerId="ADAL" clId="{7C79D36C-1E9D-4427-B5FC-05DFA83926F5}" dt="2024-03-11T11:13:32.654" v="0" actId="47"/>
        <pc:sldMkLst>
          <pc:docMk/>
          <pc:sldMk cId="2839837211" sldId="281"/>
        </pc:sldMkLst>
      </pc:sldChg>
      <pc:sldChg chg="addSp delSp modSp">
        <pc:chgData name="Faisal Hussain" userId="b24d6f37-86bf-40ea-884a-b501e6ad56f6" providerId="ADAL" clId="{7C79D36C-1E9D-4427-B5FC-05DFA83926F5}" dt="2024-03-19T15:28:48.030" v="198" actId="478"/>
        <pc:sldMkLst>
          <pc:docMk/>
          <pc:sldMk cId="2380685684" sldId="283"/>
        </pc:sldMkLst>
        <pc:picChg chg="add del mod">
          <ac:chgData name="Faisal Hussain" userId="b24d6f37-86bf-40ea-884a-b501e6ad56f6" providerId="ADAL" clId="{7C79D36C-1E9D-4427-B5FC-05DFA83926F5}" dt="2024-03-19T15:28:48.030" v="198" actId="478"/>
          <ac:picMkLst>
            <pc:docMk/>
            <pc:sldMk cId="2380685684" sldId="283"/>
            <ac:picMk id="1026" creationId="{2E1D75BB-7581-EAA1-55C9-D685F1C7390A}"/>
          </ac:picMkLst>
        </pc:picChg>
      </pc:sldChg>
      <pc:sldChg chg="del">
        <pc:chgData name="Faisal Hussain" userId="b24d6f37-86bf-40ea-884a-b501e6ad56f6" providerId="ADAL" clId="{7C79D36C-1E9D-4427-B5FC-05DFA83926F5}" dt="2024-03-11T11:14:57.185" v="1" actId="47"/>
        <pc:sldMkLst>
          <pc:docMk/>
          <pc:sldMk cId="3248257797" sldId="285"/>
        </pc:sldMkLst>
      </pc:sldChg>
      <pc:sldChg chg="addSp delSp modSp add mod">
        <pc:chgData name="Faisal Hussain" userId="b24d6f37-86bf-40ea-884a-b501e6ad56f6" providerId="ADAL" clId="{7C79D36C-1E9D-4427-B5FC-05DFA83926F5}" dt="2024-03-13T16:04:12.745" v="176" actId="1076"/>
        <pc:sldMkLst>
          <pc:docMk/>
          <pc:sldMk cId="734421185" sldId="288"/>
        </pc:sldMkLst>
        <pc:spChg chg="mod">
          <ac:chgData name="Faisal Hussain" userId="b24d6f37-86bf-40ea-884a-b501e6ad56f6" providerId="ADAL" clId="{7C79D36C-1E9D-4427-B5FC-05DFA83926F5}" dt="2024-03-13T16:03:32.022" v="163" actId="14100"/>
          <ac:spMkLst>
            <pc:docMk/>
            <pc:sldMk cId="734421185" sldId="288"/>
            <ac:spMk id="2" creationId="{AD99783F-166A-67C7-AC91-9BC899C0FDBF}"/>
          </ac:spMkLst>
        </pc:spChg>
        <pc:spChg chg="mod ord">
          <ac:chgData name="Faisal Hussain" userId="b24d6f37-86bf-40ea-884a-b501e6ad56f6" providerId="ADAL" clId="{7C79D36C-1E9D-4427-B5FC-05DFA83926F5}" dt="2024-03-13T16:02:41.016" v="149" actId="14100"/>
          <ac:spMkLst>
            <pc:docMk/>
            <pc:sldMk cId="734421185" sldId="288"/>
            <ac:spMk id="3" creationId="{8F98D4CE-5C78-FEBB-666D-8C9E3AB6FFF4}"/>
          </ac:spMkLst>
        </pc:spChg>
        <pc:spChg chg="mod">
          <ac:chgData name="Faisal Hussain" userId="b24d6f37-86bf-40ea-884a-b501e6ad56f6" providerId="ADAL" clId="{7C79D36C-1E9D-4427-B5FC-05DFA83926F5}" dt="2024-03-13T16:04:08.182" v="175" actId="1076"/>
          <ac:spMkLst>
            <pc:docMk/>
            <pc:sldMk cId="734421185" sldId="288"/>
            <ac:spMk id="10" creationId="{A8C00137-C987-88B0-1F5F-934C9C2EA15A}"/>
          </ac:spMkLst>
        </pc:spChg>
        <pc:spChg chg="mod">
          <ac:chgData name="Faisal Hussain" userId="b24d6f37-86bf-40ea-884a-b501e6ad56f6" providerId="ADAL" clId="{7C79D36C-1E9D-4427-B5FC-05DFA83926F5}" dt="2024-03-13T16:02:55.783" v="153" actId="14100"/>
          <ac:spMkLst>
            <pc:docMk/>
            <pc:sldMk cId="734421185" sldId="288"/>
            <ac:spMk id="12" creationId="{F9C3F6F1-35BF-A9EC-3267-596C1F0E85D7}"/>
          </ac:spMkLst>
        </pc:spChg>
        <pc:spChg chg="mod">
          <ac:chgData name="Faisal Hussain" userId="b24d6f37-86bf-40ea-884a-b501e6ad56f6" providerId="ADAL" clId="{7C79D36C-1E9D-4427-B5FC-05DFA83926F5}" dt="2024-03-13T16:03:03.523" v="155" actId="14100"/>
          <ac:spMkLst>
            <pc:docMk/>
            <pc:sldMk cId="734421185" sldId="288"/>
            <ac:spMk id="13" creationId="{5202912A-14C7-71F8-6FCE-E0D16A1D9F09}"/>
          </ac:spMkLst>
        </pc:spChg>
        <pc:spChg chg="mod">
          <ac:chgData name="Faisal Hussain" userId="b24d6f37-86bf-40ea-884a-b501e6ad56f6" providerId="ADAL" clId="{7C79D36C-1E9D-4427-B5FC-05DFA83926F5}" dt="2024-03-13T16:04:12.745" v="176" actId="1076"/>
          <ac:spMkLst>
            <pc:docMk/>
            <pc:sldMk cId="734421185" sldId="288"/>
            <ac:spMk id="15" creationId="{DBB3D124-150E-D264-183F-6251E972E0E4}"/>
          </ac:spMkLst>
        </pc:spChg>
        <pc:spChg chg="mod">
          <ac:chgData name="Faisal Hussain" userId="b24d6f37-86bf-40ea-884a-b501e6ad56f6" providerId="ADAL" clId="{7C79D36C-1E9D-4427-B5FC-05DFA83926F5}" dt="2024-03-13T16:03:24.855" v="161" actId="14100"/>
          <ac:spMkLst>
            <pc:docMk/>
            <pc:sldMk cId="734421185" sldId="288"/>
            <ac:spMk id="18" creationId="{79C6C2D9-2C44-6C13-756B-1A297D430870}"/>
          </ac:spMkLst>
        </pc:spChg>
        <pc:grpChg chg="mod">
          <ac:chgData name="Faisal Hussain" userId="b24d6f37-86bf-40ea-884a-b501e6ad56f6" providerId="ADAL" clId="{7C79D36C-1E9D-4427-B5FC-05DFA83926F5}" dt="2024-03-13T16:03:08.376" v="157" actId="1076"/>
          <ac:grpSpMkLst>
            <pc:docMk/>
            <pc:sldMk cId="734421185" sldId="288"/>
            <ac:grpSpMk id="14" creationId="{23E24842-5198-BBE4-58AF-D7B670639B15}"/>
          </ac:grpSpMkLst>
        </pc:grpChg>
        <pc:grpChg chg="add mod">
          <ac:chgData name="Faisal Hussain" userId="b24d6f37-86bf-40ea-884a-b501e6ad56f6" providerId="ADAL" clId="{7C79D36C-1E9D-4427-B5FC-05DFA83926F5}" dt="2024-03-13T16:02:49.142" v="151" actId="167"/>
          <ac:grpSpMkLst>
            <pc:docMk/>
            <pc:sldMk cId="734421185" sldId="288"/>
            <ac:grpSpMk id="37" creationId="{242919FA-3DA8-708D-34A7-DB976791B30F}"/>
          </ac:grpSpMkLst>
        </pc:grpChg>
        <pc:picChg chg="mod">
          <ac:chgData name="Faisal Hussain" userId="b24d6f37-86bf-40ea-884a-b501e6ad56f6" providerId="ADAL" clId="{7C79D36C-1E9D-4427-B5FC-05DFA83926F5}" dt="2024-03-13T16:02:10.044" v="140" actId="1076"/>
          <ac:picMkLst>
            <pc:docMk/>
            <pc:sldMk cId="734421185" sldId="288"/>
            <ac:picMk id="4" creationId="{5C7F18A5-0648-D6D8-2459-A18E25155BB8}"/>
          </ac:picMkLst>
        </pc:picChg>
        <pc:picChg chg="add mod">
          <ac:chgData name="Faisal Hussain" userId="b24d6f37-86bf-40ea-884a-b501e6ad56f6" providerId="ADAL" clId="{7C79D36C-1E9D-4427-B5FC-05DFA83926F5}" dt="2024-03-13T16:02:10.044" v="140" actId="1076"/>
          <ac:picMkLst>
            <pc:docMk/>
            <pc:sldMk cId="734421185" sldId="288"/>
            <ac:picMk id="17" creationId="{5FED0ADB-42E5-E18E-341D-C8DDAC16D88B}"/>
          </ac:picMkLst>
        </pc:picChg>
        <pc:picChg chg="add mod">
          <ac:chgData name="Faisal Hussain" userId="b24d6f37-86bf-40ea-884a-b501e6ad56f6" providerId="ADAL" clId="{7C79D36C-1E9D-4427-B5FC-05DFA83926F5}" dt="2024-03-13T16:02:10.044" v="140" actId="1076"/>
          <ac:picMkLst>
            <pc:docMk/>
            <pc:sldMk cId="734421185" sldId="288"/>
            <ac:picMk id="20" creationId="{B06EA35B-450E-8F30-BA3B-8FB5C48F01AD}"/>
          </ac:picMkLst>
        </pc:picChg>
        <pc:picChg chg="add mod">
          <ac:chgData name="Faisal Hussain" userId="b24d6f37-86bf-40ea-884a-b501e6ad56f6" providerId="ADAL" clId="{7C79D36C-1E9D-4427-B5FC-05DFA83926F5}" dt="2024-03-13T16:02:10.044" v="140" actId="1076"/>
          <ac:picMkLst>
            <pc:docMk/>
            <pc:sldMk cId="734421185" sldId="288"/>
            <ac:picMk id="22" creationId="{3E4A5049-821E-E1B0-FBE4-3EC6B58F8BC3}"/>
          </ac:picMkLst>
        </pc:picChg>
        <pc:picChg chg="add mod">
          <ac:chgData name="Faisal Hussain" userId="b24d6f37-86bf-40ea-884a-b501e6ad56f6" providerId="ADAL" clId="{7C79D36C-1E9D-4427-B5FC-05DFA83926F5}" dt="2024-03-13T16:02:24.735" v="143" actId="1076"/>
          <ac:picMkLst>
            <pc:docMk/>
            <pc:sldMk cId="734421185" sldId="288"/>
            <ac:picMk id="24" creationId="{EA24F2B8-CA4F-3ABB-673D-13A31E1C912F}"/>
          </ac:picMkLst>
        </pc:picChg>
        <pc:picChg chg="add mod">
          <ac:chgData name="Faisal Hussain" userId="b24d6f37-86bf-40ea-884a-b501e6ad56f6" providerId="ADAL" clId="{7C79D36C-1E9D-4427-B5FC-05DFA83926F5}" dt="2024-03-13T16:02:10.044" v="140" actId="1076"/>
          <ac:picMkLst>
            <pc:docMk/>
            <pc:sldMk cId="734421185" sldId="288"/>
            <ac:picMk id="26" creationId="{A029B891-D980-7CF6-9D76-780C84E812D8}"/>
          </ac:picMkLst>
        </pc:picChg>
        <pc:picChg chg="add del mod">
          <ac:chgData name="Faisal Hussain" userId="b24d6f37-86bf-40ea-884a-b501e6ad56f6" providerId="ADAL" clId="{7C79D36C-1E9D-4427-B5FC-05DFA83926F5}" dt="2024-03-13T16:00:31.651" v="120" actId="478"/>
          <ac:picMkLst>
            <pc:docMk/>
            <pc:sldMk cId="734421185" sldId="288"/>
            <ac:picMk id="28" creationId="{525F18A5-612A-82E8-D460-650CFF8AA756}"/>
          </ac:picMkLst>
        </pc:picChg>
        <pc:picChg chg="add mod">
          <ac:chgData name="Faisal Hussain" userId="b24d6f37-86bf-40ea-884a-b501e6ad56f6" providerId="ADAL" clId="{7C79D36C-1E9D-4427-B5FC-05DFA83926F5}" dt="2024-03-13T16:02:10.044" v="140" actId="1076"/>
          <ac:picMkLst>
            <pc:docMk/>
            <pc:sldMk cId="734421185" sldId="288"/>
            <ac:picMk id="30" creationId="{D08AF3CD-03F3-55FA-E784-5340356737B9}"/>
          </ac:picMkLst>
        </pc:picChg>
        <pc:picChg chg="add mod">
          <ac:chgData name="Faisal Hussain" userId="b24d6f37-86bf-40ea-884a-b501e6ad56f6" providerId="ADAL" clId="{7C79D36C-1E9D-4427-B5FC-05DFA83926F5}" dt="2024-03-13T16:04:03.879" v="174" actId="1037"/>
          <ac:picMkLst>
            <pc:docMk/>
            <pc:sldMk cId="734421185" sldId="288"/>
            <ac:picMk id="32" creationId="{15F3916E-9BB1-5A21-1440-DD064CC6CACF}"/>
          </ac:picMkLst>
        </pc:picChg>
        <pc:picChg chg="add mod">
          <ac:chgData name="Faisal Hussain" userId="b24d6f37-86bf-40ea-884a-b501e6ad56f6" providerId="ADAL" clId="{7C79D36C-1E9D-4427-B5FC-05DFA83926F5}" dt="2024-03-13T16:02:10.044" v="140" actId="1076"/>
          <ac:picMkLst>
            <pc:docMk/>
            <pc:sldMk cId="734421185" sldId="288"/>
            <ac:picMk id="34" creationId="{142D52FD-1F7C-D52A-F20E-3BD9D4E935D8}"/>
          </ac:picMkLst>
        </pc:picChg>
        <pc:picChg chg="add mod">
          <ac:chgData name="Faisal Hussain" userId="b24d6f37-86bf-40ea-884a-b501e6ad56f6" providerId="ADAL" clId="{7C79D36C-1E9D-4427-B5FC-05DFA83926F5}" dt="2024-03-13T16:02:10.044" v="140" actId="1076"/>
          <ac:picMkLst>
            <pc:docMk/>
            <pc:sldMk cId="734421185" sldId="288"/>
            <ac:picMk id="36" creationId="{B20EC1A9-ADA4-D4C7-349A-70F6D3A12161}"/>
          </ac:picMkLst>
        </pc:picChg>
      </pc:sldChg>
      <pc:sldChg chg="addSp delSp modSp add mod">
        <pc:chgData name="Faisal Hussain" userId="b24d6f37-86bf-40ea-884a-b501e6ad56f6" providerId="ADAL" clId="{7C79D36C-1E9D-4427-B5FC-05DFA83926F5}" dt="2024-03-19T15:29:18.506" v="215" actId="1076"/>
        <pc:sldMkLst>
          <pc:docMk/>
          <pc:sldMk cId="2909724145" sldId="289"/>
        </pc:sldMkLst>
        <pc:spChg chg="mod">
          <ac:chgData name="Faisal Hussain" userId="b24d6f37-86bf-40ea-884a-b501e6ad56f6" providerId="ADAL" clId="{7C79D36C-1E9D-4427-B5FC-05DFA83926F5}" dt="2024-03-19T15:29:18.506" v="215" actId="1076"/>
          <ac:spMkLst>
            <pc:docMk/>
            <pc:sldMk cId="2909724145" sldId="289"/>
            <ac:spMk id="2" creationId="{29DDCADC-263B-B5BE-9881-97AA9F35FBB0}"/>
          </ac:spMkLst>
        </pc:spChg>
        <pc:spChg chg="del">
          <ac:chgData name="Faisal Hussain" userId="b24d6f37-86bf-40ea-884a-b501e6ad56f6" providerId="ADAL" clId="{7C79D36C-1E9D-4427-B5FC-05DFA83926F5}" dt="2024-03-19T15:29:05.654" v="211" actId="478"/>
          <ac:spMkLst>
            <pc:docMk/>
            <pc:sldMk cId="2909724145" sldId="289"/>
            <ac:spMk id="3" creationId="{5B6E53F8-BA1A-A01E-E3A6-CF29978C08F7}"/>
          </ac:spMkLst>
        </pc:spChg>
        <pc:spChg chg="add del mod">
          <ac:chgData name="Faisal Hussain" userId="b24d6f37-86bf-40ea-884a-b501e6ad56f6" providerId="ADAL" clId="{7C79D36C-1E9D-4427-B5FC-05DFA83926F5}" dt="2024-03-19T15:29:08.956" v="212" actId="478"/>
          <ac:spMkLst>
            <pc:docMk/>
            <pc:sldMk cId="2909724145" sldId="289"/>
            <ac:spMk id="5" creationId="{9D754A0D-E2F3-325E-A8C2-F53A485FD71E}"/>
          </ac:spMkLst>
        </pc:spChg>
        <pc:picChg chg="mod">
          <ac:chgData name="Faisal Hussain" userId="b24d6f37-86bf-40ea-884a-b501e6ad56f6" providerId="ADAL" clId="{7C79D36C-1E9D-4427-B5FC-05DFA83926F5}" dt="2024-03-19T15:29:13.853" v="214" actId="1076"/>
          <ac:picMkLst>
            <pc:docMk/>
            <pc:sldMk cId="2909724145" sldId="289"/>
            <ac:picMk id="1026" creationId="{2E1D75BB-7581-EAA1-55C9-D685F1C7390A}"/>
          </ac:picMkLst>
        </pc:picChg>
      </pc:sldChg>
      <pc:sldMasterChg chg="delSldLayout">
        <pc:chgData name="Faisal Hussain" userId="b24d6f37-86bf-40ea-884a-b501e6ad56f6" providerId="ADAL" clId="{7C79D36C-1E9D-4427-B5FC-05DFA83926F5}" dt="2024-03-11T11:13:32.654" v="0" actId="47"/>
        <pc:sldMasterMkLst>
          <pc:docMk/>
          <pc:sldMasterMk cId="1505775494" sldId="2147483648"/>
        </pc:sldMasterMkLst>
        <pc:sldLayoutChg chg="del">
          <pc:chgData name="Faisal Hussain" userId="b24d6f37-86bf-40ea-884a-b501e6ad56f6" providerId="ADAL" clId="{7C79D36C-1E9D-4427-B5FC-05DFA83926F5}" dt="2024-03-11T11:13:32.654" v="0" actId="47"/>
          <pc:sldLayoutMkLst>
            <pc:docMk/>
            <pc:sldMasterMk cId="1505775494" sldId="2147483648"/>
            <pc:sldLayoutMk cId="297308912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9455-3401-43E6-B624-F319245C1750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358A-04BB-49AF-AC1D-CE46040A9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9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Faisal Hussain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Work for Adatis.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26 years old and spend most of my working life at a desk.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a health professional.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Advice is based on my own findings and journey so far.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6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9083B"/>
                </a:solidFill>
              </a:rPr>
              <a:t>80,000 hours spent at a desk.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9083B"/>
                </a:solidFill>
              </a:rPr>
              <a:t>85% of people have experienced some form of occupational health complaint.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9083B"/>
                </a:solidFill>
              </a:rPr>
              <a:t>Billions of pounds spent annually on treatments for these issues.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1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400" b="1" dirty="0">
                <a:solidFill>
                  <a:srgbClr val="19083B"/>
                </a:solidFill>
              </a:rPr>
              <a:t>1. Musculoskeletal Disorders: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kern="0" dirty="0">
                <a:solidFill>
                  <a:srgbClr val="19083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Examples include back pain, neck strain, and carpal tunnel syndrome.</a:t>
            </a:r>
            <a:endParaRPr lang="en-GB" sz="2000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2. Eye Strain and Fatigue: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Staring at screens for extended periods can lead to digital eye strain.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Inadequate lighting and improper screen positioning exacerbate the problem.</a:t>
            </a:r>
            <a:endParaRPr lang="en-GB" sz="2000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3. Repetitive Strain Injuries (RSI):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Typing and mouse usage can cause RSIs.</a:t>
            </a:r>
            <a:endParaRPr lang="en-GB" sz="2000" dirty="0">
              <a:solidFill>
                <a:srgbClr val="19083B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65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400" b="1" dirty="0">
                <a:solidFill>
                  <a:srgbClr val="19083B"/>
                </a:solidFill>
              </a:rPr>
              <a:t>1. Sedentary Lifestyle: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kern="0" dirty="0">
                <a:solidFill>
                  <a:srgbClr val="19083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Extended periods of sitting reduce blood flow, leading to various health issues.</a:t>
            </a:r>
            <a:endParaRPr lang="en-GB" sz="2000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2. Poor Ergonomics: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Inadequate desk setup and chair design contribute to musculoskeletal problems.</a:t>
            </a:r>
            <a:endParaRPr lang="en-GB" sz="2000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3. Lack of Awareness: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Many individuals are unaware of proper posture and the importance of breaks.</a:t>
            </a:r>
            <a:endParaRPr lang="en-GB" sz="2000" dirty="0">
              <a:solidFill>
                <a:srgbClr val="19083B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6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Screen Brightness and Glare</a:t>
            </a:r>
          </a:p>
          <a:p>
            <a:pPr lvl="1"/>
            <a:r>
              <a:rPr lang="en-GB" sz="2000" dirty="0"/>
              <a:t>Adjust screen brightness to reduce eye strain.</a:t>
            </a:r>
          </a:p>
          <a:p>
            <a:pPr lvl="1"/>
            <a:r>
              <a:rPr lang="en-GB" sz="2000" dirty="0"/>
              <a:t>Minimise glare by placing the monitor perpendicular to windows and using anti-glare screens.</a:t>
            </a:r>
          </a:p>
          <a:p>
            <a:pPr marL="0" indent="0">
              <a:buNone/>
            </a:pPr>
            <a:r>
              <a:rPr lang="en-GB" b="1" dirty="0"/>
              <a:t>Lighting</a:t>
            </a:r>
          </a:p>
          <a:p>
            <a:pPr lvl="1"/>
            <a:r>
              <a:rPr lang="en-GB" sz="2000" dirty="0"/>
              <a:t>Ensure proper lighting to reduce eye strain.</a:t>
            </a:r>
          </a:p>
          <a:p>
            <a:pPr lvl="1"/>
            <a:r>
              <a:rPr lang="en-GB" sz="2000" dirty="0"/>
              <a:t>Use a combination of natural and artificial light to illuminate the workspace evenly.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6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400" b="1" dirty="0">
                <a:solidFill>
                  <a:srgbClr val="19083B"/>
                </a:solidFill>
              </a:rPr>
              <a:t>1. Neck Stretches: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</a:rPr>
              <a:t>Gently tilt your head from side to side, forward and backward.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</a:rPr>
              <a:t>Repeat each movement 5-10 times to release tension.</a:t>
            </a: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2. Shoulder Rolls: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</a:rPr>
              <a:t>Roll your shoulders backward in circular motions.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</a:rPr>
              <a:t>Switch directions after 10 rolls to loosen up the shoulder muscles.</a:t>
            </a:r>
            <a:endParaRPr lang="en-GB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3. Wrist Circles: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</a:rPr>
              <a:t>Rotate your wrists clockwise and then counterclockwise.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9083B"/>
                </a:solidFill>
              </a:rPr>
              <a:t>This helps to prevent strain from prolonged keyboard use.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2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600" b="1" dirty="0">
                <a:solidFill>
                  <a:srgbClr val="19083B"/>
                </a:solidFill>
              </a:rPr>
              <a:t>1. Seated Spinal Twist: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19083B"/>
                </a:solidFill>
              </a:rPr>
              <a:t>Sit on the edge of your chair and twist your upper body to one side.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19083B"/>
                </a:solidFill>
              </a:rPr>
              <a:t>Hold for 15 seconds on each side to relieve lower back tension.</a:t>
            </a:r>
          </a:p>
          <a:p>
            <a:pPr lvl="1"/>
            <a:r>
              <a:rPr lang="en-GB" sz="2600" b="1" dirty="0">
                <a:solidFill>
                  <a:srgbClr val="19083B"/>
                </a:solidFill>
              </a:rPr>
              <a:t>2. Forward Fold: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19083B"/>
                </a:solidFill>
              </a:rPr>
              <a:t>While seated or standing, bend at the waist and reach for your toes. Hold for 20 seconds. </a:t>
            </a:r>
          </a:p>
          <a:p>
            <a:pPr lvl="1"/>
            <a:r>
              <a:rPr lang="en-GB" sz="2600" b="1" dirty="0">
                <a:solidFill>
                  <a:srgbClr val="19083B"/>
                </a:solidFill>
              </a:rPr>
              <a:t>3. Child’s Pose: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19083B"/>
                </a:solidFill>
              </a:rPr>
              <a:t>Kneel on the floor and stretch your arms forward.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19083B"/>
                </a:solidFill>
              </a:rPr>
              <a:t>Hold for 30 seconds to stretch your back and shoulders.</a:t>
            </a:r>
          </a:p>
          <a:p>
            <a:pPr lvl="1"/>
            <a:r>
              <a:rPr lang="en-GB" sz="2600" b="1" dirty="0">
                <a:solidFill>
                  <a:srgbClr val="19083B"/>
                </a:solidFill>
              </a:rPr>
              <a:t>4. Chest Opener: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19083B"/>
                </a:solidFill>
              </a:rPr>
              <a:t>Clasp your hands behind your back, straighten your arms, and lift your chest. Hold for 15 seconds.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1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358A-04BB-49AF-AC1D-CE46040A986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80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cartoon characters&#10;&#10;Description automatically generated">
            <a:extLst>
              <a:ext uri="{FF2B5EF4-FFF2-40B4-BE49-F238E27FC236}">
                <a16:creationId xmlns:a16="http://schemas.microsoft.com/office/drawing/2014/main" id="{D9E760CC-CFDD-0CF7-CE51-B9598C21F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3C3B6-8566-66EF-73C7-3F6966B9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02444"/>
            <a:ext cx="9144000" cy="1522152"/>
          </a:xfrm>
        </p:spPr>
        <p:txBody>
          <a:bodyPr anchor="ctr">
            <a:normAutofit/>
          </a:bodyPr>
          <a:lstStyle>
            <a:lvl1pPr algn="ctr">
              <a:defRPr sz="8000" b="1">
                <a:solidFill>
                  <a:srgbClr val="19083B"/>
                </a:solidFill>
                <a:latin typeface="Congenial" panose="020F0502020204030204" pitchFamily="2" charset="0"/>
              </a:defRPr>
            </a:lvl1pPr>
          </a:lstStyle>
          <a:p>
            <a:r>
              <a:rPr lang="en-US" dirty="0"/>
              <a:t>Session Title!</a:t>
            </a:r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59AD991-F09F-FA8D-E768-B2146623F1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2958" y="3754955"/>
            <a:ext cx="5726082" cy="5551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3840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Name(s)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542229-B0F6-73BE-C9F2-B8BC6E022D71}"/>
              </a:ext>
            </a:extLst>
          </p:cNvPr>
          <p:cNvGrpSpPr/>
          <p:nvPr userDrawn="1"/>
        </p:nvGrpSpPr>
        <p:grpSpPr>
          <a:xfrm>
            <a:off x="4523704" y="5929035"/>
            <a:ext cx="3144592" cy="854629"/>
            <a:chOff x="4627808" y="5929035"/>
            <a:chExt cx="3144592" cy="854629"/>
          </a:xfrm>
        </p:grpSpPr>
        <p:pic>
          <p:nvPicPr>
            <p:cNvPr id="7" name="Picture 6" descr="A black and orange text&#10;&#10;Description automatically generated">
              <a:extLst>
                <a:ext uri="{FF2B5EF4-FFF2-40B4-BE49-F238E27FC236}">
                  <a16:creationId xmlns:a16="http://schemas.microsoft.com/office/drawing/2014/main" id="{C7BC4434-694A-7B56-7998-1C7F1DB098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75" y="6159829"/>
              <a:ext cx="1388225" cy="393039"/>
            </a:xfrm>
            <a:prstGeom prst="rect">
              <a:avLst/>
            </a:prstGeom>
          </p:spPr>
        </p:pic>
        <p:pic>
          <p:nvPicPr>
            <p:cNvPr id="9" name="Picture 2" descr="JOBS.BG - Profile - Adatis BG Ltd">
              <a:extLst>
                <a:ext uri="{FF2B5EF4-FFF2-40B4-BE49-F238E27FC236}">
                  <a16:creationId xmlns:a16="http://schemas.microsoft.com/office/drawing/2014/main" id="{2B97DD89-CD2A-2395-0E67-5B7D4607666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08" y="5929035"/>
              <a:ext cx="1657980" cy="854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47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040-8781-8D96-C116-BD10C4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3DAD2-CD3B-1E59-AB32-ACF6FB10E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F613-482A-00A5-35E2-AF1884D3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1AE5-5399-FB6F-1879-7D74FA5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87ED-19EE-CA99-4DB2-11E19CD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9F7F-FA40-2698-60BC-9FBBB4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70B-1B67-9721-81C7-E331653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1B36-21DC-BC0B-EDD5-4B56C664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91E8-4365-0E49-3F88-EAEE6969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3DA-4290-7BA3-CCE3-3653C1B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842-287B-547F-C857-9A1FC33C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2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B774-2722-4BCF-259D-8D644F73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8D62-840A-DC0B-643E-40BF9934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C06C-3332-8EE5-05A0-93030DF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602C-C96F-BE1B-AE31-B05FE30C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83B6-2921-0457-FDFB-60AA2604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a couple of people holding parachutes&#10;&#10;Description automatically generated">
            <a:extLst>
              <a:ext uri="{FF2B5EF4-FFF2-40B4-BE49-F238E27FC236}">
                <a16:creationId xmlns:a16="http://schemas.microsoft.com/office/drawing/2014/main" id="{F2A1CD88-3994-EA71-8A24-E6958FF49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F277-5255-58B5-6B17-D3FEB7732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2513" y="755823"/>
            <a:ext cx="74813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91D8-337E-853E-82A4-2912BCEE0F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623" y="2506662"/>
            <a:ext cx="7938330" cy="3082288"/>
          </a:xfrm>
        </p:spPr>
        <p:txBody>
          <a:bodyPr anchor="ctr"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19083B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562A-0789-F7A0-999A-8A89F7B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F5D9-60D3-C8EB-1FA0-5CC5CFE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33FE-BA52-B198-5CF1-8119E2E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31CB44-E93F-0606-C7C9-C549D85F243F}"/>
              </a:ext>
            </a:extLst>
          </p:cNvPr>
          <p:cNvGrpSpPr/>
          <p:nvPr userDrawn="1"/>
        </p:nvGrpSpPr>
        <p:grpSpPr>
          <a:xfrm>
            <a:off x="4523704" y="5929035"/>
            <a:ext cx="3144592" cy="854629"/>
            <a:chOff x="4627808" y="5929035"/>
            <a:chExt cx="3144592" cy="854629"/>
          </a:xfrm>
        </p:grpSpPr>
        <p:pic>
          <p:nvPicPr>
            <p:cNvPr id="12" name="Picture 11" descr="A black and orange text&#10;&#10;Description automatically generated">
              <a:extLst>
                <a:ext uri="{FF2B5EF4-FFF2-40B4-BE49-F238E27FC236}">
                  <a16:creationId xmlns:a16="http://schemas.microsoft.com/office/drawing/2014/main" id="{7EFD9910-222A-27CE-FDDA-95756FF4E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75" y="6159829"/>
              <a:ext cx="1388225" cy="393039"/>
            </a:xfrm>
            <a:prstGeom prst="rect">
              <a:avLst/>
            </a:prstGeom>
          </p:spPr>
        </p:pic>
        <p:pic>
          <p:nvPicPr>
            <p:cNvPr id="13" name="Picture 2" descr="JOBS.BG - Profile - Adatis BG Ltd">
              <a:extLst>
                <a:ext uri="{FF2B5EF4-FFF2-40B4-BE49-F238E27FC236}">
                  <a16:creationId xmlns:a16="http://schemas.microsoft.com/office/drawing/2014/main" id="{EAF9D34D-D827-C7DE-2F07-D443C5ED6AF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08" y="5929035"/>
              <a:ext cx="1657980" cy="854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21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elicopter and a moon&#10;&#10;Description automatically generated">
            <a:extLst>
              <a:ext uri="{FF2B5EF4-FFF2-40B4-BE49-F238E27FC236}">
                <a16:creationId xmlns:a16="http://schemas.microsoft.com/office/drawing/2014/main" id="{03326393-5B17-4DF5-6101-0A6262323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FAAA47-563B-D68F-0D17-BC3761D8F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981" y="1900931"/>
            <a:ext cx="8037830" cy="1208029"/>
          </a:xfrm>
        </p:spPr>
        <p:txBody>
          <a:bodyPr anchor="b"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3A4D-25DB-E584-B925-FA085BB446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7981" y="3266902"/>
            <a:ext cx="8037830" cy="2394066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018B-8C3E-AA30-D743-8A88355B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941D-7874-2E08-3BA2-6A22DD8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035-DC61-8A96-107F-0452142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CCC8BB-4A0A-1A90-EF38-737CD273463F}"/>
              </a:ext>
            </a:extLst>
          </p:cNvPr>
          <p:cNvGrpSpPr/>
          <p:nvPr userDrawn="1"/>
        </p:nvGrpSpPr>
        <p:grpSpPr>
          <a:xfrm>
            <a:off x="4523704" y="5929035"/>
            <a:ext cx="3144592" cy="854629"/>
            <a:chOff x="4627808" y="5929035"/>
            <a:chExt cx="3144592" cy="854629"/>
          </a:xfrm>
        </p:grpSpPr>
        <p:pic>
          <p:nvPicPr>
            <p:cNvPr id="13" name="Picture 12" descr="A black and orange text&#10;&#10;Description automatically generated">
              <a:extLst>
                <a:ext uri="{FF2B5EF4-FFF2-40B4-BE49-F238E27FC236}">
                  <a16:creationId xmlns:a16="http://schemas.microsoft.com/office/drawing/2014/main" id="{A28A0F1B-7DDF-0922-1AA5-706B810EDB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75" y="6159829"/>
              <a:ext cx="1388225" cy="393039"/>
            </a:xfrm>
            <a:prstGeom prst="rect">
              <a:avLst/>
            </a:prstGeom>
          </p:spPr>
        </p:pic>
        <p:pic>
          <p:nvPicPr>
            <p:cNvPr id="14" name="Picture 2" descr="JOBS.BG - Profile - Adatis BG Ltd">
              <a:extLst>
                <a:ext uri="{FF2B5EF4-FFF2-40B4-BE49-F238E27FC236}">
                  <a16:creationId xmlns:a16="http://schemas.microsoft.com/office/drawing/2014/main" id="{1DDDDDE6-F00F-F969-B2AA-07B787572C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08" y="5929035"/>
              <a:ext cx="1657980" cy="854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99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rame with clouds and a green object&#10;&#10;Description automatically generated">
            <a:extLst>
              <a:ext uri="{FF2B5EF4-FFF2-40B4-BE49-F238E27FC236}">
                <a16:creationId xmlns:a16="http://schemas.microsoft.com/office/drawing/2014/main" id="{12C8543D-225D-6001-F604-5BC2ACA72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46021-E79E-137F-3A3A-C23A007A35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830637"/>
            <a:ext cx="73892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CA2D-3B37-8F9E-EFEB-FA1DD3AF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9" y="2410690"/>
            <a:ext cx="4049684" cy="3184381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4FB38-8DBE-ED26-9A2F-B07CE74F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2410689"/>
            <a:ext cx="4049684" cy="3184382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2115-D260-FCEA-178C-5DB10E6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9A42-DF8A-9381-080F-D861943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983C-A583-A49B-C8B5-FFABAA0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7E14FE-BF07-1ED7-C9B4-1D2DE7B39EB4}"/>
              </a:ext>
            </a:extLst>
          </p:cNvPr>
          <p:cNvGrpSpPr/>
          <p:nvPr userDrawn="1"/>
        </p:nvGrpSpPr>
        <p:grpSpPr>
          <a:xfrm>
            <a:off x="4523704" y="5929035"/>
            <a:ext cx="3144592" cy="854629"/>
            <a:chOff x="4627808" y="5929035"/>
            <a:chExt cx="3144592" cy="854629"/>
          </a:xfrm>
        </p:grpSpPr>
        <p:pic>
          <p:nvPicPr>
            <p:cNvPr id="14" name="Picture 13" descr="A black and orange text&#10;&#10;Description automatically generated">
              <a:extLst>
                <a:ext uri="{FF2B5EF4-FFF2-40B4-BE49-F238E27FC236}">
                  <a16:creationId xmlns:a16="http://schemas.microsoft.com/office/drawing/2014/main" id="{AD098438-0ADD-0C21-02FD-B59D428743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75" y="6159829"/>
              <a:ext cx="1388225" cy="393039"/>
            </a:xfrm>
            <a:prstGeom prst="rect">
              <a:avLst/>
            </a:prstGeom>
          </p:spPr>
        </p:pic>
        <p:pic>
          <p:nvPicPr>
            <p:cNvPr id="15" name="Picture 2" descr="JOBS.BG - Profile - Adatis BG Ltd">
              <a:extLst>
                <a:ext uri="{FF2B5EF4-FFF2-40B4-BE49-F238E27FC236}">
                  <a16:creationId xmlns:a16="http://schemas.microsoft.com/office/drawing/2014/main" id="{EC9C8BD6-CE6C-5154-F6E1-126EAEDFDA5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08" y="5929035"/>
              <a:ext cx="1657980" cy="854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59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order with clouds and a blue object&#10;&#10;Description automatically generated">
            <a:extLst>
              <a:ext uri="{FF2B5EF4-FFF2-40B4-BE49-F238E27FC236}">
                <a16:creationId xmlns:a16="http://schemas.microsoft.com/office/drawing/2014/main" id="{DA4C2832-368D-6DA4-3C17-74B3B49FD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B0548-48C0-51D5-05E0-A7811DBF3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668" y="938704"/>
            <a:ext cx="9933507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8B8EB-5BD4-88B8-79B9-F1A53FA3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513FD-F207-7055-BA35-79BB21B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D69E-FF7D-0784-39C7-EC80B89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2BAFC9-0046-A48D-DCAB-F08408194B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27893" y="2576945"/>
            <a:ext cx="6383598" cy="2967644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E92425-A44A-A128-1E5D-2ACD7A3AB67A}"/>
              </a:ext>
            </a:extLst>
          </p:cNvPr>
          <p:cNvGrpSpPr/>
          <p:nvPr userDrawn="1"/>
        </p:nvGrpSpPr>
        <p:grpSpPr>
          <a:xfrm>
            <a:off x="4523704" y="5929035"/>
            <a:ext cx="3144592" cy="854629"/>
            <a:chOff x="4627808" y="5929035"/>
            <a:chExt cx="3144592" cy="854629"/>
          </a:xfrm>
        </p:grpSpPr>
        <p:pic>
          <p:nvPicPr>
            <p:cNvPr id="16" name="Picture 15" descr="A black and orange text&#10;&#10;Description automatically generated">
              <a:extLst>
                <a:ext uri="{FF2B5EF4-FFF2-40B4-BE49-F238E27FC236}">
                  <a16:creationId xmlns:a16="http://schemas.microsoft.com/office/drawing/2014/main" id="{01E10457-6DBF-58C6-1670-7E96012848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75" y="6159829"/>
              <a:ext cx="1388225" cy="393039"/>
            </a:xfrm>
            <a:prstGeom prst="rect">
              <a:avLst/>
            </a:prstGeom>
          </p:spPr>
        </p:pic>
        <p:pic>
          <p:nvPicPr>
            <p:cNvPr id="17" name="Picture 2" descr="JOBS.BG - Profile - Adatis BG Ltd">
              <a:extLst>
                <a:ext uri="{FF2B5EF4-FFF2-40B4-BE49-F238E27FC236}">
                  <a16:creationId xmlns:a16="http://schemas.microsoft.com/office/drawing/2014/main" id="{A00AEEDE-837C-904B-D243-267C9F6B0DF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08" y="5929035"/>
              <a:ext cx="1657980" cy="854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4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rectangle with clouds&#10;&#10;Description automatically generated">
            <a:extLst>
              <a:ext uri="{FF2B5EF4-FFF2-40B4-BE49-F238E27FC236}">
                <a16:creationId xmlns:a16="http://schemas.microsoft.com/office/drawing/2014/main" id="{78F022E2-8379-7983-8357-46A459381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76598-1B1A-7391-561D-9A0DE3F00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644" y="905452"/>
            <a:ext cx="9793778" cy="1325563"/>
          </a:xfrm>
        </p:spPr>
        <p:txBody>
          <a:bodyPr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C2138-C2FF-2E26-EB68-474A5D5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8FEE-A0AF-8730-356C-7DE17A8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ECC6-BC1E-0519-1F2F-1FE08A5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EE1671-594A-4F6A-5D28-22AB43E01F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2644" y="2474796"/>
            <a:ext cx="9793778" cy="3169545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C62F91-F3CE-28F1-116E-F43B37812CC8}"/>
              </a:ext>
            </a:extLst>
          </p:cNvPr>
          <p:cNvGrpSpPr/>
          <p:nvPr userDrawn="1"/>
        </p:nvGrpSpPr>
        <p:grpSpPr>
          <a:xfrm>
            <a:off x="4523704" y="5929035"/>
            <a:ext cx="3144592" cy="854629"/>
            <a:chOff x="4627808" y="5929035"/>
            <a:chExt cx="3144592" cy="854629"/>
          </a:xfrm>
        </p:grpSpPr>
        <p:pic>
          <p:nvPicPr>
            <p:cNvPr id="10" name="Picture 9" descr="A black and orange text&#10;&#10;Description automatically generated">
              <a:extLst>
                <a:ext uri="{FF2B5EF4-FFF2-40B4-BE49-F238E27FC236}">
                  <a16:creationId xmlns:a16="http://schemas.microsoft.com/office/drawing/2014/main" id="{5FEF94E3-836D-D6C0-D09E-36BE523F39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75" y="6159829"/>
              <a:ext cx="1388225" cy="393039"/>
            </a:xfrm>
            <a:prstGeom prst="rect">
              <a:avLst/>
            </a:prstGeom>
          </p:spPr>
        </p:pic>
        <p:pic>
          <p:nvPicPr>
            <p:cNvPr id="11" name="Picture 2" descr="JOBS.BG - Profile - Adatis BG Ltd">
              <a:extLst>
                <a:ext uri="{FF2B5EF4-FFF2-40B4-BE49-F238E27FC236}">
                  <a16:creationId xmlns:a16="http://schemas.microsoft.com/office/drawing/2014/main" id="{954B26EE-8698-036B-F0AB-5048AE564F7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08" y="5929035"/>
              <a:ext cx="1657980" cy="854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75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rectangle with clouds&#10;&#10;Description automatically generated">
            <a:extLst>
              <a:ext uri="{FF2B5EF4-FFF2-40B4-BE49-F238E27FC236}">
                <a16:creationId xmlns:a16="http://schemas.microsoft.com/office/drawing/2014/main" id="{78F022E2-8379-7983-8357-46A459381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76598-1B1A-7391-561D-9A0DE3F00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644" y="905452"/>
            <a:ext cx="9793778" cy="1325563"/>
          </a:xfrm>
        </p:spPr>
        <p:txBody>
          <a:bodyPr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C2138-C2FF-2E26-EB68-474A5D5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8FEE-A0AF-8730-356C-7DE17A8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ECC6-BC1E-0519-1F2F-1FE08A5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EE1671-594A-4F6A-5D28-22AB43E01F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2644" y="2474796"/>
            <a:ext cx="9793778" cy="3169545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</p:spTree>
    <p:extLst>
      <p:ext uri="{BB962C8B-B14F-4D97-AF65-F5344CB8AC3E}">
        <p14:creationId xmlns:p14="http://schemas.microsoft.com/office/powerpoint/2010/main" val="396451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764A-C0EA-BE5C-D2C1-A345A0D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B9E98-FC00-73AD-C0B3-5A3EBB0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0CF7B-A84E-B54A-1643-EA967951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9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C212-E20E-4F3B-AB9B-2939BEE9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1FF2-36AD-57F7-DB46-E08DCCB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BAABF-EDA9-7566-AFC3-CF4A6B41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14F-E7FC-D89C-1095-DF93313D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D257-F61B-123B-83C5-D0D5A92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5D72-5379-EFE6-1D9E-02C28471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1AFEE-2A42-A69D-978B-742FDEA8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7AE8-6768-A874-853C-25F5D881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F67-3197-BB8A-3B29-1F9C18551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9B71-A489-4F60-B00B-1C8D688AA8A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9365-4A18-1D0D-DBC6-3ADE9EEC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6AD6-9249-9788-BCA9-4C57E993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aisal-hussain2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CADC-263B-B5BE-9881-97AA9F35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0314"/>
            <a:ext cx="9144000" cy="1522152"/>
          </a:xfrm>
        </p:spPr>
        <p:txBody>
          <a:bodyPr>
            <a:noAutofit/>
          </a:bodyPr>
          <a:lstStyle/>
          <a:p>
            <a:r>
              <a:rPr lang="en-GB" sz="4000" b="1" i="0" dirty="0">
                <a:effectLst/>
                <a:latin typeface="Roboto" panose="020F0502020204030204" pitchFamily="2" charset="0"/>
              </a:rPr>
              <a:t>Desk Pilots: Navigating a Healthy Flight Plan for Your Posture and </a:t>
            </a:r>
            <a:br>
              <a:rPr lang="en-GB" sz="4000" b="1" i="0" dirty="0">
                <a:effectLst/>
                <a:latin typeface="Roboto" panose="020F0502020204030204" pitchFamily="2" charset="0"/>
              </a:rPr>
            </a:br>
            <a:r>
              <a:rPr lang="en-GB" sz="4000" b="1" i="0" dirty="0">
                <a:effectLst/>
                <a:latin typeface="Roboto" panose="020F0502020204030204" pitchFamily="2" charset="0"/>
              </a:rPr>
              <a:t>Well-being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E53F8-BA1A-A01E-E3A6-CF29978C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2959" y="4102824"/>
            <a:ext cx="5726082" cy="555193"/>
          </a:xfrm>
        </p:spPr>
        <p:txBody>
          <a:bodyPr/>
          <a:lstStyle/>
          <a:p>
            <a:r>
              <a:rPr lang="en-GB" dirty="0"/>
              <a:t>Faisal Hussain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68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193F-10A6-9EA7-8037-5159FCBD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021" y="830637"/>
            <a:ext cx="8001000" cy="1325563"/>
          </a:xfrm>
        </p:spPr>
        <p:txBody>
          <a:bodyPr>
            <a:noAutofit/>
          </a:bodyPr>
          <a:lstStyle/>
          <a:p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The Perfect Desk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CFC9-BB5B-7256-4879-518565E09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9634" y="2866000"/>
            <a:ext cx="4022685" cy="1835801"/>
          </a:xfrm>
        </p:spPr>
        <p:txBody>
          <a:bodyPr>
            <a:normAutofit/>
          </a:bodyPr>
          <a:lstStyle/>
          <a:p>
            <a:r>
              <a:rPr lang="en-GB" sz="2400" b="1" dirty="0"/>
              <a:t>Screen Brightness and Glare</a:t>
            </a:r>
          </a:p>
          <a:p>
            <a:pPr marL="0" indent="0">
              <a:buNone/>
            </a:pPr>
            <a:endParaRPr lang="en-GB" sz="2400" b="1" dirty="0"/>
          </a:p>
          <a:p>
            <a:r>
              <a:rPr lang="en-GB" sz="2400" b="1" dirty="0"/>
              <a:t>Lighting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63DD0C-65A9-522B-7736-E7521DDC21C5}"/>
              </a:ext>
            </a:extLst>
          </p:cNvPr>
          <p:cNvSpPr txBox="1">
            <a:spLocks/>
          </p:cNvSpPr>
          <p:nvPr/>
        </p:nvSpPr>
        <p:spPr>
          <a:xfrm>
            <a:off x="3109634" y="1844607"/>
            <a:ext cx="5108463" cy="86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Other Considerations…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31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5B28-A613-6681-2846-A9488D33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999" y="814028"/>
            <a:ext cx="9514001" cy="787032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Practical Exercises and Tips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88F55F-138C-10AC-4A5D-1FA02B859EA5}"/>
              </a:ext>
            </a:extLst>
          </p:cNvPr>
          <p:cNvSpPr txBox="1">
            <a:spLocks/>
          </p:cNvSpPr>
          <p:nvPr/>
        </p:nvSpPr>
        <p:spPr>
          <a:xfrm>
            <a:off x="3226203" y="1481309"/>
            <a:ext cx="5739591" cy="4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Would you run a marathon without warming up?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BA7DF0-6C47-4819-B18D-0D7FB75B5873}"/>
              </a:ext>
            </a:extLst>
          </p:cNvPr>
          <p:cNvSpPr txBox="1">
            <a:spLocks/>
          </p:cNvSpPr>
          <p:nvPr/>
        </p:nvSpPr>
        <p:spPr>
          <a:xfrm>
            <a:off x="4479947" y="2153826"/>
            <a:ext cx="3633052" cy="347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/>
              <a:t>Warm-Up Exercises</a:t>
            </a:r>
          </a:p>
          <a:p>
            <a:pPr lvl="1"/>
            <a:endParaRPr lang="en-GB" sz="2400" b="1" dirty="0">
              <a:solidFill>
                <a:srgbClr val="19083B"/>
              </a:solidFill>
            </a:endParaRP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1. Neck Stretches</a:t>
            </a:r>
          </a:p>
          <a:p>
            <a:pPr marL="914400" lvl="1" indent="-457200">
              <a:buAutoNum type="arabicPeriod"/>
            </a:pPr>
            <a:endParaRPr lang="en-GB" b="1" dirty="0">
              <a:solidFill>
                <a:srgbClr val="19083B"/>
              </a:solidFill>
            </a:endParaRP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2. Shoulder Rolls</a:t>
            </a:r>
          </a:p>
          <a:p>
            <a:pPr lvl="1"/>
            <a:endParaRPr lang="en-GB" b="1" dirty="0">
              <a:solidFill>
                <a:srgbClr val="19083B"/>
              </a:solidFill>
            </a:endParaRP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3. Wrist Circles</a:t>
            </a:r>
          </a:p>
          <a:p>
            <a:pPr lvl="1"/>
            <a:endParaRPr lang="en-GB" dirty="0">
              <a:solidFill>
                <a:srgbClr val="19083B"/>
              </a:solidFill>
            </a:endParaRPr>
          </a:p>
          <a:p>
            <a:endParaRPr lang="en-GB" dirty="0">
              <a:solidFill>
                <a:srgbClr val="19083B"/>
              </a:solidFill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33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BA7DF0-6C47-4819-B18D-0D7FB75B5873}"/>
              </a:ext>
            </a:extLst>
          </p:cNvPr>
          <p:cNvSpPr txBox="1">
            <a:spLocks/>
          </p:cNvSpPr>
          <p:nvPr/>
        </p:nvSpPr>
        <p:spPr>
          <a:xfrm>
            <a:off x="2168894" y="2098307"/>
            <a:ext cx="3878981" cy="313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000" b="1" dirty="0"/>
              <a:t>Set 55 Minute Breaks:</a:t>
            </a:r>
          </a:p>
          <a:p>
            <a:pPr lvl="1"/>
            <a:endParaRPr lang="en-GB" sz="2400" b="1" dirty="0">
              <a:solidFill>
                <a:srgbClr val="19083B"/>
              </a:solidFill>
            </a:endParaRP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1. Get Moving</a:t>
            </a: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2. Eye Exercises</a:t>
            </a: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3. Deep Breathing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19083B"/>
              </a:solidFill>
            </a:endParaRPr>
          </a:p>
          <a:p>
            <a:pPr lvl="2"/>
            <a:endParaRPr lang="en-GB" sz="2200" dirty="0">
              <a:solidFill>
                <a:srgbClr val="19083B"/>
              </a:solidFill>
            </a:endParaRPr>
          </a:p>
          <a:p>
            <a:endParaRPr lang="en-GB" b="1" dirty="0"/>
          </a:p>
          <a:p>
            <a:endParaRPr lang="en-GB" dirty="0">
              <a:solidFill>
                <a:srgbClr val="19083B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19083B"/>
              </a:solidFill>
            </a:endParaRPr>
          </a:p>
          <a:p>
            <a:endParaRPr lang="en-GB" dirty="0">
              <a:solidFill>
                <a:srgbClr val="19083B"/>
              </a:solidFill>
            </a:endParaRPr>
          </a:p>
          <a:p>
            <a:pPr lvl="1"/>
            <a:endParaRPr lang="en-GB" dirty="0">
              <a:solidFill>
                <a:srgbClr val="19083B"/>
              </a:solidFill>
            </a:endParaRPr>
          </a:p>
          <a:p>
            <a:endParaRPr lang="en-GB" dirty="0">
              <a:solidFill>
                <a:srgbClr val="19083B"/>
              </a:solidFill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41AC-7C09-E1D4-B10A-4B3488F2B6CA}"/>
              </a:ext>
            </a:extLst>
          </p:cNvPr>
          <p:cNvSpPr txBox="1">
            <a:spLocks/>
          </p:cNvSpPr>
          <p:nvPr/>
        </p:nvSpPr>
        <p:spPr>
          <a:xfrm>
            <a:off x="6327008" y="2098307"/>
            <a:ext cx="3878981" cy="322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19083B"/>
                </a:solidFill>
              </a:rPr>
              <a:t>  If On A Call:</a:t>
            </a:r>
          </a:p>
          <a:p>
            <a:pPr lvl="1"/>
            <a:r>
              <a:rPr lang="en-GB" sz="2200" b="1" dirty="0">
                <a:solidFill>
                  <a:srgbClr val="19083B"/>
                </a:solidFill>
              </a:rPr>
              <a:t> </a:t>
            </a: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 1. Pace Around</a:t>
            </a: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 2. Leg Lifts</a:t>
            </a:r>
          </a:p>
          <a:p>
            <a:pPr lvl="2"/>
            <a:endParaRPr lang="en-GB" sz="2200" dirty="0">
              <a:solidFill>
                <a:srgbClr val="19083B"/>
              </a:solidFill>
            </a:endParaRPr>
          </a:p>
          <a:p>
            <a:endParaRPr lang="en-GB" b="1" dirty="0"/>
          </a:p>
          <a:p>
            <a:endParaRPr lang="en-GB" dirty="0">
              <a:solidFill>
                <a:srgbClr val="19083B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19083B"/>
              </a:solidFill>
            </a:endParaRPr>
          </a:p>
          <a:p>
            <a:endParaRPr lang="en-GB" dirty="0">
              <a:solidFill>
                <a:srgbClr val="19083B"/>
              </a:solidFill>
            </a:endParaRPr>
          </a:p>
          <a:p>
            <a:pPr lvl="1"/>
            <a:endParaRPr lang="en-GB" dirty="0">
              <a:solidFill>
                <a:srgbClr val="19083B"/>
              </a:solidFill>
            </a:endParaRPr>
          </a:p>
          <a:p>
            <a:endParaRPr lang="en-GB" dirty="0">
              <a:solidFill>
                <a:srgbClr val="19083B"/>
              </a:solidFill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225BB8-0758-CF85-8B11-5A5D3AA8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26" y="953154"/>
            <a:ext cx="9514001" cy="787032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Practical Exercises and Tips</a:t>
            </a:r>
          </a:p>
        </p:txBody>
      </p:sp>
    </p:spTree>
    <p:extLst>
      <p:ext uri="{BB962C8B-B14F-4D97-AF65-F5344CB8AC3E}">
        <p14:creationId xmlns:p14="http://schemas.microsoft.com/office/powerpoint/2010/main" val="26746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5B28-A613-6681-2846-A9488D33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46" y="764932"/>
            <a:ext cx="9933507" cy="787032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Practical Exercises and Tips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88F55F-138C-10AC-4A5D-1FA02B859EA5}"/>
              </a:ext>
            </a:extLst>
          </p:cNvPr>
          <p:cNvSpPr txBox="1">
            <a:spLocks/>
          </p:cNvSpPr>
          <p:nvPr/>
        </p:nvSpPr>
        <p:spPr>
          <a:xfrm>
            <a:off x="3050401" y="1362289"/>
            <a:ext cx="6091196" cy="4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Would you finish a marathon without cooling off?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BA7DF0-6C47-4819-B18D-0D7FB75B5873}"/>
              </a:ext>
            </a:extLst>
          </p:cNvPr>
          <p:cNvSpPr txBox="1">
            <a:spLocks/>
          </p:cNvSpPr>
          <p:nvPr/>
        </p:nvSpPr>
        <p:spPr>
          <a:xfrm>
            <a:off x="4307089" y="1967078"/>
            <a:ext cx="3934785" cy="370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/>
              <a:t>Post-Work Exercises</a:t>
            </a:r>
          </a:p>
          <a:p>
            <a:endParaRPr lang="en-GB" sz="3000" b="1" dirty="0"/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1. Seated Spinal Twist</a:t>
            </a:r>
          </a:p>
          <a:p>
            <a:pPr marL="971550" lvl="1" indent="-514350">
              <a:buAutoNum type="arabicPeriod"/>
            </a:pPr>
            <a:endParaRPr lang="en-GB" b="1" dirty="0">
              <a:solidFill>
                <a:srgbClr val="19083B"/>
              </a:solidFill>
            </a:endParaRP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2. Forward Fold</a:t>
            </a:r>
          </a:p>
          <a:p>
            <a:pPr lvl="1"/>
            <a:endParaRPr lang="en-GB" b="1" dirty="0">
              <a:solidFill>
                <a:srgbClr val="19083B"/>
              </a:solidFill>
            </a:endParaRPr>
          </a:p>
          <a:p>
            <a:pPr lvl="1"/>
            <a:r>
              <a:rPr lang="en-GB" b="1" dirty="0">
                <a:solidFill>
                  <a:srgbClr val="19083B"/>
                </a:solidFill>
              </a:rPr>
              <a:t>3. Chest Opener</a:t>
            </a:r>
          </a:p>
        </p:txBody>
      </p:sp>
    </p:spTree>
    <p:extLst>
      <p:ext uri="{BB962C8B-B14F-4D97-AF65-F5344CB8AC3E}">
        <p14:creationId xmlns:p14="http://schemas.microsoft.com/office/powerpoint/2010/main" val="16096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C8C6-7615-1089-7C8E-1D0C81D4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905453"/>
            <a:ext cx="9793778" cy="78833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BC522-5AA1-FBD5-4006-235BEC258937}"/>
              </a:ext>
            </a:extLst>
          </p:cNvPr>
          <p:cNvSpPr txBox="1">
            <a:spLocks/>
          </p:cNvSpPr>
          <p:nvPr/>
        </p:nvSpPr>
        <p:spPr>
          <a:xfrm>
            <a:off x="1689537" y="1965419"/>
            <a:ext cx="8539992" cy="330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600" b="1" dirty="0">
                <a:solidFill>
                  <a:srgbClr val="19083B"/>
                </a:solidFill>
              </a:rPr>
              <a:t>LinkedIn:</a:t>
            </a:r>
          </a:p>
          <a:p>
            <a:pPr lvl="2"/>
            <a:r>
              <a:rPr lang="en-GB" sz="2200" dirty="0">
                <a:solidFill>
                  <a:srgbClr val="19083B"/>
                </a:solidFill>
                <a:hlinkClick r:id="rId3"/>
              </a:rPr>
              <a:t>https://www.linkedin.com/in/faisal-hussain20/</a:t>
            </a:r>
            <a:endParaRPr lang="en-GB" sz="2200" dirty="0">
              <a:solidFill>
                <a:srgbClr val="19083B"/>
              </a:solidFill>
            </a:endParaRPr>
          </a:p>
          <a:p>
            <a:pPr lvl="1"/>
            <a:endParaRPr lang="en-GB" sz="2800" b="1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Email:</a:t>
            </a:r>
          </a:p>
          <a:p>
            <a:pPr lvl="2"/>
            <a:r>
              <a:rPr lang="en-GB" sz="2200" dirty="0">
                <a:solidFill>
                  <a:srgbClr val="19083B"/>
                </a:solidFill>
              </a:rPr>
              <a:t>faisal.hussain@adatis.co.uk</a:t>
            </a:r>
          </a:p>
        </p:txBody>
      </p:sp>
      <p:pic>
        <p:nvPicPr>
          <p:cNvPr id="5" name="Graphic 4" descr="Envelope with solid fill">
            <a:extLst>
              <a:ext uri="{FF2B5EF4-FFF2-40B4-BE49-F238E27FC236}">
                <a16:creationId xmlns:a16="http://schemas.microsoft.com/office/drawing/2014/main" id="{31A69B04-CACF-1C90-22B1-BDC710CDE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1302" y="3240156"/>
            <a:ext cx="576470" cy="576470"/>
          </a:xfrm>
          <a:prstGeom prst="rect">
            <a:avLst/>
          </a:prstGeom>
        </p:spPr>
      </p:pic>
      <p:pic>
        <p:nvPicPr>
          <p:cNvPr id="1026" name="Picture 2" descr="LinkedIn logo PNG transparent image download, size: 2000x2000px">
            <a:extLst>
              <a:ext uri="{FF2B5EF4-FFF2-40B4-BE49-F238E27FC236}">
                <a16:creationId xmlns:a16="http://schemas.microsoft.com/office/drawing/2014/main" id="{B5926DE5-8016-035E-823F-4CB871A4E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70" y="2115654"/>
            <a:ext cx="487133" cy="48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E7052D9-6DA7-146E-F733-66B5843E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55" y="29365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8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green logo&#10;&#10;Description automatically generated">
            <a:extLst>
              <a:ext uri="{FF2B5EF4-FFF2-40B4-BE49-F238E27FC236}">
                <a16:creationId xmlns:a16="http://schemas.microsoft.com/office/drawing/2014/main" id="{A863BCAA-B287-EDDA-C14F-7F8182D42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59" y="2519612"/>
            <a:ext cx="3529081" cy="18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CADC-263B-B5BE-9881-97AA9F35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2935"/>
            <a:ext cx="9144000" cy="1522152"/>
          </a:xfrm>
        </p:spPr>
        <p:txBody>
          <a:bodyPr>
            <a:noAutofit/>
          </a:bodyPr>
          <a:lstStyle/>
          <a:p>
            <a:r>
              <a:rPr lang="en-GB" sz="4000" b="1" i="0" dirty="0">
                <a:effectLst/>
                <a:latin typeface="Roboto" panose="020F0502020204030204" pitchFamily="2" charset="0"/>
              </a:rPr>
              <a:t>Feedback: </a:t>
            </a:r>
            <a:endParaRPr lang="en-GB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D75BB-7581-EAA1-55C9-D685F1C7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48" y="1868423"/>
            <a:ext cx="3867304" cy="386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2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89F2-A86F-D072-3872-05B293AE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30" y="814152"/>
            <a:ext cx="3129139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</a:t>
            </a:r>
            <a:endParaRPr lang="en-GB" sz="4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BA4E-ED9F-4A02-E38B-0EE305C5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835" y="2417210"/>
            <a:ext cx="7938330" cy="3082288"/>
          </a:xfrm>
        </p:spPr>
        <p:txBody>
          <a:bodyPr/>
          <a:lstStyle/>
          <a:p>
            <a:r>
              <a:rPr lang="en-GB" dirty="0"/>
              <a:t>Motivation for the talk</a:t>
            </a:r>
          </a:p>
          <a:p>
            <a:r>
              <a:rPr lang="en-GB" dirty="0"/>
              <a:t>Main causes of desk injuries</a:t>
            </a:r>
          </a:p>
          <a:p>
            <a:r>
              <a:rPr lang="en-GB" dirty="0"/>
              <a:t>The perfect desk set up</a:t>
            </a:r>
          </a:p>
          <a:p>
            <a:r>
              <a:rPr lang="en-GB" dirty="0"/>
              <a:t>Practical tips &amp; exercises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DC15316-C7D2-4547-10C4-1E42254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456" y="756568"/>
            <a:ext cx="9293087" cy="1325563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Bit About 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D961F5-5CB3-CA9A-CB50-901817FF5DCE}"/>
              </a:ext>
            </a:extLst>
          </p:cNvPr>
          <p:cNvGrpSpPr/>
          <p:nvPr/>
        </p:nvGrpSpPr>
        <p:grpSpPr>
          <a:xfrm>
            <a:off x="1258271" y="2576220"/>
            <a:ext cx="2822990" cy="2762747"/>
            <a:chOff x="8251906" y="2249830"/>
            <a:chExt cx="4109303" cy="4451745"/>
          </a:xfrm>
        </p:grpSpPr>
        <p:pic>
          <p:nvPicPr>
            <p:cNvPr id="20" name="Picture 19" descr="A cartoon of a person with a parachute&#10;&#10;Description automatically generated">
              <a:extLst>
                <a:ext uri="{FF2B5EF4-FFF2-40B4-BE49-F238E27FC236}">
                  <a16:creationId xmlns:a16="http://schemas.microsoft.com/office/drawing/2014/main" id="{22539702-2238-6332-A55D-3CD39C11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906" y="2249830"/>
              <a:ext cx="4109303" cy="4451745"/>
            </a:xfrm>
            <a:prstGeom prst="rect">
              <a:avLst/>
            </a:prstGeom>
          </p:spPr>
        </p:pic>
        <p:pic>
          <p:nvPicPr>
            <p:cNvPr id="19" name="Picture 18" descr="A person smiling for a picture&#10;&#10;Description automatically generated">
              <a:extLst>
                <a:ext uri="{FF2B5EF4-FFF2-40B4-BE49-F238E27FC236}">
                  <a16:creationId xmlns:a16="http://schemas.microsoft.com/office/drawing/2014/main" id="{F4DBE97A-50F2-E9CD-90AC-476A1E843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" b="7068"/>
            <a:stretch/>
          </p:blipFill>
          <p:spPr>
            <a:xfrm>
              <a:off x="9573953" y="3750906"/>
              <a:ext cx="1436169" cy="1070273"/>
            </a:xfrm>
            <a:prstGeom prst="rect">
              <a:avLst/>
            </a:prstGeom>
          </p:spPr>
        </p:pic>
        <p:pic>
          <p:nvPicPr>
            <p:cNvPr id="21" name="Picture 20" descr="A cartoon of a person with a parachute&#10;&#10;Description automatically generated">
              <a:extLst>
                <a:ext uri="{FF2B5EF4-FFF2-40B4-BE49-F238E27FC236}">
                  <a16:creationId xmlns:a16="http://schemas.microsoft.com/office/drawing/2014/main" id="{75D5AEA3-F515-CBEF-BEF2-F657C4325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94" t="34953" r="40143" b="53523"/>
            <a:stretch/>
          </p:blipFill>
          <p:spPr>
            <a:xfrm>
              <a:off x="9968826" y="3575393"/>
              <a:ext cx="798699" cy="561291"/>
            </a:xfrm>
            <a:prstGeom prst="rect">
              <a:avLst/>
            </a:prstGeom>
          </p:spPr>
        </p:pic>
      </p:grpSp>
      <p:pic>
        <p:nvPicPr>
          <p:cNvPr id="2" name="Picture 2" descr="JOBS.BG - Profile - Adatis BG Ltd">
            <a:extLst>
              <a:ext uri="{FF2B5EF4-FFF2-40B4-BE49-F238E27FC236}">
                <a16:creationId xmlns:a16="http://schemas.microsoft.com/office/drawing/2014/main" id="{5D3F49FE-A2FE-6F49-5F64-A1C84D9A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85" y="1769624"/>
            <a:ext cx="2890028" cy="14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36378B-A841-87E5-86AA-3786E5F58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0" t="8971" r="11006" b="7187"/>
          <a:stretch/>
        </p:blipFill>
        <p:spPr bwMode="auto">
          <a:xfrm>
            <a:off x="4544021" y="3573031"/>
            <a:ext cx="3103959" cy="19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11A008A-A336-D6C9-DA30-03F50BE3B501}"/>
              </a:ext>
            </a:extLst>
          </p:cNvPr>
          <p:cNvGrpSpPr/>
          <p:nvPr/>
        </p:nvGrpSpPr>
        <p:grpSpPr>
          <a:xfrm>
            <a:off x="8201668" y="2473086"/>
            <a:ext cx="2865881" cy="2865881"/>
            <a:chOff x="8229778" y="2314258"/>
            <a:chExt cx="2865881" cy="2865881"/>
          </a:xfrm>
        </p:grpSpPr>
        <p:pic>
          <p:nvPicPr>
            <p:cNvPr id="4" name="Picture 2" descr="Nurse Icon Vector Art, Icons, and Graphics for Free Download">
              <a:extLst>
                <a:ext uri="{FF2B5EF4-FFF2-40B4-BE49-F238E27FC236}">
                  <a16:creationId xmlns:a16="http://schemas.microsoft.com/office/drawing/2014/main" id="{B38F5C6F-B175-910F-2989-44D7811AE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778" y="2314258"/>
              <a:ext cx="2865881" cy="286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person smiling for a picture&#10;&#10;Description automatically generated">
              <a:extLst>
                <a:ext uri="{FF2B5EF4-FFF2-40B4-BE49-F238E27FC236}">
                  <a16:creationId xmlns:a16="http://schemas.microsoft.com/office/drawing/2014/main" id="{4EBAE02E-AF34-1CD5-0B35-FDDAFA672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" b="7068"/>
            <a:stretch/>
          </p:blipFill>
          <p:spPr>
            <a:xfrm>
              <a:off x="8905659" y="3355014"/>
              <a:ext cx="1485789" cy="1000267"/>
            </a:xfrm>
            <a:prstGeom prst="rect">
              <a:avLst/>
            </a:prstGeom>
          </p:spPr>
        </p:pic>
      </p:grp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D089B0D-8BBB-048F-06EA-6E7C09843C19}"/>
              </a:ext>
            </a:extLst>
          </p:cNvPr>
          <p:cNvSpPr/>
          <p:nvPr/>
        </p:nvSpPr>
        <p:spPr>
          <a:xfrm>
            <a:off x="8012730" y="1568975"/>
            <a:ext cx="3103959" cy="4983126"/>
          </a:xfrm>
          <a:prstGeom prst="mathMultiply">
            <a:avLst/>
          </a:prstGeom>
          <a:solidFill>
            <a:srgbClr val="FF0000">
              <a:alpha val="6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88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8BFA66F-8114-7BE6-CA01-81DA071EE1D1}"/>
              </a:ext>
            </a:extLst>
          </p:cNvPr>
          <p:cNvSpPr txBox="1">
            <a:spLocks/>
          </p:cNvSpPr>
          <p:nvPr/>
        </p:nvSpPr>
        <p:spPr>
          <a:xfrm>
            <a:off x="949324" y="2425230"/>
            <a:ext cx="2910900" cy="29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/>
          </a:p>
          <a:p>
            <a:pPr lvl="1"/>
            <a:endParaRPr lang="en-GB" sz="2400" dirty="0">
              <a:solidFill>
                <a:srgbClr val="19083B"/>
              </a:solidFill>
            </a:endParaRPr>
          </a:p>
          <a:p>
            <a:pPr lvl="1"/>
            <a:endParaRPr lang="en-GB" sz="2400" dirty="0">
              <a:solidFill>
                <a:srgbClr val="19083B"/>
              </a:solidFill>
            </a:endParaRPr>
          </a:p>
          <a:p>
            <a:pPr lvl="1"/>
            <a:r>
              <a:rPr lang="en-GB" sz="2800" b="1" dirty="0">
                <a:solidFill>
                  <a:srgbClr val="19083B"/>
                </a:solidFill>
              </a:rPr>
              <a:t>80,000 hours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09FCE-AD2C-D750-01A7-6573539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225" y="1112448"/>
            <a:ext cx="6051884" cy="1208029"/>
          </a:xfrm>
        </p:spPr>
        <p:txBody>
          <a:bodyPr>
            <a:noAutofit/>
          </a:bodyPr>
          <a:lstStyle/>
          <a:p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Main Issues and Root Causes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F83A-C0DD-CE77-DF8B-7D5DC7DB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636" y="2424419"/>
            <a:ext cx="2910900" cy="439830"/>
          </a:xfrm>
        </p:spPr>
        <p:txBody>
          <a:bodyPr>
            <a:noAutofit/>
          </a:bodyPr>
          <a:lstStyle/>
          <a:p>
            <a:r>
              <a:rPr lang="en-GB" sz="3200" b="1" dirty="0"/>
              <a:t>Facts:</a:t>
            </a:r>
            <a:endParaRPr lang="en-GB" sz="2800" dirty="0">
              <a:solidFill>
                <a:srgbClr val="19083B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5729AE6-1323-016D-8DED-28E8879DEFE9}"/>
              </a:ext>
            </a:extLst>
          </p:cNvPr>
          <p:cNvSpPr txBox="1">
            <a:spLocks/>
          </p:cNvSpPr>
          <p:nvPr/>
        </p:nvSpPr>
        <p:spPr>
          <a:xfrm>
            <a:off x="3840125" y="2423606"/>
            <a:ext cx="2910900" cy="29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/>
          </a:p>
          <a:p>
            <a:pPr lvl="1"/>
            <a:endParaRPr lang="en-GB" sz="2400" dirty="0">
              <a:solidFill>
                <a:srgbClr val="19083B"/>
              </a:solidFill>
            </a:endParaRPr>
          </a:p>
          <a:p>
            <a:pPr lvl="1"/>
            <a:endParaRPr lang="en-GB" sz="2400" dirty="0">
              <a:solidFill>
                <a:srgbClr val="19083B"/>
              </a:solidFill>
            </a:endParaRPr>
          </a:p>
          <a:p>
            <a:pPr lvl="1"/>
            <a:r>
              <a:rPr lang="en-GB" sz="2800" b="1" dirty="0">
                <a:solidFill>
                  <a:srgbClr val="19083B"/>
                </a:solidFill>
              </a:rPr>
              <a:t>85% of people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B31D061-6F60-026F-5B86-FDF42AE3710C}"/>
              </a:ext>
            </a:extLst>
          </p:cNvPr>
          <p:cNvSpPr txBox="1">
            <a:spLocks/>
          </p:cNvSpPr>
          <p:nvPr/>
        </p:nvSpPr>
        <p:spPr>
          <a:xfrm>
            <a:off x="6644301" y="2423606"/>
            <a:ext cx="2910900" cy="29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/>
          </a:p>
          <a:p>
            <a:pPr lvl="1"/>
            <a:endParaRPr lang="en-GB" sz="2400" dirty="0">
              <a:solidFill>
                <a:srgbClr val="19083B"/>
              </a:solidFill>
            </a:endParaRPr>
          </a:p>
          <a:p>
            <a:pPr lvl="1"/>
            <a:endParaRPr lang="en-GB" sz="2400" dirty="0">
              <a:solidFill>
                <a:srgbClr val="19083B"/>
              </a:solidFill>
            </a:endParaRPr>
          </a:p>
          <a:p>
            <a:pPr lvl="1"/>
            <a:r>
              <a:rPr lang="en-GB" sz="2800" b="1" dirty="0">
                <a:solidFill>
                  <a:srgbClr val="19083B"/>
                </a:solidFill>
              </a:rPr>
              <a:t>£1,000,000,000</a:t>
            </a:r>
          </a:p>
        </p:txBody>
      </p:sp>
    </p:spTree>
    <p:extLst>
      <p:ext uri="{BB962C8B-B14F-4D97-AF65-F5344CB8AC3E}">
        <p14:creationId xmlns:p14="http://schemas.microsoft.com/office/powerpoint/2010/main" val="14060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FCE-AD2C-D750-01A7-6573539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026" y="1130859"/>
            <a:ext cx="6051884" cy="1208029"/>
          </a:xfrm>
        </p:spPr>
        <p:txBody>
          <a:bodyPr>
            <a:noAutofit/>
          </a:bodyPr>
          <a:lstStyle/>
          <a:p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Main Issues and Root Causes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F83A-C0DD-CE77-DF8B-7D5DC7DB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7870" y="2491586"/>
            <a:ext cx="8098191" cy="3394339"/>
          </a:xfrm>
        </p:spPr>
        <p:txBody>
          <a:bodyPr>
            <a:normAutofit/>
          </a:bodyPr>
          <a:lstStyle/>
          <a:p>
            <a:r>
              <a:rPr lang="en-GB" sz="3000" b="1" dirty="0"/>
              <a:t>Main Issues: </a:t>
            </a:r>
          </a:p>
          <a:p>
            <a:pPr marL="914400" lvl="1" indent="-457200">
              <a:buAutoNum type="arabicPeriod"/>
            </a:pPr>
            <a:endParaRPr lang="en-GB" sz="2400" b="1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1. Musculoskeletal Disorders</a:t>
            </a:r>
          </a:p>
          <a:p>
            <a:pPr marL="914400" lvl="1" indent="-457200">
              <a:buAutoNum type="arabicPeriod"/>
            </a:pPr>
            <a:endParaRPr lang="en-GB" sz="2400" b="1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2. Eye Strain and Fatigue</a:t>
            </a:r>
          </a:p>
          <a:p>
            <a:pPr lvl="1"/>
            <a:endParaRPr lang="en-GB" sz="2400" b="1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3. Repetitive Strain Injuries (RSI)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4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FCE-AD2C-D750-01A7-6573539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026" y="1130859"/>
            <a:ext cx="6051884" cy="1208029"/>
          </a:xfrm>
        </p:spPr>
        <p:txBody>
          <a:bodyPr>
            <a:noAutofit/>
          </a:bodyPr>
          <a:lstStyle/>
          <a:p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Main Issues and Root Causes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F83A-C0DD-CE77-DF8B-7D5DC7DB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1734" y="2528408"/>
            <a:ext cx="8196607" cy="3357517"/>
          </a:xfrm>
        </p:spPr>
        <p:txBody>
          <a:bodyPr>
            <a:normAutofit/>
          </a:bodyPr>
          <a:lstStyle/>
          <a:p>
            <a:r>
              <a:rPr lang="en-GB" sz="3000" b="1" dirty="0"/>
              <a:t>Root Causes:</a:t>
            </a:r>
          </a:p>
          <a:p>
            <a:pPr marL="914400" lvl="1" indent="-457200">
              <a:buAutoNum type="arabicPeriod"/>
            </a:pPr>
            <a:endParaRPr lang="en-GB" sz="2400" b="1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1. Sedentary Lifestyle</a:t>
            </a:r>
          </a:p>
          <a:p>
            <a:pPr marL="914400" lvl="1" indent="-457200">
              <a:buAutoNum type="arabicPeriod"/>
            </a:pPr>
            <a:endParaRPr lang="en-GB" sz="2400" b="1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2. Poor Ergonomics</a:t>
            </a:r>
          </a:p>
          <a:p>
            <a:pPr lvl="1"/>
            <a:endParaRPr lang="en-GB" sz="2400" b="1" dirty="0">
              <a:solidFill>
                <a:srgbClr val="19083B"/>
              </a:solidFill>
            </a:endParaRPr>
          </a:p>
          <a:p>
            <a:pPr lvl="1"/>
            <a:r>
              <a:rPr lang="en-GB" sz="2400" b="1" dirty="0">
                <a:solidFill>
                  <a:srgbClr val="19083B"/>
                </a:solidFill>
              </a:rPr>
              <a:t>3. Lack of Awareness</a:t>
            </a:r>
          </a:p>
          <a:p>
            <a:pPr lvl="1"/>
            <a:endParaRPr lang="en-GB" sz="2400" b="1" dirty="0">
              <a:solidFill>
                <a:srgbClr val="1908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193F-10A6-9EA7-8037-5159FCBD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990198"/>
            <a:ext cx="8001000" cy="764960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The Perfect Desk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CFC9-BB5B-7256-4879-518565E09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8" y="2540682"/>
            <a:ext cx="8556823" cy="3054389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Ergonomics:</a:t>
            </a:r>
          </a:p>
          <a:p>
            <a:pPr marL="457200" lvl="1" indent="0">
              <a:buNone/>
            </a:pPr>
            <a:r>
              <a:rPr lang="en-GB" dirty="0"/>
              <a:t>The study of people's </a:t>
            </a:r>
            <a:r>
              <a:rPr lang="en-GB" b="1" dirty="0">
                <a:solidFill>
                  <a:srgbClr val="FF0000"/>
                </a:solidFill>
              </a:rPr>
              <a:t>efficiency</a:t>
            </a:r>
            <a:r>
              <a:rPr lang="en-GB" dirty="0"/>
              <a:t> in their </a:t>
            </a:r>
            <a:r>
              <a:rPr lang="en-GB" b="1" dirty="0">
                <a:solidFill>
                  <a:srgbClr val="FF0000"/>
                </a:solidFill>
              </a:rPr>
              <a:t>working environment.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b="1" dirty="0"/>
              <a:t>Good Desk Setup: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FF0000"/>
                </a:solidFill>
              </a:rPr>
              <a:t>Aligns</a:t>
            </a:r>
            <a:r>
              <a:rPr lang="en-GB" dirty="0"/>
              <a:t> with the natural human </a:t>
            </a:r>
            <a:r>
              <a:rPr lang="en-GB" b="1" dirty="0">
                <a:solidFill>
                  <a:srgbClr val="FF0000"/>
                </a:solidFill>
              </a:rPr>
              <a:t>body</a:t>
            </a:r>
            <a:r>
              <a:rPr lang="en-GB" dirty="0"/>
              <a:t> movements.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277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42919FA-3DA8-708D-34A7-DB976791B30F}"/>
              </a:ext>
            </a:extLst>
          </p:cNvPr>
          <p:cNvGrpSpPr/>
          <p:nvPr/>
        </p:nvGrpSpPr>
        <p:grpSpPr>
          <a:xfrm>
            <a:off x="2839574" y="1435140"/>
            <a:ext cx="6154957" cy="4143058"/>
            <a:chOff x="2839574" y="1435140"/>
            <a:chExt cx="6154957" cy="4143058"/>
          </a:xfrm>
        </p:grpSpPr>
        <p:pic>
          <p:nvPicPr>
            <p:cNvPr id="4" name="Picture 2" descr="11 Desk Setup Ideas and Tips for Productivity and Ergonomics - Quidlo">
              <a:extLst>
                <a:ext uri="{FF2B5EF4-FFF2-40B4-BE49-F238E27FC236}">
                  <a16:creationId xmlns:a16="http://schemas.microsoft.com/office/drawing/2014/main" id="{5C7F18A5-0648-D6D8-2459-A18E25155B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54" b="15173"/>
            <a:stretch/>
          </p:blipFill>
          <p:spPr bwMode="auto">
            <a:xfrm>
              <a:off x="3107112" y="1596379"/>
              <a:ext cx="5874001" cy="3981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ED0ADB-42E5-E18E-341D-C8DDAC16D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9574" y="4098234"/>
              <a:ext cx="1571625" cy="71437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06EA35B-450E-8F30-BA3B-8FB5C48F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9892" y="2794334"/>
              <a:ext cx="1362075" cy="6286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E4A5049-821E-E1B0-FBE4-3EC6B58F8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8983" y="1600304"/>
              <a:ext cx="1390650" cy="8858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A24F2B8-CA4F-3ABB-673D-13A31E1C9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84831" y="1435140"/>
              <a:ext cx="1409700" cy="145419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029B891-D980-7CF6-9D76-780C84E8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47504" y="2882352"/>
              <a:ext cx="1063397" cy="41354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08AF3CD-03F3-55FA-E784-534035673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9209" y="4681304"/>
              <a:ext cx="1183309" cy="53632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5F3916E-9BB1-5A21-1440-DD064CC6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69440" y="4239371"/>
              <a:ext cx="936886" cy="36623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42D52FD-1F7C-D52A-F20E-3BD9D4E9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90866" y="3263788"/>
              <a:ext cx="1199661" cy="51856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20EC1A9-ADA4-D4C7-349A-70F6D3A12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83576" y="3761816"/>
              <a:ext cx="936886" cy="524021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3574457-A89A-8D6B-070C-91524C92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2" y="691327"/>
            <a:ext cx="9794875" cy="948287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The Perfect Desk Setup</a:t>
            </a:r>
          </a:p>
        </p:txBody>
      </p:sp>
      <p:pic>
        <p:nvPicPr>
          <p:cNvPr id="6" name="Picture 5" descr="A cartoon of a person holding a red object&#10;&#10;Description automatically generated">
            <a:extLst>
              <a:ext uri="{FF2B5EF4-FFF2-40B4-BE49-F238E27FC236}">
                <a16:creationId xmlns:a16="http://schemas.microsoft.com/office/drawing/2014/main" id="{2DEB1AF7-86E6-8021-7342-E7D34E09CE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040" y="3879960"/>
            <a:ext cx="1770727" cy="2978040"/>
          </a:xfrm>
          <a:prstGeom prst="rect">
            <a:avLst/>
          </a:prstGeom>
        </p:spPr>
      </p:pic>
      <p:pic>
        <p:nvPicPr>
          <p:cNvPr id="7" name="Picture 6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39CDCFF9-2D6F-F314-DF76-D223F59CAD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5" y="382544"/>
            <a:ext cx="2409910" cy="1054336"/>
          </a:xfrm>
          <a:prstGeom prst="rect">
            <a:avLst/>
          </a:prstGeom>
        </p:spPr>
      </p:pic>
      <p:pic>
        <p:nvPicPr>
          <p:cNvPr id="8" name="Picture 7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104C54C4-C2CD-DBA4-C112-2E7DB49893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2760"/>
            <a:ext cx="3798937" cy="1079244"/>
          </a:xfrm>
          <a:prstGeom prst="rect">
            <a:avLst/>
          </a:prstGeom>
        </p:spPr>
      </p:pic>
      <p:pic>
        <p:nvPicPr>
          <p:cNvPr id="9" name="Picture 2" descr="11 Desk Setup Ideas and Tips for Productivity and Ergonomics - Quidlo">
            <a:extLst>
              <a:ext uri="{FF2B5EF4-FFF2-40B4-BE49-F238E27FC236}">
                <a16:creationId xmlns:a16="http://schemas.microsoft.com/office/drawing/2014/main" id="{18505DA5-AE1F-313E-8720-63BDE1B0A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7" t="90493" r="4117" b="5442"/>
          <a:stretch/>
        </p:blipFill>
        <p:spPr bwMode="auto">
          <a:xfrm>
            <a:off x="6252134" y="5511781"/>
            <a:ext cx="1466413" cy="2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99783F-166A-67C7-AC91-9BC899C0FDBF}"/>
              </a:ext>
            </a:extLst>
          </p:cNvPr>
          <p:cNvSpPr/>
          <p:nvPr/>
        </p:nvSpPr>
        <p:spPr>
          <a:xfrm>
            <a:off x="3107112" y="4023826"/>
            <a:ext cx="1280913" cy="673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C3F6F1-35BF-A9EC-3267-596C1F0E85D7}"/>
              </a:ext>
            </a:extLst>
          </p:cNvPr>
          <p:cNvSpPr/>
          <p:nvPr/>
        </p:nvSpPr>
        <p:spPr>
          <a:xfrm>
            <a:off x="3001879" y="1706332"/>
            <a:ext cx="1186372" cy="673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E24842-5198-BBE4-58AF-D7B670639B15}"/>
              </a:ext>
            </a:extLst>
          </p:cNvPr>
          <p:cNvGrpSpPr/>
          <p:nvPr/>
        </p:nvGrpSpPr>
        <p:grpSpPr>
          <a:xfrm>
            <a:off x="2919892" y="2766766"/>
            <a:ext cx="5769254" cy="572572"/>
            <a:chOff x="2723359" y="2270762"/>
            <a:chExt cx="5391441" cy="6737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0CC265-A203-2252-5A45-DB507C60E0D2}"/>
                </a:ext>
              </a:extLst>
            </p:cNvPr>
            <p:cNvSpPr/>
            <p:nvPr/>
          </p:nvSpPr>
          <p:spPr>
            <a:xfrm>
              <a:off x="7036770" y="2347615"/>
              <a:ext cx="1078030" cy="450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02912A-14C7-71F8-6FCE-E0D16A1D9F09}"/>
                </a:ext>
              </a:extLst>
            </p:cNvPr>
            <p:cNvSpPr/>
            <p:nvPr/>
          </p:nvSpPr>
          <p:spPr>
            <a:xfrm>
              <a:off x="2723359" y="2270762"/>
              <a:ext cx="1238360" cy="673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8C00137-C987-88B0-1F5F-934C9C2EA15A}"/>
              </a:ext>
            </a:extLst>
          </p:cNvPr>
          <p:cNvSpPr/>
          <p:nvPr/>
        </p:nvSpPr>
        <p:spPr>
          <a:xfrm>
            <a:off x="7584831" y="3275695"/>
            <a:ext cx="1078030" cy="920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3D124-150E-D264-183F-6251E972E0E4}"/>
              </a:ext>
            </a:extLst>
          </p:cNvPr>
          <p:cNvSpPr/>
          <p:nvPr/>
        </p:nvSpPr>
        <p:spPr>
          <a:xfrm>
            <a:off x="7601462" y="4295530"/>
            <a:ext cx="1078030" cy="26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6C2D9-2C44-6C13-756B-1A297D430870}"/>
              </a:ext>
            </a:extLst>
          </p:cNvPr>
          <p:cNvSpPr/>
          <p:nvPr/>
        </p:nvSpPr>
        <p:spPr>
          <a:xfrm>
            <a:off x="7583576" y="4732738"/>
            <a:ext cx="1078030" cy="45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8D4CE-5C78-FEBB-666D-8C9E3AB6FFF4}"/>
              </a:ext>
            </a:extLst>
          </p:cNvPr>
          <p:cNvSpPr/>
          <p:nvPr/>
        </p:nvSpPr>
        <p:spPr>
          <a:xfrm>
            <a:off x="7607165" y="1482381"/>
            <a:ext cx="1373948" cy="1343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4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0" grpId="0" animBg="1"/>
      <p:bldP spid="15" grpId="0" animBg="1"/>
      <p:bldP spid="18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d32f5c-bf82-46da-aec6-39a525654d16" xsi:nil="true"/>
    <lcf76f155ced4ddcb4097134ff3c332f xmlns="38c8e460-b3ac-4c11-a25f-f0085f2f87cd">
      <Terms xmlns="http://schemas.microsoft.com/office/infopath/2007/PartnerControls"/>
    </lcf76f155ced4ddcb4097134ff3c332f>
    <Image xmlns="38c8e460-b3ac-4c11-a25f-f0085f2f87cd" xsi:nil="true"/>
    <SharedWithUsers xmlns="73d32f5c-bf82-46da-aec6-39a525654d16">
      <UserInfo>
        <DisplayName>Millie Brown</DisplayName>
        <AccountId>172</AccountId>
        <AccountType/>
      </UserInfo>
      <UserInfo>
        <DisplayName>Salma Mulla</DisplayName>
        <AccountId>74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8C8BE6B7CA440B450240604BDBDEF" ma:contentTypeVersion="19" ma:contentTypeDescription="Create a new document." ma:contentTypeScope="" ma:versionID="2d5b8f815aabe57d6eb2dfd5c4dd1021">
  <xsd:schema xmlns:xsd="http://www.w3.org/2001/XMLSchema" xmlns:xs="http://www.w3.org/2001/XMLSchema" xmlns:p="http://schemas.microsoft.com/office/2006/metadata/properties" xmlns:ns2="38c8e460-b3ac-4c11-a25f-f0085f2f87cd" xmlns:ns3="73d32f5c-bf82-46da-aec6-39a525654d16" targetNamespace="http://schemas.microsoft.com/office/2006/metadata/properties" ma:root="true" ma:fieldsID="ee99f1352960c5d22f93038e94cac51a" ns2:_="" ns3:_="">
    <xsd:import namespace="38c8e460-b3ac-4c11-a25f-f0085f2f87cd"/>
    <xsd:import namespace="73d32f5c-bf82-46da-aec6-39a525654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Imag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8e460-b3ac-4c11-a25f-f0085f2f8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Image" ma:index="19" nillable="true" ma:displayName="Image" ma:format="Thumbnail" ma:internalName="Image">
      <xsd:simpleType>
        <xsd:restriction base="dms:Unknown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27eca85-fca2-4ee1-8484-e240e9d74a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32f5c-bf82-46da-aec6-39a525654d1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503dde1-3e08-4fda-924f-eb5b5f4a515c}" ma:internalName="TaxCatchAll" ma:showField="CatchAllData" ma:web="73d32f5c-bf82-46da-aec6-39a525654d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D06969-232C-4B45-A023-22C785139D66}">
  <ds:schemaRefs>
    <ds:schemaRef ds:uri="38c8e460-b3ac-4c11-a25f-f0085f2f87cd"/>
    <ds:schemaRef ds:uri="5c1ef3b4-dda5-4ed2-aafb-ef543d07122a"/>
    <ds:schemaRef ds:uri="6fef856b-9957-4c63-8350-3d47a877eed5"/>
    <ds:schemaRef ds:uri="73d32f5c-bf82-46da-aec6-39a525654d1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7B6F15-4104-430E-8AA0-0FF4E4CEF890}">
  <ds:schemaRefs>
    <ds:schemaRef ds:uri="38c8e460-b3ac-4c11-a25f-f0085f2f87cd"/>
    <ds:schemaRef ds:uri="73d32f5c-bf82-46da-aec6-39a525654d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100325-5E82-423C-9840-FAF71CE712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699</Words>
  <Application>Microsoft Office PowerPoint</Application>
  <PresentationFormat>Widescreen</PresentationFormat>
  <Paragraphs>157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Congenial</vt:lpstr>
      <vt:lpstr>Roboto</vt:lpstr>
      <vt:lpstr>Segoe UI</vt:lpstr>
      <vt:lpstr>Times New Roman</vt:lpstr>
      <vt:lpstr>Office Theme</vt:lpstr>
      <vt:lpstr>Desk Pilots: Navigating a Healthy Flight Plan for Your Posture and  Well-being</vt:lpstr>
      <vt:lpstr>Feedback: </vt:lpstr>
      <vt:lpstr>Agenda</vt:lpstr>
      <vt:lpstr>A Bit About Me</vt:lpstr>
      <vt:lpstr>Main Issues and Root Causes</vt:lpstr>
      <vt:lpstr>Main Issues and Root Causes</vt:lpstr>
      <vt:lpstr>Main Issues and Root Causes</vt:lpstr>
      <vt:lpstr>The Perfect Desk Setup</vt:lpstr>
      <vt:lpstr>The Perfect Desk Setup</vt:lpstr>
      <vt:lpstr>The Perfect Desk Setup</vt:lpstr>
      <vt:lpstr>Practical Exercises and Tips</vt:lpstr>
      <vt:lpstr>Practical Exercises and Tips</vt:lpstr>
      <vt:lpstr>Practical Exercises and Tips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Hemingbrough</dc:creator>
  <cp:lastModifiedBy>Faisal Hussain</cp:lastModifiedBy>
  <cp:revision>4</cp:revision>
  <dcterms:created xsi:type="dcterms:W3CDTF">2023-09-13T08:13:44Z</dcterms:created>
  <dcterms:modified xsi:type="dcterms:W3CDTF">2024-03-19T15:53:38Z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Internal Purple Frog Systems document</vt:lpwstr>
  </property>
  <property fmtid="{D5CDD505-2E9C-101B-9397-08002B2CF9AE}" pid="4" name="MSIP_Label_a81883d7-7687-437e-93f2-e8f88ef256b4_Enabled">
    <vt:lpwstr>true</vt:lpwstr>
  </property>
  <property fmtid="{D5CDD505-2E9C-101B-9397-08002B2CF9AE}" pid="5" name="MSIP_Label_a81883d7-7687-437e-93f2-e8f88ef256b4_SetDate">
    <vt:lpwstr>2023-09-13T08:41:58Z</vt:lpwstr>
  </property>
  <property fmtid="{D5CDD505-2E9C-101B-9397-08002B2CF9AE}" pid="6" name="MSIP_Label_a81883d7-7687-437e-93f2-e8f88ef256b4_Method">
    <vt:lpwstr>Privileged</vt:lpwstr>
  </property>
  <property fmtid="{D5CDD505-2E9C-101B-9397-08002B2CF9AE}" pid="7" name="MSIP_Label_a81883d7-7687-437e-93f2-e8f88ef256b4_Name">
    <vt:lpwstr>Public</vt:lpwstr>
  </property>
  <property fmtid="{D5CDD505-2E9C-101B-9397-08002B2CF9AE}" pid="8" name="MSIP_Label_a81883d7-7687-437e-93f2-e8f88ef256b4_SiteId">
    <vt:lpwstr>7e3de8e7-4d84-476e-98b0-8c195a3a2a1e</vt:lpwstr>
  </property>
  <property fmtid="{D5CDD505-2E9C-101B-9397-08002B2CF9AE}" pid="9" name="MSIP_Label_a81883d7-7687-437e-93f2-e8f88ef256b4_ActionId">
    <vt:lpwstr>8d1a62ca-c679-4a0f-9654-1f372a9ea4a8</vt:lpwstr>
  </property>
  <property fmtid="{D5CDD505-2E9C-101B-9397-08002B2CF9AE}" pid="10" name="MSIP_Label_a81883d7-7687-437e-93f2-e8f88ef256b4_ContentBits">
    <vt:lpwstr>0</vt:lpwstr>
  </property>
  <property fmtid="{D5CDD505-2E9C-101B-9397-08002B2CF9AE}" pid="11" name="MediaServiceImageTags">
    <vt:lpwstr/>
  </property>
  <property fmtid="{D5CDD505-2E9C-101B-9397-08002B2CF9AE}" pid="12" name="ContentTypeId">
    <vt:lpwstr>0x0101005278C8BE6B7CA440B450240604BDBDEF</vt:lpwstr>
  </property>
</Properties>
</file>