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2" r:id="rId5"/>
    <p:sldId id="265" r:id="rId6"/>
    <p:sldId id="264" r:id="rId7"/>
    <p:sldId id="266" r:id="rId8"/>
    <p:sldId id="261" r:id="rId9"/>
    <p:sldId id="270" r:id="rId10"/>
    <p:sldId id="268" r:id="rId11"/>
    <p:sldId id="269" r:id="rId12"/>
    <p:sldId id="272" r:id="rId13"/>
    <p:sldId id="275" r:id="rId14"/>
    <p:sldId id="274" r:id="rId15"/>
    <p:sldId id="276" r:id="rId16"/>
    <p:sldId id="280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83B"/>
    <a:srgbClr val="F3840E"/>
    <a:srgbClr val="E77319"/>
    <a:srgbClr val="D23833"/>
    <a:srgbClr val="2684FF"/>
    <a:srgbClr val="595959"/>
    <a:srgbClr val="F5F5F5"/>
    <a:srgbClr val="F2F2F2"/>
    <a:srgbClr val="F0F0F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DBD8B-F7AD-40D0-BFC3-19CFD54C6619}" v="1756" dt="2024-03-07T16:50:29.997"/>
    <p1510:client id="{CF5A78EA-F04E-4206-BC2E-1243B5C3E0CF}" v="635" dt="2024-03-07T13:08:26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4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Martins" userId="089b2773-b55f-41ac-8fa5-467d48c4091e" providerId="ADAL" clId="{CF5A78EA-F04E-4206-BC2E-1243B5C3E0CF}"/>
    <pc:docChg chg="undo redo custSel addSld delSld modSld sldOrd">
      <pc:chgData name="Diogo Martins" userId="089b2773-b55f-41ac-8fa5-467d48c4091e" providerId="ADAL" clId="{CF5A78EA-F04E-4206-BC2E-1243B5C3E0CF}" dt="2024-03-07T13:08:26.333" v="2816" actId="20577"/>
      <pc:docMkLst>
        <pc:docMk/>
      </pc:docMkLst>
      <pc:sldChg chg="addSp delSp modSp mod">
        <pc:chgData name="Diogo Martins" userId="089b2773-b55f-41ac-8fa5-467d48c4091e" providerId="ADAL" clId="{CF5A78EA-F04E-4206-BC2E-1243B5C3E0CF}" dt="2024-02-22T14:28:54.042" v="1169" actId="478"/>
        <pc:sldMkLst>
          <pc:docMk/>
          <pc:sldMk cId="692957538" sldId="257"/>
        </pc:sldMkLst>
        <pc:spChg chg="add del mod">
          <ac:chgData name="Diogo Martins" userId="089b2773-b55f-41ac-8fa5-467d48c4091e" providerId="ADAL" clId="{CF5A78EA-F04E-4206-BC2E-1243B5C3E0CF}" dt="2024-02-22T11:46:40.810" v="896" actId="478"/>
          <ac:spMkLst>
            <pc:docMk/>
            <pc:sldMk cId="692957538" sldId="257"/>
            <ac:spMk id="4" creationId="{27A8904A-DDFA-3237-29C6-8EC23442838E}"/>
          </ac:spMkLst>
        </pc:spChg>
        <pc:spChg chg="mod">
          <ac:chgData name="Diogo Martins" userId="089b2773-b55f-41ac-8fa5-467d48c4091e" providerId="ADAL" clId="{CF5A78EA-F04E-4206-BC2E-1243B5C3E0CF}" dt="2024-02-22T11:46:28.830" v="893"/>
          <ac:spMkLst>
            <pc:docMk/>
            <pc:sldMk cId="692957538" sldId="257"/>
            <ac:spMk id="7" creationId="{76883B26-520E-3831-9464-306D92E183F8}"/>
          </ac:spMkLst>
        </pc:spChg>
        <pc:spChg chg="mod">
          <ac:chgData name="Diogo Martins" userId="089b2773-b55f-41ac-8fa5-467d48c4091e" providerId="ADAL" clId="{CF5A78EA-F04E-4206-BC2E-1243B5C3E0CF}" dt="2024-02-22T11:46:28.830" v="893"/>
          <ac:spMkLst>
            <pc:docMk/>
            <pc:sldMk cId="692957538" sldId="257"/>
            <ac:spMk id="10" creationId="{B27E9CFE-7719-62F5-D8BD-B5EB9EDC1FC1}"/>
          </ac:spMkLst>
        </pc:spChg>
        <pc:spChg chg="mod">
          <ac:chgData name="Diogo Martins" userId="089b2773-b55f-41ac-8fa5-467d48c4091e" providerId="ADAL" clId="{CF5A78EA-F04E-4206-BC2E-1243B5C3E0CF}" dt="2024-02-22T11:46:28.830" v="893"/>
          <ac:spMkLst>
            <pc:docMk/>
            <pc:sldMk cId="692957538" sldId="257"/>
            <ac:spMk id="13" creationId="{B6044319-BE50-C901-7230-37188A8152C4}"/>
          </ac:spMkLst>
        </pc:spChg>
        <pc:grpChg chg="add del mod">
          <ac:chgData name="Diogo Martins" userId="089b2773-b55f-41ac-8fa5-467d48c4091e" providerId="ADAL" clId="{CF5A78EA-F04E-4206-BC2E-1243B5C3E0CF}" dt="2024-02-22T12:34:59.312" v="1156" actId="478"/>
          <ac:grpSpMkLst>
            <pc:docMk/>
            <pc:sldMk cId="692957538" sldId="257"/>
            <ac:grpSpMk id="5" creationId="{002801E7-7C9F-A3B3-5D93-3B7088A034DB}"/>
          </ac:grpSpMkLst>
        </pc:grpChg>
        <pc:grpChg chg="add del mod">
          <ac:chgData name="Diogo Martins" userId="089b2773-b55f-41ac-8fa5-467d48c4091e" providerId="ADAL" clId="{CF5A78EA-F04E-4206-BC2E-1243B5C3E0CF}" dt="2024-02-22T12:34:59.312" v="1156" actId="478"/>
          <ac:grpSpMkLst>
            <pc:docMk/>
            <pc:sldMk cId="692957538" sldId="257"/>
            <ac:grpSpMk id="8" creationId="{E1FAD0E3-810A-398F-0AB7-0AAEC0E7E523}"/>
          </ac:grpSpMkLst>
        </pc:grpChg>
        <pc:grpChg chg="add del mod">
          <ac:chgData name="Diogo Martins" userId="089b2773-b55f-41ac-8fa5-467d48c4091e" providerId="ADAL" clId="{CF5A78EA-F04E-4206-BC2E-1243B5C3E0CF}" dt="2024-02-22T14:28:54.042" v="1169" actId="478"/>
          <ac:grpSpMkLst>
            <pc:docMk/>
            <pc:sldMk cId="692957538" sldId="257"/>
            <ac:grpSpMk id="11" creationId="{865496C0-68B2-4155-EF22-052D7E009AE4}"/>
          </ac:grpSpMkLst>
        </pc:grpChg>
        <pc:picChg chg="mod">
          <ac:chgData name="Diogo Martins" userId="089b2773-b55f-41ac-8fa5-467d48c4091e" providerId="ADAL" clId="{CF5A78EA-F04E-4206-BC2E-1243B5C3E0CF}" dt="2024-02-22T11:46:28.830" v="893"/>
          <ac:picMkLst>
            <pc:docMk/>
            <pc:sldMk cId="692957538" sldId="257"/>
            <ac:picMk id="6" creationId="{387CD4EC-D98A-7270-59DC-AFBADAE15AFE}"/>
          </ac:picMkLst>
        </pc:picChg>
        <pc:picChg chg="mod">
          <ac:chgData name="Diogo Martins" userId="089b2773-b55f-41ac-8fa5-467d48c4091e" providerId="ADAL" clId="{CF5A78EA-F04E-4206-BC2E-1243B5C3E0CF}" dt="2024-02-22T11:46:28.830" v="893"/>
          <ac:picMkLst>
            <pc:docMk/>
            <pc:sldMk cId="692957538" sldId="257"/>
            <ac:picMk id="9" creationId="{007C5D79-D509-7DE1-B5FF-10C9A6E01578}"/>
          </ac:picMkLst>
        </pc:picChg>
        <pc:picChg chg="mod">
          <ac:chgData name="Diogo Martins" userId="089b2773-b55f-41ac-8fa5-467d48c4091e" providerId="ADAL" clId="{CF5A78EA-F04E-4206-BC2E-1243B5C3E0CF}" dt="2024-02-22T11:46:28.830" v="893"/>
          <ac:picMkLst>
            <pc:docMk/>
            <pc:sldMk cId="692957538" sldId="257"/>
            <ac:picMk id="12" creationId="{891264D7-9441-CE08-5122-95CE431D31BD}"/>
          </ac:picMkLst>
        </pc:picChg>
        <pc:cxnChg chg="add del mod">
          <ac:chgData name="Diogo Martins" userId="089b2773-b55f-41ac-8fa5-467d48c4091e" providerId="ADAL" clId="{CF5A78EA-F04E-4206-BC2E-1243B5C3E0CF}" dt="2024-02-22T12:34:59.312" v="1156" actId="478"/>
          <ac:cxnSpMkLst>
            <pc:docMk/>
            <pc:sldMk cId="692957538" sldId="257"/>
            <ac:cxnSpMk id="14" creationId="{6EDD1282-13A4-5E6C-2FDC-EA8F6B68293B}"/>
          </ac:cxnSpMkLst>
        </pc:cxnChg>
        <pc:cxnChg chg="add del mod">
          <ac:chgData name="Diogo Martins" userId="089b2773-b55f-41ac-8fa5-467d48c4091e" providerId="ADAL" clId="{CF5A78EA-F04E-4206-BC2E-1243B5C3E0CF}" dt="2024-02-22T12:34:59.312" v="1156" actId="478"/>
          <ac:cxnSpMkLst>
            <pc:docMk/>
            <pc:sldMk cId="692957538" sldId="257"/>
            <ac:cxnSpMk id="15" creationId="{F992121A-FDB3-555A-A22B-819D5A2DB548}"/>
          </ac:cxnSpMkLst>
        </pc:cxnChg>
        <pc:cxnChg chg="add del mod">
          <ac:chgData name="Diogo Martins" userId="089b2773-b55f-41ac-8fa5-467d48c4091e" providerId="ADAL" clId="{CF5A78EA-F04E-4206-BC2E-1243B5C3E0CF}" dt="2024-02-22T12:34:59.312" v="1156" actId="478"/>
          <ac:cxnSpMkLst>
            <pc:docMk/>
            <pc:sldMk cId="692957538" sldId="257"/>
            <ac:cxnSpMk id="16" creationId="{02425E26-AB64-689F-7B67-B27E43C0B26D}"/>
          </ac:cxnSpMkLst>
        </pc:cxnChg>
        <pc:cxnChg chg="add del mod">
          <ac:chgData name="Diogo Martins" userId="089b2773-b55f-41ac-8fa5-467d48c4091e" providerId="ADAL" clId="{CF5A78EA-F04E-4206-BC2E-1243B5C3E0CF}" dt="2024-02-22T12:34:59.312" v="1156" actId="478"/>
          <ac:cxnSpMkLst>
            <pc:docMk/>
            <pc:sldMk cId="692957538" sldId="257"/>
            <ac:cxnSpMk id="17" creationId="{97588FD6-B97C-4FE2-FF41-6801CF0DC524}"/>
          </ac:cxnSpMkLst>
        </pc:cxnChg>
        <pc:cxnChg chg="add del mod">
          <ac:chgData name="Diogo Martins" userId="089b2773-b55f-41ac-8fa5-467d48c4091e" providerId="ADAL" clId="{CF5A78EA-F04E-4206-BC2E-1243B5C3E0CF}" dt="2024-02-22T12:34:59.312" v="1156" actId="478"/>
          <ac:cxnSpMkLst>
            <pc:docMk/>
            <pc:sldMk cId="692957538" sldId="257"/>
            <ac:cxnSpMk id="18" creationId="{27C3D769-5A19-C631-24FB-255CD26FA57A}"/>
          </ac:cxnSpMkLst>
        </pc:cxnChg>
        <pc:cxnChg chg="add del mod">
          <ac:chgData name="Diogo Martins" userId="089b2773-b55f-41ac-8fa5-467d48c4091e" providerId="ADAL" clId="{CF5A78EA-F04E-4206-BC2E-1243B5C3E0CF}" dt="2024-02-22T12:34:59.312" v="1156" actId="478"/>
          <ac:cxnSpMkLst>
            <pc:docMk/>
            <pc:sldMk cId="692957538" sldId="257"/>
            <ac:cxnSpMk id="19" creationId="{4A7460E1-3B21-ECB9-BECC-8FF32C282691}"/>
          </ac:cxnSpMkLst>
        </pc:cxnChg>
      </pc:sldChg>
      <pc:sldChg chg="addSp delSp modSp mod ord modNotesTx">
        <pc:chgData name="Diogo Martins" userId="089b2773-b55f-41ac-8fa5-467d48c4091e" providerId="ADAL" clId="{CF5A78EA-F04E-4206-BC2E-1243B5C3E0CF}" dt="2024-03-07T12:25:04.654" v="2386" actId="14861"/>
        <pc:sldMkLst>
          <pc:docMk/>
          <pc:sldMk cId="2703587704" sldId="261"/>
        </pc:sldMkLst>
        <pc:spChg chg="add mod">
          <ac:chgData name="Diogo Martins" userId="089b2773-b55f-41ac-8fa5-467d48c4091e" providerId="ADAL" clId="{CF5A78EA-F04E-4206-BC2E-1243B5C3E0CF}" dt="2024-02-23T12:49:08.609" v="1544" actId="123"/>
          <ac:spMkLst>
            <pc:docMk/>
            <pc:sldMk cId="2703587704" sldId="261"/>
            <ac:spMk id="2" creationId="{38FFEC61-9F8C-8DC1-B709-8EC6C2AFD7C6}"/>
          </ac:spMkLst>
        </pc:spChg>
        <pc:spChg chg="del">
          <ac:chgData name="Diogo Martins" userId="089b2773-b55f-41ac-8fa5-467d48c4091e" providerId="ADAL" clId="{CF5A78EA-F04E-4206-BC2E-1243B5C3E0CF}" dt="2024-02-22T14:36:30.189" v="1173" actId="478"/>
          <ac:spMkLst>
            <pc:docMk/>
            <pc:sldMk cId="2703587704" sldId="261"/>
            <ac:spMk id="2" creationId="{6950F72B-E41F-1927-F97F-6E4F1A7D1FCD}"/>
          </ac:spMkLst>
        </pc:spChg>
        <pc:spChg chg="del">
          <ac:chgData name="Diogo Martins" userId="089b2773-b55f-41ac-8fa5-467d48c4091e" providerId="ADAL" clId="{CF5A78EA-F04E-4206-BC2E-1243B5C3E0CF}" dt="2024-02-22T14:36:30.189" v="1173" actId="478"/>
          <ac:spMkLst>
            <pc:docMk/>
            <pc:sldMk cId="2703587704" sldId="261"/>
            <ac:spMk id="3" creationId="{79BF19FA-72FD-AD29-27D3-51E4379824E3}"/>
          </ac:spMkLst>
        </pc:spChg>
        <pc:spChg chg="add del mod">
          <ac:chgData name="Diogo Martins" userId="089b2773-b55f-41ac-8fa5-467d48c4091e" providerId="ADAL" clId="{CF5A78EA-F04E-4206-BC2E-1243B5C3E0CF}" dt="2024-02-22T16:55:26.350" v="1226" actId="478"/>
          <ac:spMkLst>
            <pc:docMk/>
            <pc:sldMk cId="2703587704" sldId="261"/>
            <ac:spMk id="4" creationId="{674FFE78-A83A-F888-73C9-4808948DECF1}"/>
          </ac:spMkLst>
        </pc:spChg>
        <pc:spChg chg="add del mod">
          <ac:chgData name="Diogo Martins" userId="089b2773-b55f-41ac-8fa5-467d48c4091e" providerId="ADAL" clId="{CF5A78EA-F04E-4206-BC2E-1243B5C3E0CF}" dt="2024-02-22T16:55:26.350" v="1226" actId="478"/>
          <ac:spMkLst>
            <pc:docMk/>
            <pc:sldMk cId="2703587704" sldId="261"/>
            <ac:spMk id="5" creationId="{FF1FBD4E-6A53-96E8-E589-222E7F290D81}"/>
          </ac:spMkLst>
        </pc:spChg>
        <pc:spChg chg="add del mod">
          <ac:chgData name="Diogo Martins" userId="089b2773-b55f-41ac-8fa5-467d48c4091e" providerId="ADAL" clId="{CF5A78EA-F04E-4206-BC2E-1243B5C3E0CF}" dt="2024-02-22T16:55:30.634" v="1227" actId="478"/>
          <ac:spMkLst>
            <pc:docMk/>
            <pc:sldMk cId="2703587704" sldId="261"/>
            <ac:spMk id="7" creationId="{9723A685-1432-9366-3D8A-F6F376EBA36E}"/>
          </ac:spMkLst>
        </pc:spChg>
        <pc:spChg chg="add mod">
          <ac:chgData name="Diogo Martins" userId="089b2773-b55f-41ac-8fa5-467d48c4091e" providerId="ADAL" clId="{CF5A78EA-F04E-4206-BC2E-1243B5C3E0CF}" dt="2024-02-26T08:57:01.686" v="1706" actId="12789"/>
          <ac:spMkLst>
            <pc:docMk/>
            <pc:sldMk cId="2703587704" sldId="261"/>
            <ac:spMk id="7" creationId="{EBD9C08C-F648-B1DD-A269-6673CB1E8386}"/>
          </ac:spMkLst>
        </pc:spChg>
        <pc:spChg chg="add del mod">
          <ac:chgData name="Diogo Martins" userId="089b2773-b55f-41ac-8fa5-467d48c4091e" providerId="ADAL" clId="{CF5A78EA-F04E-4206-BC2E-1243B5C3E0CF}" dt="2024-02-22T16:55:30.634" v="1227" actId="478"/>
          <ac:spMkLst>
            <pc:docMk/>
            <pc:sldMk cId="2703587704" sldId="261"/>
            <ac:spMk id="9" creationId="{BD08376F-A46F-521B-272F-60844C3624F6}"/>
          </ac:spMkLst>
        </pc:spChg>
        <pc:spChg chg="add mod">
          <ac:chgData name="Diogo Martins" userId="089b2773-b55f-41ac-8fa5-467d48c4091e" providerId="ADAL" clId="{CF5A78EA-F04E-4206-BC2E-1243B5C3E0CF}" dt="2024-02-22T16:55:31.537" v="1228"/>
          <ac:spMkLst>
            <pc:docMk/>
            <pc:sldMk cId="2703587704" sldId="261"/>
            <ac:spMk id="10" creationId="{ABB73D00-6B02-F9CB-5C44-99E0CA4D1DA5}"/>
          </ac:spMkLst>
        </pc:spChg>
        <pc:spChg chg="add mod">
          <ac:chgData name="Diogo Martins" userId="089b2773-b55f-41ac-8fa5-467d48c4091e" providerId="ADAL" clId="{CF5A78EA-F04E-4206-BC2E-1243B5C3E0CF}" dt="2024-02-23T12:43:15.623" v="1479" actId="20577"/>
          <ac:spMkLst>
            <pc:docMk/>
            <pc:sldMk cId="2703587704" sldId="261"/>
            <ac:spMk id="11" creationId="{AFE4D10B-3957-D712-8964-3FB2AE6DDAA2}"/>
          </ac:spMkLst>
        </pc:spChg>
        <pc:spChg chg="add del mod">
          <ac:chgData name="Diogo Martins" userId="089b2773-b55f-41ac-8fa5-467d48c4091e" providerId="ADAL" clId="{CF5A78EA-F04E-4206-BC2E-1243B5C3E0CF}" dt="2024-02-26T08:48:59.790" v="1602" actId="478"/>
          <ac:spMkLst>
            <pc:docMk/>
            <pc:sldMk cId="2703587704" sldId="261"/>
            <ac:spMk id="12" creationId="{5C140ECC-D289-7AE4-55D2-4A5C03128D52}"/>
          </ac:spMkLst>
        </pc:spChg>
        <pc:spChg chg="add mod">
          <ac:chgData name="Diogo Martins" userId="089b2773-b55f-41ac-8fa5-467d48c4091e" providerId="ADAL" clId="{CF5A78EA-F04E-4206-BC2E-1243B5C3E0CF}" dt="2024-02-26T08:57:01.686" v="1706" actId="12789"/>
          <ac:spMkLst>
            <pc:docMk/>
            <pc:sldMk cId="2703587704" sldId="261"/>
            <ac:spMk id="16" creationId="{F5BE1139-8BFD-7DE9-555C-2174C6BB671A}"/>
          </ac:spMkLst>
        </pc:spChg>
        <pc:grpChg chg="add mod">
          <ac:chgData name="Diogo Martins" userId="089b2773-b55f-41ac-8fa5-467d48c4091e" providerId="ADAL" clId="{CF5A78EA-F04E-4206-BC2E-1243B5C3E0CF}" dt="2024-03-07T12:24:58.784" v="2385" actId="1076"/>
          <ac:grpSpMkLst>
            <pc:docMk/>
            <pc:sldMk cId="2703587704" sldId="261"/>
            <ac:grpSpMk id="17" creationId="{07476FB4-5D3C-754B-CB80-4C7DB974948D}"/>
          </ac:grpSpMkLst>
        </pc:grpChg>
        <pc:grpChg chg="add mod">
          <ac:chgData name="Diogo Martins" userId="089b2773-b55f-41ac-8fa5-467d48c4091e" providerId="ADAL" clId="{CF5A78EA-F04E-4206-BC2E-1243B5C3E0CF}" dt="2024-03-07T12:25:04.654" v="2386" actId="14861"/>
          <ac:grpSpMkLst>
            <pc:docMk/>
            <pc:sldMk cId="2703587704" sldId="261"/>
            <ac:grpSpMk id="18" creationId="{BC386CBA-4B0D-35EB-4F43-ADFD040213FA}"/>
          </ac:grpSpMkLst>
        </pc:grpChg>
        <pc:picChg chg="add del mod">
          <ac:chgData name="Diogo Martins" userId="089b2773-b55f-41ac-8fa5-467d48c4091e" providerId="ADAL" clId="{CF5A78EA-F04E-4206-BC2E-1243B5C3E0CF}" dt="2024-02-26T08:47:20.415" v="1551" actId="478"/>
          <ac:picMkLst>
            <pc:docMk/>
            <pc:sldMk cId="2703587704" sldId="261"/>
            <ac:picMk id="4" creationId="{0AA68C06-D7A3-3503-A376-48C94A3F7925}"/>
          </ac:picMkLst>
        </pc:picChg>
        <pc:picChg chg="add mod">
          <ac:chgData name="Diogo Martins" userId="089b2773-b55f-41ac-8fa5-467d48c4091e" providerId="ADAL" clId="{CF5A78EA-F04E-4206-BC2E-1243B5C3E0CF}" dt="2024-02-26T08:56:31.476" v="1704" actId="164"/>
          <ac:picMkLst>
            <pc:docMk/>
            <pc:sldMk cId="2703587704" sldId="261"/>
            <ac:picMk id="6" creationId="{7E8D935E-0DD1-8547-B117-0D3A1C86C52B}"/>
          </ac:picMkLst>
        </pc:picChg>
        <pc:picChg chg="add mod">
          <ac:chgData name="Diogo Martins" userId="089b2773-b55f-41ac-8fa5-467d48c4091e" providerId="ADAL" clId="{CF5A78EA-F04E-4206-BC2E-1243B5C3E0CF}" dt="2024-02-26T08:56:31.476" v="1704" actId="164"/>
          <ac:picMkLst>
            <pc:docMk/>
            <pc:sldMk cId="2703587704" sldId="261"/>
            <ac:picMk id="9" creationId="{656B9F84-0558-5333-6E08-8245D24F84DB}"/>
          </ac:picMkLst>
        </pc:picChg>
        <pc:picChg chg="add mod">
          <ac:chgData name="Diogo Martins" userId="089b2773-b55f-41ac-8fa5-467d48c4091e" providerId="ADAL" clId="{CF5A78EA-F04E-4206-BC2E-1243B5C3E0CF}" dt="2024-02-26T08:56:39.083" v="1705" actId="164"/>
          <ac:picMkLst>
            <pc:docMk/>
            <pc:sldMk cId="2703587704" sldId="261"/>
            <ac:picMk id="13" creationId="{501E7D85-03A4-1330-6131-4E63076D29C4}"/>
          </ac:picMkLst>
        </pc:picChg>
        <pc:picChg chg="add mod">
          <ac:chgData name="Diogo Martins" userId="089b2773-b55f-41ac-8fa5-467d48c4091e" providerId="ADAL" clId="{CF5A78EA-F04E-4206-BC2E-1243B5C3E0CF}" dt="2024-02-26T08:56:39.083" v="1705" actId="164"/>
          <ac:picMkLst>
            <pc:docMk/>
            <pc:sldMk cId="2703587704" sldId="261"/>
            <ac:picMk id="15" creationId="{822333DD-2DEE-FABA-FEF7-50127235B6F9}"/>
          </ac:picMkLst>
        </pc:picChg>
      </pc:sldChg>
      <pc:sldChg chg="modSp mod">
        <pc:chgData name="Diogo Martins" userId="089b2773-b55f-41ac-8fa5-467d48c4091e" providerId="ADAL" clId="{CF5A78EA-F04E-4206-BC2E-1243B5C3E0CF}" dt="2024-02-26T11:52:20.338" v="1807" actId="1036"/>
        <pc:sldMkLst>
          <pc:docMk/>
          <pc:sldMk cId="4189479326" sldId="262"/>
        </pc:sldMkLst>
        <pc:spChg chg="mod">
          <ac:chgData name="Diogo Martins" userId="089b2773-b55f-41ac-8fa5-467d48c4091e" providerId="ADAL" clId="{CF5A78EA-F04E-4206-BC2E-1243B5C3E0CF}" dt="2024-02-26T11:52:20.338" v="1807" actId="1036"/>
          <ac:spMkLst>
            <pc:docMk/>
            <pc:sldMk cId="4189479326" sldId="262"/>
            <ac:spMk id="2" creationId="{C3484700-34CE-937A-3E61-92BFA8ACDB0F}"/>
          </ac:spMkLst>
        </pc:spChg>
        <pc:spChg chg="mod">
          <ac:chgData name="Diogo Martins" userId="089b2773-b55f-41ac-8fa5-467d48c4091e" providerId="ADAL" clId="{CF5A78EA-F04E-4206-BC2E-1243B5C3E0CF}" dt="2024-02-21T16:56:06.315" v="665" actId="207"/>
          <ac:spMkLst>
            <pc:docMk/>
            <pc:sldMk cId="4189479326" sldId="262"/>
            <ac:spMk id="3" creationId="{5DF442D2-27C0-AE2F-7D73-FBE46392357A}"/>
          </ac:spMkLst>
        </pc:spChg>
      </pc:sldChg>
      <pc:sldChg chg="del">
        <pc:chgData name="Diogo Martins" userId="089b2773-b55f-41ac-8fa5-467d48c4091e" providerId="ADAL" clId="{CF5A78EA-F04E-4206-BC2E-1243B5C3E0CF}" dt="2024-03-07T13:07:29.708" v="2808" actId="47"/>
        <pc:sldMkLst>
          <pc:docMk/>
          <pc:sldMk cId="1766050058" sldId="263"/>
        </pc:sldMkLst>
      </pc:sldChg>
      <pc:sldChg chg="modSp mod">
        <pc:chgData name="Diogo Martins" userId="089b2773-b55f-41ac-8fa5-467d48c4091e" providerId="ADAL" clId="{CF5A78EA-F04E-4206-BC2E-1243B5C3E0CF}" dt="2024-03-04T16:20:42.386" v="1985" actId="20577"/>
        <pc:sldMkLst>
          <pc:docMk/>
          <pc:sldMk cId="666506234" sldId="264"/>
        </pc:sldMkLst>
        <pc:spChg chg="mod">
          <ac:chgData name="Diogo Martins" userId="089b2773-b55f-41ac-8fa5-467d48c4091e" providerId="ADAL" clId="{CF5A78EA-F04E-4206-BC2E-1243B5C3E0CF}" dt="2024-03-04T16:20:42.386" v="1985" actId="20577"/>
          <ac:spMkLst>
            <pc:docMk/>
            <pc:sldMk cId="666506234" sldId="264"/>
            <ac:spMk id="3" creationId="{B8AA1808-ED59-7FEE-F3DF-22656BD8CF51}"/>
          </ac:spMkLst>
        </pc:spChg>
      </pc:sldChg>
      <pc:sldChg chg="addSp delSp modSp add mod">
        <pc:chgData name="Diogo Martins" userId="089b2773-b55f-41ac-8fa5-467d48c4091e" providerId="ADAL" clId="{CF5A78EA-F04E-4206-BC2E-1243B5C3E0CF}" dt="2024-03-07T12:23:30.342" v="2380" actId="478"/>
        <pc:sldMkLst>
          <pc:docMk/>
          <pc:sldMk cId="3888450887" sldId="265"/>
        </pc:sldMkLst>
        <pc:spChg chg="mod">
          <ac:chgData name="Diogo Martins" userId="089b2773-b55f-41ac-8fa5-467d48c4091e" providerId="ADAL" clId="{CF5A78EA-F04E-4206-BC2E-1243B5C3E0CF}" dt="2024-02-21T15:42:57.187" v="83" actId="14100"/>
          <ac:spMkLst>
            <pc:docMk/>
            <pc:sldMk cId="3888450887" sldId="265"/>
            <ac:spMk id="2" creationId="{F63EA4AD-4484-F181-2334-959749EDB7E0}"/>
          </ac:spMkLst>
        </pc:spChg>
        <pc:spChg chg="del mod">
          <ac:chgData name="Diogo Martins" userId="089b2773-b55f-41ac-8fa5-467d48c4091e" providerId="ADAL" clId="{CF5A78EA-F04E-4206-BC2E-1243B5C3E0CF}" dt="2024-02-21T16:54:55.707" v="639" actId="478"/>
          <ac:spMkLst>
            <pc:docMk/>
            <pc:sldMk cId="3888450887" sldId="265"/>
            <ac:spMk id="3" creationId="{BA1EF795-56C3-CF7D-A03C-515A3ACE8B3B}"/>
          </ac:spMkLst>
        </pc:spChg>
        <pc:spChg chg="add del mod">
          <ac:chgData name="Diogo Martins" userId="089b2773-b55f-41ac-8fa5-467d48c4091e" providerId="ADAL" clId="{CF5A78EA-F04E-4206-BC2E-1243B5C3E0CF}" dt="2024-02-21T16:54:57.976" v="640" actId="478"/>
          <ac:spMkLst>
            <pc:docMk/>
            <pc:sldMk cId="3888450887" sldId="265"/>
            <ac:spMk id="5" creationId="{144B5B68-A8EF-B0D4-A204-CFCF1D2A698B}"/>
          </ac:spMkLst>
        </pc:spChg>
        <pc:spChg chg="add mod">
          <ac:chgData name="Diogo Martins" userId="089b2773-b55f-41ac-8fa5-467d48c4091e" providerId="ADAL" clId="{CF5A78EA-F04E-4206-BC2E-1243B5C3E0CF}" dt="2024-03-07T12:22:49.550" v="2372" actId="20577"/>
          <ac:spMkLst>
            <pc:docMk/>
            <pc:sldMk cId="3888450887" sldId="265"/>
            <ac:spMk id="9" creationId="{4D97D787-DB40-F916-170D-43ADE7F0D1A8}"/>
          </ac:spMkLst>
        </pc:spChg>
        <pc:spChg chg="add mod">
          <ac:chgData name="Diogo Martins" userId="089b2773-b55f-41ac-8fa5-467d48c4091e" providerId="ADAL" clId="{CF5A78EA-F04E-4206-BC2E-1243B5C3E0CF}" dt="2024-03-07T12:22:56.061" v="2373"/>
          <ac:spMkLst>
            <pc:docMk/>
            <pc:sldMk cId="3888450887" sldId="265"/>
            <ac:spMk id="10" creationId="{1227BC0D-99EB-F8B6-086A-1BBB364E615F}"/>
          </ac:spMkLst>
        </pc:spChg>
        <pc:spChg chg="add del mod">
          <ac:chgData name="Diogo Martins" userId="089b2773-b55f-41ac-8fa5-467d48c4091e" providerId="ADAL" clId="{CF5A78EA-F04E-4206-BC2E-1243B5C3E0CF}" dt="2024-03-07T12:22:27.769" v="2358" actId="478"/>
          <ac:spMkLst>
            <pc:docMk/>
            <pc:sldMk cId="3888450887" sldId="265"/>
            <ac:spMk id="15" creationId="{BA3FAA6E-8D01-6763-B5EE-176DFCE1B002}"/>
          </ac:spMkLst>
        </pc:spChg>
        <pc:picChg chg="add del mod">
          <ac:chgData name="Diogo Martins" userId="089b2773-b55f-41ac-8fa5-467d48c4091e" providerId="ADAL" clId="{CF5A78EA-F04E-4206-BC2E-1243B5C3E0CF}" dt="2024-03-07T12:20:53.021" v="2344" actId="478"/>
          <ac:picMkLst>
            <pc:docMk/>
            <pc:sldMk cId="3888450887" sldId="265"/>
            <ac:picMk id="3" creationId="{EEF85BE1-67B0-C192-DA32-8809C46BBABC}"/>
          </ac:picMkLst>
        </pc:picChg>
        <pc:picChg chg="add del mod">
          <ac:chgData name="Diogo Martins" userId="089b2773-b55f-41ac-8fa5-467d48c4091e" providerId="ADAL" clId="{CF5A78EA-F04E-4206-BC2E-1243B5C3E0CF}" dt="2024-03-07T12:20:53.021" v="2344" actId="478"/>
          <ac:picMkLst>
            <pc:docMk/>
            <pc:sldMk cId="3888450887" sldId="265"/>
            <ac:picMk id="4" creationId="{CC6F84B6-24A8-E7C4-2C24-33B5DBE3EBB6}"/>
          </ac:picMkLst>
        </pc:picChg>
        <pc:picChg chg="add del mod">
          <ac:chgData name="Diogo Martins" userId="089b2773-b55f-41ac-8fa5-467d48c4091e" providerId="ADAL" clId="{CF5A78EA-F04E-4206-BC2E-1243B5C3E0CF}" dt="2024-03-07T12:22:43.877" v="2361" actId="478"/>
          <ac:picMkLst>
            <pc:docMk/>
            <pc:sldMk cId="3888450887" sldId="265"/>
            <ac:picMk id="5" creationId="{F9E24102-16A1-69E5-3598-AEA1AEEE608D}"/>
          </ac:picMkLst>
        </pc:picChg>
        <pc:picChg chg="add mod">
          <ac:chgData name="Diogo Martins" userId="089b2773-b55f-41ac-8fa5-467d48c4091e" providerId="ADAL" clId="{CF5A78EA-F04E-4206-BC2E-1243B5C3E0CF}" dt="2024-03-07T12:21:02.348" v="2346" actId="1076"/>
          <ac:picMkLst>
            <pc:docMk/>
            <pc:sldMk cId="3888450887" sldId="265"/>
            <ac:picMk id="6" creationId="{9D8840A7-7AFF-603D-E5EF-19CBED85B764}"/>
          </ac:picMkLst>
        </pc:picChg>
        <pc:picChg chg="add mod">
          <ac:chgData name="Diogo Martins" userId="089b2773-b55f-41ac-8fa5-467d48c4091e" providerId="ADAL" clId="{CF5A78EA-F04E-4206-BC2E-1243B5C3E0CF}" dt="2024-02-22T11:17:10.640" v="752" actId="14861"/>
          <ac:picMkLst>
            <pc:docMk/>
            <pc:sldMk cId="3888450887" sldId="265"/>
            <ac:picMk id="7" creationId="{9ECA7092-9BCD-0235-DE0E-DA2AD6EC760C}"/>
          </ac:picMkLst>
        </pc:picChg>
        <pc:picChg chg="add mod">
          <ac:chgData name="Diogo Martins" userId="089b2773-b55f-41ac-8fa5-467d48c4091e" providerId="ADAL" clId="{CF5A78EA-F04E-4206-BC2E-1243B5C3E0CF}" dt="2024-02-22T11:17:10.640" v="752" actId="14861"/>
          <ac:picMkLst>
            <pc:docMk/>
            <pc:sldMk cId="3888450887" sldId="265"/>
            <ac:picMk id="8" creationId="{3E29F3DF-7AE5-76FF-74A2-D83CCAE8A8B1}"/>
          </ac:picMkLst>
        </pc:picChg>
        <pc:picChg chg="add del mod">
          <ac:chgData name="Diogo Martins" userId="089b2773-b55f-41ac-8fa5-467d48c4091e" providerId="ADAL" clId="{CF5A78EA-F04E-4206-BC2E-1243B5C3E0CF}" dt="2024-03-07T12:23:30.342" v="2380" actId="478"/>
          <ac:picMkLst>
            <pc:docMk/>
            <pc:sldMk cId="3888450887" sldId="265"/>
            <ac:picMk id="11" creationId="{FF5A0E0A-C5F2-999C-0F24-5F8EA17D6D7F}"/>
          </ac:picMkLst>
        </pc:picChg>
        <pc:picChg chg="add del mod">
          <ac:chgData name="Diogo Martins" userId="089b2773-b55f-41ac-8fa5-467d48c4091e" providerId="ADAL" clId="{CF5A78EA-F04E-4206-BC2E-1243B5C3E0CF}" dt="2024-02-21T16:58:52.490" v="723" actId="478"/>
          <ac:picMkLst>
            <pc:docMk/>
            <pc:sldMk cId="3888450887" sldId="265"/>
            <ac:picMk id="12" creationId="{29403BAD-EBC7-0D52-E792-F6050E51EFE3}"/>
          </ac:picMkLst>
        </pc:picChg>
        <pc:picChg chg="add mod">
          <ac:chgData name="Diogo Martins" userId="089b2773-b55f-41ac-8fa5-467d48c4091e" providerId="ADAL" clId="{CF5A78EA-F04E-4206-BC2E-1243B5C3E0CF}" dt="2024-03-07T12:21:02.348" v="2346" actId="1076"/>
          <ac:picMkLst>
            <pc:docMk/>
            <pc:sldMk cId="3888450887" sldId="265"/>
            <ac:picMk id="12" creationId="{2EF3FA28-9BF5-6661-99D0-417F1723875E}"/>
          </ac:picMkLst>
        </pc:picChg>
        <pc:picChg chg="add mod">
          <ac:chgData name="Diogo Martins" userId="089b2773-b55f-41ac-8fa5-467d48c4091e" providerId="ADAL" clId="{CF5A78EA-F04E-4206-BC2E-1243B5C3E0CF}" dt="2024-02-22T11:22:17.407" v="753" actId="555"/>
          <ac:picMkLst>
            <pc:docMk/>
            <pc:sldMk cId="3888450887" sldId="265"/>
            <ac:picMk id="13" creationId="{3241A760-A444-EC2D-5D86-DD860F2F51BA}"/>
          </ac:picMkLst>
        </pc:picChg>
        <pc:picChg chg="add del mod">
          <ac:chgData name="Diogo Martins" userId="089b2773-b55f-41ac-8fa5-467d48c4091e" providerId="ADAL" clId="{CF5A78EA-F04E-4206-BC2E-1243B5C3E0CF}" dt="2024-03-07T12:21:28.365" v="2350" actId="478"/>
          <ac:picMkLst>
            <pc:docMk/>
            <pc:sldMk cId="3888450887" sldId="265"/>
            <ac:picMk id="14" creationId="{87B2D006-4818-FAB7-42E5-0076E6E63E9F}"/>
          </ac:picMkLst>
        </pc:picChg>
        <pc:picChg chg="add mod">
          <ac:chgData name="Diogo Martins" userId="089b2773-b55f-41ac-8fa5-467d48c4091e" providerId="ADAL" clId="{CF5A78EA-F04E-4206-BC2E-1243B5C3E0CF}" dt="2024-03-07T12:23:23.988" v="2378" actId="1076"/>
          <ac:picMkLst>
            <pc:docMk/>
            <pc:sldMk cId="3888450887" sldId="265"/>
            <ac:picMk id="17" creationId="{85D4341B-1EF2-BC58-2AA9-F0A05FE81C87}"/>
          </ac:picMkLst>
        </pc:picChg>
        <pc:picChg chg="mod">
          <ac:chgData name="Diogo Martins" userId="089b2773-b55f-41ac-8fa5-467d48c4091e" providerId="ADAL" clId="{CF5A78EA-F04E-4206-BC2E-1243B5C3E0CF}" dt="2024-03-07T12:20:49.062" v="2343" actId="1036"/>
          <ac:picMkLst>
            <pc:docMk/>
            <pc:sldMk cId="3888450887" sldId="265"/>
            <ac:picMk id="1026" creationId="{31E6B3ED-3B4C-5A8F-1175-523461BECE91}"/>
          </ac:picMkLst>
        </pc:picChg>
        <pc:picChg chg="mod">
          <ac:chgData name="Diogo Martins" userId="089b2773-b55f-41ac-8fa5-467d48c4091e" providerId="ADAL" clId="{CF5A78EA-F04E-4206-BC2E-1243B5C3E0CF}" dt="2024-03-07T12:20:39.473" v="2337" actId="1076"/>
          <ac:picMkLst>
            <pc:docMk/>
            <pc:sldMk cId="3888450887" sldId="265"/>
            <ac:picMk id="1028" creationId="{FBCDAC87-C6CE-5D33-78A1-C8A70DA9467F}"/>
          </ac:picMkLst>
        </pc:picChg>
      </pc:sldChg>
      <pc:sldChg chg="addSp delSp modSp add mod setBg">
        <pc:chgData name="Diogo Martins" userId="089b2773-b55f-41ac-8fa5-467d48c4091e" providerId="ADAL" clId="{CF5A78EA-F04E-4206-BC2E-1243B5C3E0CF}" dt="2024-03-07T12:24:30.807" v="2382" actId="14861"/>
        <pc:sldMkLst>
          <pc:docMk/>
          <pc:sldMk cId="2670555830" sldId="266"/>
        </pc:sldMkLst>
        <pc:spChg chg="mod">
          <ac:chgData name="Diogo Martins" userId="089b2773-b55f-41ac-8fa5-467d48c4091e" providerId="ADAL" clId="{CF5A78EA-F04E-4206-BC2E-1243B5C3E0CF}" dt="2024-02-21T16:06:27.765" v="576" actId="120"/>
          <ac:spMkLst>
            <pc:docMk/>
            <pc:sldMk cId="2670555830" sldId="266"/>
            <ac:spMk id="2" creationId="{B1CB4999-49DF-D26D-AA4D-12F1292BEA32}"/>
          </ac:spMkLst>
        </pc:spChg>
        <pc:spChg chg="mod">
          <ac:chgData name="Diogo Martins" userId="089b2773-b55f-41ac-8fa5-467d48c4091e" providerId="ADAL" clId="{CF5A78EA-F04E-4206-BC2E-1243B5C3E0CF}" dt="2024-02-21T16:06:31.970" v="578" actId="120"/>
          <ac:spMkLst>
            <pc:docMk/>
            <pc:sldMk cId="2670555830" sldId="266"/>
            <ac:spMk id="3" creationId="{DA4AB549-33B4-F93E-CA94-1FE48502BD87}"/>
          </ac:spMkLst>
        </pc:spChg>
        <pc:graphicFrameChg chg="add del mod modGraphic">
          <ac:chgData name="Diogo Martins" userId="089b2773-b55f-41ac-8fa5-467d48c4091e" providerId="ADAL" clId="{CF5A78EA-F04E-4206-BC2E-1243B5C3E0CF}" dt="2024-02-21T15:51:46.667" v="290" actId="478"/>
          <ac:graphicFrameMkLst>
            <pc:docMk/>
            <pc:sldMk cId="2670555830" sldId="266"/>
            <ac:graphicFrameMk id="4" creationId="{4BDB59EB-38FE-071D-FF14-D0DADE266512}"/>
          </ac:graphicFrameMkLst>
        </pc:graphicFrameChg>
        <pc:graphicFrameChg chg="add del mod modGraphic">
          <ac:chgData name="Diogo Martins" userId="089b2773-b55f-41ac-8fa5-467d48c4091e" providerId="ADAL" clId="{CF5A78EA-F04E-4206-BC2E-1243B5C3E0CF}" dt="2024-02-21T15:52:12.600" v="294" actId="478"/>
          <ac:graphicFrameMkLst>
            <pc:docMk/>
            <pc:sldMk cId="2670555830" sldId="266"/>
            <ac:graphicFrameMk id="5" creationId="{C0EFD2B9-4515-BADF-BAFC-BA79331FC354}"/>
          </ac:graphicFrameMkLst>
        </pc:graphicFrameChg>
        <pc:graphicFrameChg chg="add mod modGraphic">
          <ac:chgData name="Diogo Martins" userId="089b2773-b55f-41ac-8fa5-467d48c4091e" providerId="ADAL" clId="{CF5A78EA-F04E-4206-BC2E-1243B5C3E0CF}" dt="2024-03-07T12:24:30.807" v="2382" actId="14861"/>
          <ac:graphicFrameMkLst>
            <pc:docMk/>
            <pc:sldMk cId="2670555830" sldId="266"/>
            <ac:graphicFrameMk id="6" creationId="{F6FA17C0-3EAD-2219-A4F4-4F33EF384726}"/>
          </ac:graphicFrameMkLst>
        </pc:graphicFrameChg>
        <pc:picChg chg="add mod">
          <ac:chgData name="Diogo Martins" userId="089b2773-b55f-41ac-8fa5-467d48c4091e" providerId="ADAL" clId="{CF5A78EA-F04E-4206-BC2E-1243B5C3E0CF}" dt="2024-02-21T16:06:38.816" v="580" actId="1076"/>
          <ac:picMkLst>
            <pc:docMk/>
            <pc:sldMk cId="2670555830" sldId="266"/>
            <ac:picMk id="7" creationId="{59CBC5FF-FE05-EE59-0EBE-99C091A1054A}"/>
          </ac:picMkLst>
        </pc:picChg>
        <pc:picChg chg="add del mod">
          <ac:chgData name="Diogo Martins" userId="089b2773-b55f-41ac-8fa5-467d48c4091e" providerId="ADAL" clId="{CF5A78EA-F04E-4206-BC2E-1243B5C3E0CF}" dt="2024-02-21T16:02:24.265" v="515" actId="478"/>
          <ac:picMkLst>
            <pc:docMk/>
            <pc:sldMk cId="2670555830" sldId="266"/>
            <ac:picMk id="9" creationId="{25BE06D9-8C70-BC45-8623-A784C569325A}"/>
          </ac:picMkLst>
        </pc:picChg>
      </pc:sldChg>
      <pc:sldChg chg="del">
        <pc:chgData name="Diogo Martins" userId="089b2773-b55f-41ac-8fa5-467d48c4091e" providerId="ADAL" clId="{CF5A78EA-F04E-4206-BC2E-1243B5C3E0CF}" dt="2024-03-04T16:20:37.486" v="1984" actId="47"/>
        <pc:sldMkLst>
          <pc:docMk/>
          <pc:sldMk cId="3395638586" sldId="267"/>
        </pc:sldMkLst>
      </pc:sldChg>
      <pc:sldChg chg="modSp mod">
        <pc:chgData name="Diogo Martins" userId="089b2773-b55f-41ac-8fa5-467d48c4091e" providerId="ADAL" clId="{CF5A78EA-F04E-4206-BC2E-1243B5C3E0CF}" dt="2024-03-07T12:29:49.845" v="2389" actId="27636"/>
        <pc:sldMkLst>
          <pc:docMk/>
          <pc:sldMk cId="233249629" sldId="268"/>
        </pc:sldMkLst>
        <pc:spChg chg="mod">
          <ac:chgData name="Diogo Martins" userId="089b2773-b55f-41ac-8fa5-467d48c4091e" providerId="ADAL" clId="{CF5A78EA-F04E-4206-BC2E-1243B5C3E0CF}" dt="2024-03-07T12:29:49.845" v="2389" actId="27636"/>
          <ac:spMkLst>
            <pc:docMk/>
            <pc:sldMk cId="233249629" sldId="268"/>
            <ac:spMk id="2" creationId="{DEE89B02-8B24-610A-BD09-877C6F607561}"/>
          </ac:spMkLst>
        </pc:spChg>
      </pc:sldChg>
      <pc:sldChg chg="modSp mod">
        <pc:chgData name="Diogo Martins" userId="089b2773-b55f-41ac-8fa5-467d48c4091e" providerId="ADAL" clId="{CF5A78EA-F04E-4206-BC2E-1243B5C3E0CF}" dt="2024-03-07T12:30:20.221" v="2392" actId="14100"/>
        <pc:sldMkLst>
          <pc:docMk/>
          <pc:sldMk cId="1625220193" sldId="269"/>
        </pc:sldMkLst>
        <pc:spChg chg="mod">
          <ac:chgData name="Diogo Martins" userId="089b2773-b55f-41ac-8fa5-467d48c4091e" providerId="ADAL" clId="{CF5A78EA-F04E-4206-BC2E-1243B5C3E0CF}" dt="2024-03-07T12:30:20.221" v="2392" actId="14100"/>
          <ac:spMkLst>
            <pc:docMk/>
            <pc:sldMk cId="1625220193" sldId="269"/>
            <ac:spMk id="2" creationId="{B385CC07-A7CD-8BC7-C082-58DCC6DA2EF7}"/>
          </ac:spMkLst>
        </pc:spChg>
        <pc:spChg chg="mod">
          <ac:chgData name="Diogo Martins" userId="089b2773-b55f-41ac-8fa5-467d48c4091e" providerId="ADAL" clId="{CF5A78EA-F04E-4206-BC2E-1243B5C3E0CF}" dt="2024-03-06T14:34:39.365" v="2298" actId="1035"/>
          <ac:spMkLst>
            <pc:docMk/>
            <pc:sldMk cId="1625220193" sldId="269"/>
            <ac:spMk id="3" creationId="{6A00FF9E-F804-435D-817E-51065FA98A2B}"/>
          </ac:spMkLst>
        </pc:spChg>
        <pc:spChg chg="mod">
          <ac:chgData name="Diogo Martins" userId="089b2773-b55f-41ac-8fa5-467d48c4091e" providerId="ADAL" clId="{CF5A78EA-F04E-4206-BC2E-1243B5C3E0CF}" dt="2024-03-06T14:34:39.365" v="2298" actId="1035"/>
          <ac:spMkLst>
            <pc:docMk/>
            <pc:sldMk cId="1625220193" sldId="269"/>
            <ac:spMk id="6" creationId="{C7B49098-A1BE-4915-6682-FDF39CFFF9E5}"/>
          </ac:spMkLst>
        </pc:spChg>
        <pc:picChg chg="mod">
          <ac:chgData name="Diogo Martins" userId="089b2773-b55f-41ac-8fa5-467d48c4091e" providerId="ADAL" clId="{CF5A78EA-F04E-4206-BC2E-1243B5C3E0CF}" dt="2024-03-06T14:34:53.405" v="2299" actId="1076"/>
          <ac:picMkLst>
            <pc:docMk/>
            <pc:sldMk cId="1625220193" sldId="269"/>
            <ac:picMk id="12" creationId="{F6FC2EE8-442A-4435-FB1F-EBF2F520C0CC}"/>
          </ac:picMkLst>
        </pc:picChg>
      </pc:sldChg>
      <pc:sldChg chg="addSp delSp modSp add mod">
        <pc:chgData name="Diogo Martins" userId="089b2773-b55f-41ac-8fa5-467d48c4091e" providerId="ADAL" clId="{CF5A78EA-F04E-4206-BC2E-1243B5C3E0CF}" dt="2024-03-07T12:26:16.003" v="2387" actId="14861"/>
        <pc:sldMkLst>
          <pc:docMk/>
          <pc:sldMk cId="113674727" sldId="270"/>
        </pc:sldMkLst>
        <pc:spChg chg="mod">
          <ac:chgData name="Diogo Martins" userId="089b2773-b55f-41ac-8fa5-467d48c4091e" providerId="ADAL" clId="{CF5A78EA-F04E-4206-BC2E-1243B5C3E0CF}" dt="2024-02-23T12:45:46.900" v="1489" actId="20577"/>
          <ac:spMkLst>
            <pc:docMk/>
            <pc:sldMk cId="113674727" sldId="270"/>
            <ac:spMk id="3" creationId="{D93550E0-D700-E004-98A1-F0F6E8128580}"/>
          </ac:spMkLst>
        </pc:spChg>
        <pc:spChg chg="add mod topLvl">
          <ac:chgData name="Diogo Martins" userId="089b2773-b55f-41ac-8fa5-467d48c4091e" providerId="ADAL" clId="{CF5A78EA-F04E-4206-BC2E-1243B5C3E0CF}" dt="2024-02-22T12:20:34.838" v="1075" actId="12788"/>
          <ac:spMkLst>
            <pc:docMk/>
            <pc:sldMk cId="113674727" sldId="270"/>
            <ac:spMk id="4" creationId="{A5964233-E7F9-54E4-F196-7C35257CC33E}"/>
          </ac:spMkLst>
        </pc:spChg>
        <pc:spChg chg="add del mod topLvl">
          <ac:chgData name="Diogo Martins" userId="089b2773-b55f-41ac-8fa5-467d48c4091e" providerId="ADAL" clId="{CF5A78EA-F04E-4206-BC2E-1243B5C3E0CF}" dt="2024-02-22T11:43:39.909" v="836" actId="478"/>
          <ac:spMkLst>
            <pc:docMk/>
            <pc:sldMk cId="113674727" sldId="270"/>
            <ac:spMk id="5" creationId="{56E07B29-3A28-D6AB-E47D-D8481B015200}"/>
          </ac:spMkLst>
        </pc:spChg>
        <pc:spChg chg="add del mod topLvl">
          <ac:chgData name="Diogo Martins" userId="089b2773-b55f-41ac-8fa5-467d48c4091e" providerId="ADAL" clId="{CF5A78EA-F04E-4206-BC2E-1243B5C3E0CF}" dt="2024-02-22T11:43:39.909" v="836" actId="478"/>
          <ac:spMkLst>
            <pc:docMk/>
            <pc:sldMk cId="113674727" sldId="270"/>
            <ac:spMk id="8" creationId="{A6492B26-EBCD-9D1B-030E-F30F5EB07101}"/>
          </ac:spMkLst>
        </pc:spChg>
        <pc:spChg chg="mod">
          <ac:chgData name="Diogo Martins" userId="089b2773-b55f-41ac-8fa5-467d48c4091e" providerId="ADAL" clId="{CF5A78EA-F04E-4206-BC2E-1243B5C3E0CF}" dt="2024-02-22T11:37:31.317" v="783" actId="165"/>
          <ac:spMkLst>
            <pc:docMk/>
            <pc:sldMk cId="113674727" sldId="270"/>
            <ac:spMk id="11" creationId="{614E3BD2-A8B3-551B-FBB7-B3A0C157AD42}"/>
          </ac:spMkLst>
        </pc:spChg>
        <pc:spChg chg="mod">
          <ac:chgData name="Diogo Martins" userId="089b2773-b55f-41ac-8fa5-467d48c4091e" providerId="ADAL" clId="{CF5A78EA-F04E-4206-BC2E-1243B5C3E0CF}" dt="2024-02-22T11:37:31.317" v="783" actId="165"/>
          <ac:spMkLst>
            <pc:docMk/>
            <pc:sldMk cId="113674727" sldId="270"/>
            <ac:spMk id="14" creationId="{FB4FC452-7EDA-3D5E-B776-A617A2F64A8E}"/>
          </ac:spMkLst>
        </pc:spChg>
        <pc:spChg chg="mod">
          <ac:chgData name="Diogo Martins" userId="089b2773-b55f-41ac-8fa5-467d48c4091e" providerId="ADAL" clId="{CF5A78EA-F04E-4206-BC2E-1243B5C3E0CF}" dt="2024-02-22T11:37:31.317" v="783" actId="165"/>
          <ac:spMkLst>
            <pc:docMk/>
            <pc:sldMk cId="113674727" sldId="270"/>
            <ac:spMk id="17" creationId="{7D6805C5-E54B-CE2D-BA98-8E6C98C621C3}"/>
          </ac:spMkLst>
        </pc:spChg>
        <pc:spChg chg="mod">
          <ac:chgData name="Diogo Martins" userId="089b2773-b55f-41ac-8fa5-467d48c4091e" providerId="ADAL" clId="{CF5A78EA-F04E-4206-BC2E-1243B5C3E0CF}" dt="2024-02-22T11:37:31.317" v="783" actId="165"/>
          <ac:spMkLst>
            <pc:docMk/>
            <pc:sldMk cId="113674727" sldId="270"/>
            <ac:spMk id="21" creationId="{108E5DAB-3C35-287E-83C8-20F6FCD4E88A}"/>
          </ac:spMkLst>
        </pc:spChg>
        <pc:spChg chg="mod">
          <ac:chgData name="Diogo Martins" userId="089b2773-b55f-41ac-8fa5-467d48c4091e" providerId="ADAL" clId="{CF5A78EA-F04E-4206-BC2E-1243B5C3E0CF}" dt="2024-02-22T11:37:31.317" v="783" actId="165"/>
          <ac:spMkLst>
            <pc:docMk/>
            <pc:sldMk cId="113674727" sldId="270"/>
            <ac:spMk id="25" creationId="{0EC910C2-80CE-9AA5-20F7-38A401F19765}"/>
          </ac:spMkLst>
        </pc:spChg>
        <pc:spChg chg="mod">
          <ac:chgData name="Diogo Martins" userId="089b2773-b55f-41ac-8fa5-467d48c4091e" providerId="ADAL" clId="{CF5A78EA-F04E-4206-BC2E-1243B5C3E0CF}" dt="2024-02-22T11:37:31.317" v="783" actId="165"/>
          <ac:spMkLst>
            <pc:docMk/>
            <pc:sldMk cId="113674727" sldId="270"/>
            <ac:spMk id="35" creationId="{8895D3D5-FF9B-F408-D94D-D3E72C6FB7D3}"/>
          </ac:spMkLst>
        </pc:spChg>
        <pc:spChg chg="add mod">
          <ac:chgData name="Diogo Martins" userId="089b2773-b55f-41ac-8fa5-467d48c4091e" providerId="ADAL" clId="{CF5A78EA-F04E-4206-BC2E-1243B5C3E0CF}" dt="2024-02-22T16:36:06.505" v="1222" actId="20577"/>
          <ac:spMkLst>
            <pc:docMk/>
            <pc:sldMk cId="113674727" sldId="270"/>
            <ac:spMk id="37" creationId="{7C3B7AA9-C402-8D87-83BA-251C599C5334}"/>
          </ac:spMkLst>
        </pc:spChg>
        <pc:spChg chg="add mod">
          <ac:chgData name="Diogo Martins" userId="089b2773-b55f-41ac-8fa5-467d48c4091e" providerId="ADAL" clId="{CF5A78EA-F04E-4206-BC2E-1243B5C3E0CF}" dt="2024-02-22T12:09:48.747" v="1065" actId="1076"/>
          <ac:spMkLst>
            <pc:docMk/>
            <pc:sldMk cId="113674727" sldId="270"/>
            <ac:spMk id="38" creationId="{A85A0DEA-908F-9C9E-713D-4F9A7C21AE5F}"/>
          </ac:spMkLst>
        </pc:spChg>
        <pc:spChg chg="add mod">
          <ac:chgData name="Diogo Martins" userId="089b2773-b55f-41ac-8fa5-467d48c4091e" providerId="ADAL" clId="{CF5A78EA-F04E-4206-BC2E-1243B5C3E0CF}" dt="2024-02-22T11:52:36.478" v="980" actId="1076"/>
          <ac:spMkLst>
            <pc:docMk/>
            <pc:sldMk cId="113674727" sldId="270"/>
            <ac:spMk id="39" creationId="{EFB973C1-6E44-3047-1544-AE87E39F281F}"/>
          </ac:spMkLst>
        </pc:spChg>
        <pc:spChg chg="add mod">
          <ac:chgData name="Diogo Martins" userId="089b2773-b55f-41ac-8fa5-467d48c4091e" providerId="ADAL" clId="{CF5A78EA-F04E-4206-BC2E-1243B5C3E0CF}" dt="2024-02-22T12:21:55.397" v="1085" actId="1076"/>
          <ac:spMkLst>
            <pc:docMk/>
            <pc:sldMk cId="113674727" sldId="270"/>
            <ac:spMk id="40" creationId="{FC9A87AD-D27E-65BF-6000-0A2FEF272164}"/>
          </ac:spMkLst>
        </pc:spChg>
        <pc:spChg chg="add del mod">
          <ac:chgData name="Diogo Martins" userId="089b2773-b55f-41ac-8fa5-467d48c4091e" providerId="ADAL" clId="{CF5A78EA-F04E-4206-BC2E-1243B5C3E0CF}" dt="2024-02-22T11:45:43.314" v="884" actId="478"/>
          <ac:spMkLst>
            <pc:docMk/>
            <pc:sldMk cId="113674727" sldId="270"/>
            <ac:spMk id="41" creationId="{3C943830-08D2-C918-6BA9-B71EDCD818A2}"/>
          </ac:spMkLst>
        </pc:spChg>
        <pc:spChg chg="add mod">
          <ac:chgData name="Diogo Martins" userId="089b2773-b55f-41ac-8fa5-467d48c4091e" providerId="ADAL" clId="{CF5A78EA-F04E-4206-BC2E-1243B5C3E0CF}" dt="2024-02-22T12:22:29.264" v="1091" actId="1076"/>
          <ac:spMkLst>
            <pc:docMk/>
            <pc:sldMk cId="113674727" sldId="270"/>
            <ac:spMk id="42" creationId="{BFB52E38-6057-8843-CAE2-4AC0C8B6AE08}"/>
          </ac:spMkLst>
        </pc:spChg>
        <pc:spChg chg="mod topLvl">
          <ac:chgData name="Diogo Martins" userId="089b2773-b55f-41ac-8fa5-467d48c4091e" providerId="ADAL" clId="{CF5A78EA-F04E-4206-BC2E-1243B5C3E0CF}" dt="2024-02-22T11:51:50.870" v="967" actId="1038"/>
          <ac:spMkLst>
            <pc:docMk/>
            <pc:sldMk cId="113674727" sldId="270"/>
            <ac:spMk id="45" creationId="{E78CD6D8-D565-C348-7964-58B89FDD71F1}"/>
          </ac:spMkLst>
        </pc:spChg>
        <pc:spChg chg="mod topLvl">
          <ac:chgData name="Diogo Martins" userId="089b2773-b55f-41ac-8fa5-467d48c4091e" providerId="ADAL" clId="{CF5A78EA-F04E-4206-BC2E-1243B5C3E0CF}" dt="2024-02-22T11:51:22.047" v="957" actId="1076"/>
          <ac:spMkLst>
            <pc:docMk/>
            <pc:sldMk cId="113674727" sldId="270"/>
            <ac:spMk id="48" creationId="{6FA71A50-CE16-263D-7CD6-0F3923C22367}"/>
          </ac:spMkLst>
        </pc:spChg>
        <pc:spChg chg="mod topLvl">
          <ac:chgData name="Diogo Martins" userId="089b2773-b55f-41ac-8fa5-467d48c4091e" providerId="ADAL" clId="{CF5A78EA-F04E-4206-BC2E-1243B5C3E0CF}" dt="2024-02-22T11:53:20.648" v="987" actId="1036"/>
          <ac:spMkLst>
            <pc:docMk/>
            <pc:sldMk cId="113674727" sldId="270"/>
            <ac:spMk id="51" creationId="{7E986BA4-EC02-25C5-D35D-7C918395BD7A}"/>
          </ac:spMkLst>
        </pc:spChg>
        <pc:spChg chg="add del mod">
          <ac:chgData name="Diogo Martins" userId="089b2773-b55f-41ac-8fa5-467d48c4091e" providerId="ADAL" clId="{CF5A78EA-F04E-4206-BC2E-1243B5C3E0CF}" dt="2024-02-22T11:56:56.774" v="1002" actId="478"/>
          <ac:spMkLst>
            <pc:docMk/>
            <pc:sldMk cId="113674727" sldId="270"/>
            <ac:spMk id="60" creationId="{A75C3541-0FED-8997-9594-2B0FFDB777FF}"/>
          </ac:spMkLst>
        </pc:spChg>
        <pc:spChg chg="add mod">
          <ac:chgData name="Diogo Martins" userId="089b2773-b55f-41ac-8fa5-467d48c4091e" providerId="ADAL" clId="{CF5A78EA-F04E-4206-BC2E-1243B5C3E0CF}" dt="2024-02-22T12:07:33.374" v="1053" actId="1038"/>
          <ac:spMkLst>
            <pc:docMk/>
            <pc:sldMk cId="113674727" sldId="270"/>
            <ac:spMk id="63" creationId="{1F1F1D0B-E88A-2A34-5808-6BA65284C444}"/>
          </ac:spMkLst>
        </pc:spChg>
        <pc:spChg chg="add mod">
          <ac:chgData name="Diogo Martins" userId="089b2773-b55f-41ac-8fa5-467d48c4091e" providerId="ADAL" clId="{CF5A78EA-F04E-4206-BC2E-1243B5C3E0CF}" dt="2024-02-22T12:07:03.601" v="1048" actId="1038"/>
          <ac:spMkLst>
            <pc:docMk/>
            <pc:sldMk cId="113674727" sldId="270"/>
            <ac:spMk id="70" creationId="{80E6C603-FEA6-CA73-B629-96405102165E}"/>
          </ac:spMkLst>
        </pc:spChg>
        <pc:spChg chg="mod topLvl">
          <ac:chgData name="Diogo Martins" userId="089b2773-b55f-41ac-8fa5-467d48c4091e" providerId="ADAL" clId="{CF5A78EA-F04E-4206-BC2E-1243B5C3E0CF}" dt="2024-02-22T12:23:43.517" v="1138" actId="20577"/>
          <ac:spMkLst>
            <pc:docMk/>
            <pc:sldMk cId="113674727" sldId="270"/>
            <ac:spMk id="73" creationId="{5E5E07F8-BA71-5A77-AF52-5577A04EA749}"/>
          </ac:spMkLst>
        </pc:spChg>
        <pc:spChg chg="mod topLvl">
          <ac:chgData name="Diogo Martins" userId="089b2773-b55f-41ac-8fa5-467d48c4091e" providerId="ADAL" clId="{CF5A78EA-F04E-4206-BC2E-1243B5C3E0CF}" dt="2024-02-22T12:24:17.218" v="1142" actId="1076"/>
          <ac:spMkLst>
            <pc:docMk/>
            <pc:sldMk cId="113674727" sldId="270"/>
            <ac:spMk id="82" creationId="{208FB18F-4BEE-A9B4-5AC5-BA63AB047E20}"/>
          </ac:spMkLst>
        </pc:spChg>
        <pc:spChg chg="add mod">
          <ac:chgData name="Diogo Martins" userId="089b2773-b55f-41ac-8fa5-467d48c4091e" providerId="ADAL" clId="{CF5A78EA-F04E-4206-BC2E-1243B5C3E0CF}" dt="2024-02-22T12:24:33.838" v="1145" actId="1076"/>
          <ac:spMkLst>
            <pc:docMk/>
            <pc:sldMk cId="113674727" sldId="270"/>
            <ac:spMk id="84" creationId="{C3F5DB55-C56F-F8EE-C57E-4DA442F5A0CA}"/>
          </ac:spMkLst>
        </pc:spChg>
        <pc:grpChg chg="add del mod topLvl">
          <ac:chgData name="Diogo Martins" userId="089b2773-b55f-41ac-8fa5-467d48c4091e" providerId="ADAL" clId="{CF5A78EA-F04E-4206-BC2E-1243B5C3E0CF}" dt="2024-02-22T11:43:39.909" v="836" actId="478"/>
          <ac:grpSpMkLst>
            <pc:docMk/>
            <pc:sldMk cId="113674727" sldId="270"/>
            <ac:grpSpMk id="9" creationId="{CCE1495A-D6E2-A8E4-404F-E39961560EE8}"/>
          </ac:grpSpMkLst>
        </pc:grpChg>
        <pc:grpChg chg="add del mod topLvl">
          <ac:chgData name="Diogo Martins" userId="089b2773-b55f-41ac-8fa5-467d48c4091e" providerId="ADAL" clId="{CF5A78EA-F04E-4206-BC2E-1243B5C3E0CF}" dt="2024-02-22T11:43:43.651" v="837" actId="478"/>
          <ac:grpSpMkLst>
            <pc:docMk/>
            <pc:sldMk cId="113674727" sldId="270"/>
            <ac:grpSpMk id="12" creationId="{7692FF9E-C2EB-08C6-42A6-0E55E61D8F35}"/>
          </ac:grpSpMkLst>
        </pc:grpChg>
        <pc:grpChg chg="add del mod topLvl">
          <ac:chgData name="Diogo Martins" userId="089b2773-b55f-41ac-8fa5-467d48c4091e" providerId="ADAL" clId="{CF5A78EA-F04E-4206-BC2E-1243B5C3E0CF}" dt="2024-02-22T11:43:43.651" v="837" actId="478"/>
          <ac:grpSpMkLst>
            <pc:docMk/>
            <pc:sldMk cId="113674727" sldId="270"/>
            <ac:grpSpMk id="15" creationId="{03DB956E-13F5-A216-C4CC-136C31064994}"/>
          </ac:grpSpMkLst>
        </pc:grpChg>
        <pc:grpChg chg="add del mod topLvl">
          <ac:chgData name="Diogo Martins" userId="089b2773-b55f-41ac-8fa5-467d48c4091e" providerId="ADAL" clId="{CF5A78EA-F04E-4206-BC2E-1243B5C3E0CF}" dt="2024-02-22T11:43:39.909" v="836" actId="478"/>
          <ac:grpSpMkLst>
            <pc:docMk/>
            <pc:sldMk cId="113674727" sldId="270"/>
            <ac:grpSpMk id="19" creationId="{75FF319E-D6C4-6693-0ED3-40065060686F}"/>
          </ac:grpSpMkLst>
        </pc:grpChg>
        <pc:grpChg chg="add del mod topLvl">
          <ac:chgData name="Diogo Martins" userId="089b2773-b55f-41ac-8fa5-467d48c4091e" providerId="ADAL" clId="{CF5A78EA-F04E-4206-BC2E-1243B5C3E0CF}" dt="2024-02-22T11:43:43.651" v="837" actId="478"/>
          <ac:grpSpMkLst>
            <pc:docMk/>
            <pc:sldMk cId="113674727" sldId="270"/>
            <ac:grpSpMk id="23" creationId="{5836E304-59E7-4BCC-C443-EC718098D5D7}"/>
          </ac:grpSpMkLst>
        </pc:grpChg>
        <pc:grpChg chg="add del mod topLvl">
          <ac:chgData name="Diogo Martins" userId="089b2773-b55f-41ac-8fa5-467d48c4091e" providerId="ADAL" clId="{CF5A78EA-F04E-4206-BC2E-1243B5C3E0CF}" dt="2024-02-22T11:43:39.909" v="836" actId="478"/>
          <ac:grpSpMkLst>
            <pc:docMk/>
            <pc:sldMk cId="113674727" sldId="270"/>
            <ac:grpSpMk id="33" creationId="{A89B39F7-818C-E852-6FC6-45024BB5D639}"/>
          </ac:grpSpMkLst>
        </pc:grpChg>
        <pc:grpChg chg="add del mod">
          <ac:chgData name="Diogo Martins" userId="089b2773-b55f-41ac-8fa5-467d48c4091e" providerId="ADAL" clId="{CF5A78EA-F04E-4206-BC2E-1243B5C3E0CF}" dt="2024-02-22T11:37:31.317" v="783" actId="165"/>
          <ac:grpSpMkLst>
            <pc:docMk/>
            <pc:sldMk cId="113674727" sldId="270"/>
            <ac:grpSpMk id="36" creationId="{BA1FDB28-78FF-D1A9-E879-4324879E8F56}"/>
          </ac:grpSpMkLst>
        </pc:grpChg>
        <pc:grpChg chg="add del mod">
          <ac:chgData name="Diogo Martins" userId="089b2773-b55f-41ac-8fa5-467d48c4091e" providerId="ADAL" clId="{CF5A78EA-F04E-4206-BC2E-1243B5C3E0CF}" dt="2024-02-22T11:47:11.167" v="899" actId="165"/>
          <ac:grpSpMkLst>
            <pc:docMk/>
            <pc:sldMk cId="113674727" sldId="270"/>
            <ac:grpSpMk id="43" creationId="{D96ECE57-A65B-971D-9642-7F41DD13C94A}"/>
          </ac:grpSpMkLst>
        </pc:grpChg>
        <pc:grpChg chg="add del mod">
          <ac:chgData name="Diogo Martins" userId="089b2773-b55f-41ac-8fa5-467d48c4091e" providerId="ADAL" clId="{CF5A78EA-F04E-4206-BC2E-1243B5C3E0CF}" dt="2024-02-22T11:50:03.004" v="948" actId="165"/>
          <ac:grpSpMkLst>
            <pc:docMk/>
            <pc:sldMk cId="113674727" sldId="270"/>
            <ac:grpSpMk id="46" creationId="{37FD6532-63DB-C9A7-03F4-D05D0C01B06C}"/>
          </ac:grpSpMkLst>
        </pc:grpChg>
        <pc:grpChg chg="add del mod">
          <ac:chgData name="Diogo Martins" userId="089b2773-b55f-41ac-8fa5-467d48c4091e" providerId="ADAL" clId="{CF5A78EA-F04E-4206-BC2E-1243B5C3E0CF}" dt="2024-02-22T11:52:07.366" v="970" actId="165"/>
          <ac:grpSpMkLst>
            <pc:docMk/>
            <pc:sldMk cId="113674727" sldId="270"/>
            <ac:grpSpMk id="49" creationId="{597D6B4D-AD52-64CC-BE4D-9F2118197871}"/>
          </ac:grpSpMkLst>
        </pc:grpChg>
        <pc:grpChg chg="add del mod">
          <ac:chgData name="Diogo Martins" userId="089b2773-b55f-41ac-8fa5-467d48c4091e" providerId="ADAL" clId="{CF5A78EA-F04E-4206-BC2E-1243B5C3E0CF}" dt="2024-02-22T12:08:08.924" v="1057" actId="165"/>
          <ac:grpSpMkLst>
            <pc:docMk/>
            <pc:sldMk cId="113674727" sldId="270"/>
            <ac:grpSpMk id="71" creationId="{CA209086-6920-DF72-A4D2-AB28262E3CCA}"/>
          </ac:grpSpMkLst>
        </pc:grpChg>
        <pc:grpChg chg="add del mod">
          <ac:chgData name="Diogo Martins" userId="089b2773-b55f-41ac-8fa5-467d48c4091e" providerId="ADAL" clId="{CF5A78EA-F04E-4206-BC2E-1243B5C3E0CF}" dt="2024-02-22T12:21:26.676" v="1079" actId="165"/>
          <ac:grpSpMkLst>
            <pc:docMk/>
            <pc:sldMk cId="113674727" sldId="270"/>
            <ac:grpSpMk id="80" creationId="{4CE47D30-AFCD-E345-66A0-1572F06C8005}"/>
          </ac:grpSpMkLst>
        </pc:grpChg>
        <pc:graphicFrameChg chg="del">
          <ac:chgData name="Diogo Martins" userId="089b2773-b55f-41ac-8fa5-467d48c4091e" providerId="ADAL" clId="{CF5A78EA-F04E-4206-BC2E-1243B5C3E0CF}" dt="2024-02-22T11:34:58.955" v="755" actId="478"/>
          <ac:graphicFrameMkLst>
            <pc:docMk/>
            <pc:sldMk cId="113674727" sldId="270"/>
            <ac:graphicFrameMk id="6" creationId="{E6E212B0-5196-61B5-78F0-145ABC6A1D32}"/>
          </ac:graphicFrameMkLst>
        </pc:graphicFrameChg>
        <pc:picChg chg="del">
          <ac:chgData name="Diogo Martins" userId="089b2773-b55f-41ac-8fa5-467d48c4091e" providerId="ADAL" clId="{CF5A78EA-F04E-4206-BC2E-1243B5C3E0CF}" dt="2024-02-22T11:35:01.011" v="756" actId="478"/>
          <ac:picMkLst>
            <pc:docMk/>
            <pc:sldMk cId="113674727" sldId="270"/>
            <ac:picMk id="7" creationId="{38A53C10-5F2B-843B-4686-685A44EF5DDE}"/>
          </ac:picMkLst>
        </pc:picChg>
        <pc:picChg chg="mod">
          <ac:chgData name="Diogo Martins" userId="089b2773-b55f-41ac-8fa5-467d48c4091e" providerId="ADAL" clId="{CF5A78EA-F04E-4206-BC2E-1243B5C3E0CF}" dt="2024-02-22T11:37:31.317" v="783" actId="165"/>
          <ac:picMkLst>
            <pc:docMk/>
            <pc:sldMk cId="113674727" sldId="270"/>
            <ac:picMk id="10" creationId="{CB74C00C-1CB2-B2DD-7671-7ED82FE0D052}"/>
          </ac:picMkLst>
        </pc:picChg>
        <pc:picChg chg="mod">
          <ac:chgData name="Diogo Martins" userId="089b2773-b55f-41ac-8fa5-467d48c4091e" providerId="ADAL" clId="{CF5A78EA-F04E-4206-BC2E-1243B5C3E0CF}" dt="2024-02-22T11:37:31.317" v="783" actId="165"/>
          <ac:picMkLst>
            <pc:docMk/>
            <pc:sldMk cId="113674727" sldId="270"/>
            <ac:picMk id="13" creationId="{394B9487-33AC-69DA-1EC4-09EC4AB8ED95}"/>
          </ac:picMkLst>
        </pc:picChg>
        <pc:picChg chg="mod">
          <ac:chgData name="Diogo Martins" userId="089b2773-b55f-41ac-8fa5-467d48c4091e" providerId="ADAL" clId="{CF5A78EA-F04E-4206-BC2E-1243B5C3E0CF}" dt="2024-02-22T11:37:31.317" v="783" actId="165"/>
          <ac:picMkLst>
            <pc:docMk/>
            <pc:sldMk cId="113674727" sldId="270"/>
            <ac:picMk id="16" creationId="{B648BF96-D9B7-8CF8-0E91-50EC413000D3}"/>
          </ac:picMkLst>
        </pc:picChg>
        <pc:picChg chg="mod">
          <ac:chgData name="Diogo Martins" userId="089b2773-b55f-41ac-8fa5-467d48c4091e" providerId="ADAL" clId="{CF5A78EA-F04E-4206-BC2E-1243B5C3E0CF}" dt="2024-02-22T11:37:31.317" v="783" actId="165"/>
          <ac:picMkLst>
            <pc:docMk/>
            <pc:sldMk cId="113674727" sldId="270"/>
            <ac:picMk id="20" creationId="{C14A9842-60D6-6B01-5346-6107A6C8E6C4}"/>
          </ac:picMkLst>
        </pc:picChg>
        <pc:picChg chg="mod">
          <ac:chgData name="Diogo Martins" userId="089b2773-b55f-41ac-8fa5-467d48c4091e" providerId="ADAL" clId="{CF5A78EA-F04E-4206-BC2E-1243B5C3E0CF}" dt="2024-02-22T11:37:31.317" v="783" actId="165"/>
          <ac:picMkLst>
            <pc:docMk/>
            <pc:sldMk cId="113674727" sldId="270"/>
            <ac:picMk id="24" creationId="{0ECC844A-70FA-CF41-D1AF-0429A94C6E62}"/>
          </ac:picMkLst>
        </pc:picChg>
        <pc:picChg chg="mod">
          <ac:chgData name="Diogo Martins" userId="089b2773-b55f-41ac-8fa5-467d48c4091e" providerId="ADAL" clId="{CF5A78EA-F04E-4206-BC2E-1243B5C3E0CF}" dt="2024-02-22T11:37:31.317" v="783" actId="165"/>
          <ac:picMkLst>
            <pc:docMk/>
            <pc:sldMk cId="113674727" sldId="270"/>
            <ac:picMk id="34" creationId="{9D080981-83EF-88ED-2676-865EC7E1C8F1}"/>
          </ac:picMkLst>
        </pc:picChg>
        <pc:picChg chg="mod topLvl">
          <ac:chgData name="Diogo Martins" userId="089b2773-b55f-41ac-8fa5-467d48c4091e" providerId="ADAL" clId="{CF5A78EA-F04E-4206-BC2E-1243B5C3E0CF}" dt="2024-03-07T12:26:16.003" v="2387" actId="14861"/>
          <ac:picMkLst>
            <pc:docMk/>
            <pc:sldMk cId="113674727" sldId="270"/>
            <ac:picMk id="44" creationId="{1E73951A-3D0B-5B3B-D6F6-B6D49A6DE20B}"/>
          </ac:picMkLst>
        </pc:picChg>
        <pc:picChg chg="mod topLvl">
          <ac:chgData name="Diogo Martins" userId="089b2773-b55f-41ac-8fa5-467d48c4091e" providerId="ADAL" clId="{CF5A78EA-F04E-4206-BC2E-1243B5C3E0CF}" dt="2024-03-07T12:26:16.003" v="2387" actId="14861"/>
          <ac:picMkLst>
            <pc:docMk/>
            <pc:sldMk cId="113674727" sldId="270"/>
            <ac:picMk id="47" creationId="{97CA6330-91CD-77DD-E393-83D32BC89502}"/>
          </ac:picMkLst>
        </pc:picChg>
        <pc:picChg chg="mod topLvl">
          <ac:chgData name="Diogo Martins" userId="089b2773-b55f-41ac-8fa5-467d48c4091e" providerId="ADAL" clId="{CF5A78EA-F04E-4206-BC2E-1243B5C3E0CF}" dt="2024-03-07T12:26:16.003" v="2387" actId="14861"/>
          <ac:picMkLst>
            <pc:docMk/>
            <pc:sldMk cId="113674727" sldId="270"/>
            <ac:picMk id="50" creationId="{F666011A-EA9C-321A-15AD-25536355B4AF}"/>
          </ac:picMkLst>
        </pc:picChg>
        <pc:picChg chg="add mod">
          <ac:chgData name="Diogo Martins" userId="089b2773-b55f-41ac-8fa5-467d48c4091e" providerId="ADAL" clId="{CF5A78EA-F04E-4206-BC2E-1243B5C3E0CF}" dt="2024-02-22T12:07:43.543" v="1054" actId="1076"/>
          <ac:picMkLst>
            <pc:docMk/>
            <pc:sldMk cId="113674727" sldId="270"/>
            <ac:picMk id="62" creationId="{6C77CCB3-ED17-D008-7ABF-DD87A1CA87E1}"/>
          </ac:picMkLst>
        </pc:picChg>
        <pc:picChg chg="add del mod">
          <ac:chgData name="Diogo Martins" userId="089b2773-b55f-41ac-8fa5-467d48c4091e" providerId="ADAL" clId="{CF5A78EA-F04E-4206-BC2E-1243B5C3E0CF}" dt="2024-02-22T12:02:02.144" v="1024" actId="478"/>
          <ac:picMkLst>
            <pc:docMk/>
            <pc:sldMk cId="113674727" sldId="270"/>
            <ac:picMk id="65" creationId="{CC651062-ECC0-5582-357E-DAEADFB61414}"/>
          </ac:picMkLst>
        </pc:picChg>
        <pc:picChg chg="add del mod">
          <ac:chgData name="Diogo Martins" userId="089b2773-b55f-41ac-8fa5-467d48c4091e" providerId="ADAL" clId="{CF5A78EA-F04E-4206-BC2E-1243B5C3E0CF}" dt="2024-02-22T12:02:26.536" v="1028" actId="478"/>
          <ac:picMkLst>
            <pc:docMk/>
            <pc:sldMk cId="113674727" sldId="270"/>
            <ac:picMk id="67" creationId="{63E97D82-C32D-0726-A4A0-2BC89065EBAE}"/>
          </ac:picMkLst>
        </pc:picChg>
        <pc:picChg chg="add mod">
          <ac:chgData name="Diogo Martins" userId="089b2773-b55f-41ac-8fa5-467d48c4091e" providerId="ADAL" clId="{CF5A78EA-F04E-4206-BC2E-1243B5C3E0CF}" dt="2024-02-22T12:07:11.788" v="1049" actId="1076"/>
          <ac:picMkLst>
            <pc:docMk/>
            <pc:sldMk cId="113674727" sldId="270"/>
            <ac:picMk id="69" creationId="{DBC132B2-C871-6536-3C71-E4023FA665CB}"/>
          </ac:picMkLst>
        </pc:picChg>
        <pc:picChg chg="mod topLvl">
          <ac:chgData name="Diogo Martins" userId="089b2773-b55f-41ac-8fa5-467d48c4091e" providerId="ADAL" clId="{CF5A78EA-F04E-4206-BC2E-1243B5C3E0CF}" dt="2024-03-07T12:26:16.003" v="2387" actId="14861"/>
          <ac:picMkLst>
            <pc:docMk/>
            <pc:sldMk cId="113674727" sldId="270"/>
            <ac:picMk id="72" creationId="{BEE064A0-62EF-A1B4-0489-4087C88962DE}"/>
          </ac:picMkLst>
        </pc:picChg>
        <pc:picChg chg="mod topLvl">
          <ac:chgData name="Diogo Martins" userId="089b2773-b55f-41ac-8fa5-467d48c4091e" providerId="ADAL" clId="{CF5A78EA-F04E-4206-BC2E-1243B5C3E0CF}" dt="2024-03-07T12:26:16.003" v="2387" actId="14861"/>
          <ac:picMkLst>
            <pc:docMk/>
            <pc:sldMk cId="113674727" sldId="270"/>
            <ac:picMk id="81" creationId="{9C8126CD-6E18-95B3-695D-92F0BABC606F}"/>
          </ac:picMkLst>
        </pc:picChg>
        <pc:picChg chg="add mod">
          <ac:chgData name="Diogo Martins" userId="089b2773-b55f-41ac-8fa5-467d48c4091e" providerId="ADAL" clId="{CF5A78EA-F04E-4206-BC2E-1243B5C3E0CF}" dt="2024-03-07T12:26:16.003" v="2387" actId="14861"/>
          <ac:picMkLst>
            <pc:docMk/>
            <pc:sldMk cId="113674727" sldId="270"/>
            <ac:picMk id="83" creationId="{72442487-02C9-1475-0BA2-C9BF53FAFC1C}"/>
          </ac:picMkLst>
        </pc:picChg>
        <pc:cxnChg chg="add del mod topLvl">
          <ac:chgData name="Diogo Martins" userId="089b2773-b55f-41ac-8fa5-467d48c4091e" providerId="ADAL" clId="{CF5A78EA-F04E-4206-BC2E-1243B5C3E0CF}" dt="2024-02-22T11:43:39.909" v="836" actId="478"/>
          <ac:cxnSpMkLst>
            <pc:docMk/>
            <pc:sldMk cId="113674727" sldId="270"/>
            <ac:cxnSpMk id="18" creationId="{6ECB04ED-2553-C25B-3E70-1E375A0455AC}"/>
          </ac:cxnSpMkLst>
        </pc:cxnChg>
        <pc:cxnChg chg="add del mod topLvl">
          <ac:chgData name="Diogo Martins" userId="089b2773-b55f-41ac-8fa5-467d48c4091e" providerId="ADAL" clId="{CF5A78EA-F04E-4206-BC2E-1243B5C3E0CF}" dt="2024-02-22T11:43:46.730" v="838" actId="478"/>
          <ac:cxnSpMkLst>
            <pc:docMk/>
            <pc:sldMk cId="113674727" sldId="270"/>
            <ac:cxnSpMk id="22" creationId="{C41B17A0-EE6B-5328-28A1-E6FD49EB9687}"/>
          </ac:cxnSpMkLst>
        </pc:cxnChg>
        <pc:cxnChg chg="add del mod topLvl">
          <ac:chgData name="Diogo Martins" userId="089b2773-b55f-41ac-8fa5-467d48c4091e" providerId="ADAL" clId="{CF5A78EA-F04E-4206-BC2E-1243B5C3E0CF}" dt="2024-02-22T11:43:51.102" v="839" actId="478"/>
          <ac:cxnSpMkLst>
            <pc:docMk/>
            <pc:sldMk cId="113674727" sldId="270"/>
            <ac:cxnSpMk id="26" creationId="{A7DA8BA4-4053-DD98-9313-1D98D379C0CE}"/>
          </ac:cxnSpMkLst>
        </pc:cxnChg>
        <pc:cxnChg chg="add del mod topLvl">
          <ac:chgData name="Diogo Martins" userId="089b2773-b55f-41ac-8fa5-467d48c4091e" providerId="ADAL" clId="{CF5A78EA-F04E-4206-BC2E-1243B5C3E0CF}" dt="2024-02-22T11:43:51.102" v="839" actId="478"/>
          <ac:cxnSpMkLst>
            <pc:docMk/>
            <pc:sldMk cId="113674727" sldId="270"/>
            <ac:cxnSpMk id="27" creationId="{0AB3958A-3C3A-814F-F197-0D9555926944}"/>
          </ac:cxnSpMkLst>
        </pc:cxnChg>
        <pc:cxnChg chg="add del mod topLvl">
          <ac:chgData name="Diogo Martins" userId="089b2773-b55f-41ac-8fa5-467d48c4091e" providerId="ADAL" clId="{CF5A78EA-F04E-4206-BC2E-1243B5C3E0CF}" dt="2024-02-22T11:43:51.102" v="839" actId="478"/>
          <ac:cxnSpMkLst>
            <pc:docMk/>
            <pc:sldMk cId="113674727" sldId="270"/>
            <ac:cxnSpMk id="28" creationId="{98CD5993-D249-DC36-3F7C-60EF975B5043}"/>
          </ac:cxnSpMkLst>
        </pc:cxnChg>
        <pc:cxnChg chg="add del mod topLvl">
          <ac:chgData name="Diogo Martins" userId="089b2773-b55f-41ac-8fa5-467d48c4091e" providerId="ADAL" clId="{CF5A78EA-F04E-4206-BC2E-1243B5C3E0CF}" dt="2024-02-22T11:43:51.102" v="839" actId="478"/>
          <ac:cxnSpMkLst>
            <pc:docMk/>
            <pc:sldMk cId="113674727" sldId="270"/>
            <ac:cxnSpMk id="29" creationId="{BF61F452-BD36-6663-2B69-70B469624E29}"/>
          </ac:cxnSpMkLst>
        </pc:cxnChg>
        <pc:cxnChg chg="add del mod topLvl">
          <ac:chgData name="Diogo Martins" userId="089b2773-b55f-41ac-8fa5-467d48c4091e" providerId="ADAL" clId="{CF5A78EA-F04E-4206-BC2E-1243B5C3E0CF}" dt="2024-02-22T11:43:46.730" v="838" actId="478"/>
          <ac:cxnSpMkLst>
            <pc:docMk/>
            <pc:sldMk cId="113674727" sldId="270"/>
            <ac:cxnSpMk id="30" creationId="{60FD050F-497B-F766-21FA-59A0EAE193DB}"/>
          </ac:cxnSpMkLst>
        </pc:cxnChg>
        <pc:cxnChg chg="add del mod topLvl">
          <ac:chgData name="Diogo Martins" userId="089b2773-b55f-41ac-8fa5-467d48c4091e" providerId="ADAL" clId="{CF5A78EA-F04E-4206-BC2E-1243B5C3E0CF}" dt="2024-02-22T11:43:46.730" v="838" actId="478"/>
          <ac:cxnSpMkLst>
            <pc:docMk/>
            <pc:sldMk cId="113674727" sldId="270"/>
            <ac:cxnSpMk id="31" creationId="{10E6DBE0-3539-4FD2-B7FD-56A4E81EEF02}"/>
          </ac:cxnSpMkLst>
        </pc:cxnChg>
        <pc:cxnChg chg="add del mod topLvl">
          <ac:chgData name="Diogo Martins" userId="089b2773-b55f-41ac-8fa5-467d48c4091e" providerId="ADAL" clId="{CF5A78EA-F04E-4206-BC2E-1243B5C3E0CF}" dt="2024-02-22T11:43:39.909" v="836" actId="478"/>
          <ac:cxnSpMkLst>
            <pc:docMk/>
            <pc:sldMk cId="113674727" sldId="270"/>
            <ac:cxnSpMk id="32" creationId="{55948369-B129-AD8B-1276-68195B29B4A6}"/>
          </ac:cxnSpMkLst>
        </pc:cxnChg>
        <pc:cxnChg chg="add mod">
          <ac:chgData name="Diogo Martins" userId="089b2773-b55f-41ac-8fa5-467d48c4091e" providerId="ADAL" clId="{CF5A78EA-F04E-4206-BC2E-1243B5C3E0CF}" dt="2024-02-22T12:21:09.174" v="1076" actId="14100"/>
          <ac:cxnSpMkLst>
            <pc:docMk/>
            <pc:sldMk cId="113674727" sldId="270"/>
            <ac:cxnSpMk id="53" creationId="{7263D848-C553-83B7-298E-0528D860617D}"/>
          </ac:cxnSpMkLst>
        </pc:cxnChg>
        <pc:cxnChg chg="add del mod">
          <ac:chgData name="Diogo Martins" userId="089b2773-b55f-41ac-8fa5-467d48c4091e" providerId="ADAL" clId="{CF5A78EA-F04E-4206-BC2E-1243B5C3E0CF}" dt="2024-02-22T11:54:52.611" v="994" actId="11529"/>
          <ac:cxnSpMkLst>
            <pc:docMk/>
            <pc:sldMk cId="113674727" sldId="270"/>
            <ac:cxnSpMk id="55" creationId="{8DA3E8EB-7778-F5B7-E67D-93A30094A99C}"/>
          </ac:cxnSpMkLst>
        </pc:cxnChg>
        <pc:cxnChg chg="add mod">
          <ac:chgData name="Diogo Martins" userId="089b2773-b55f-41ac-8fa5-467d48c4091e" providerId="ADAL" clId="{CF5A78EA-F04E-4206-BC2E-1243B5C3E0CF}" dt="2024-02-22T12:19:50.719" v="1073" actId="14100"/>
          <ac:cxnSpMkLst>
            <pc:docMk/>
            <pc:sldMk cId="113674727" sldId="270"/>
            <ac:cxnSpMk id="57" creationId="{8C151E07-AA9E-6FEA-986A-51A78808EA90}"/>
          </ac:cxnSpMkLst>
        </pc:cxnChg>
        <pc:cxnChg chg="add mod">
          <ac:chgData name="Diogo Martins" userId="089b2773-b55f-41ac-8fa5-467d48c4091e" providerId="ADAL" clId="{CF5A78EA-F04E-4206-BC2E-1243B5C3E0CF}" dt="2024-02-22T12:19:16.450" v="1071" actId="108"/>
          <ac:cxnSpMkLst>
            <pc:docMk/>
            <pc:sldMk cId="113674727" sldId="270"/>
            <ac:cxnSpMk id="75" creationId="{C6CFEB75-C65D-4409-EA2E-F042295AD527}"/>
          </ac:cxnSpMkLst>
        </pc:cxnChg>
        <pc:cxnChg chg="add del mod">
          <ac:chgData name="Diogo Martins" userId="089b2773-b55f-41ac-8fa5-467d48c4091e" providerId="ADAL" clId="{CF5A78EA-F04E-4206-BC2E-1243B5C3E0CF}" dt="2024-02-22T12:24:47.387" v="1147" actId="11529"/>
          <ac:cxnSpMkLst>
            <pc:docMk/>
            <pc:sldMk cId="113674727" sldId="270"/>
            <ac:cxnSpMk id="86" creationId="{7AC1DD85-E493-5F20-5917-F84DC471BE6D}"/>
          </ac:cxnSpMkLst>
        </pc:cxnChg>
        <pc:cxnChg chg="add mod">
          <ac:chgData name="Diogo Martins" userId="089b2773-b55f-41ac-8fa5-467d48c4091e" providerId="ADAL" clId="{CF5A78EA-F04E-4206-BC2E-1243B5C3E0CF}" dt="2024-02-22T12:25:17.753" v="1152" actId="108"/>
          <ac:cxnSpMkLst>
            <pc:docMk/>
            <pc:sldMk cId="113674727" sldId="270"/>
            <ac:cxnSpMk id="88" creationId="{BAE16DBF-A21C-424D-6FC1-113DC181ADC5}"/>
          </ac:cxnSpMkLst>
        </pc:cxnChg>
        <pc:cxnChg chg="add mod">
          <ac:chgData name="Diogo Martins" userId="089b2773-b55f-41ac-8fa5-467d48c4091e" providerId="ADAL" clId="{CF5A78EA-F04E-4206-BC2E-1243B5C3E0CF}" dt="2024-02-22T12:25:39.153" v="1155" actId="14100"/>
          <ac:cxnSpMkLst>
            <pc:docMk/>
            <pc:sldMk cId="113674727" sldId="270"/>
            <ac:cxnSpMk id="90" creationId="{9DE11CF3-AC12-E769-FF65-92502C6C9A5D}"/>
          </ac:cxnSpMkLst>
        </pc:cxnChg>
      </pc:sldChg>
      <pc:sldChg chg="add">
        <pc:chgData name="Diogo Martins" userId="089b2773-b55f-41ac-8fa5-467d48c4091e" providerId="ADAL" clId="{CF5A78EA-F04E-4206-BC2E-1243B5C3E0CF}" dt="2024-02-22T14:36:12.338" v="1170"/>
        <pc:sldMkLst>
          <pc:docMk/>
          <pc:sldMk cId="3321418001" sldId="271"/>
        </pc:sldMkLst>
      </pc:sldChg>
      <pc:sldChg chg="modSp mod">
        <pc:chgData name="Diogo Martins" userId="089b2773-b55f-41ac-8fa5-467d48c4091e" providerId="ADAL" clId="{CF5A78EA-F04E-4206-BC2E-1243B5C3E0CF}" dt="2024-03-07T12:30:27.427" v="2394" actId="27636"/>
        <pc:sldMkLst>
          <pc:docMk/>
          <pc:sldMk cId="802928063" sldId="272"/>
        </pc:sldMkLst>
        <pc:spChg chg="mod">
          <ac:chgData name="Diogo Martins" userId="089b2773-b55f-41ac-8fa5-467d48c4091e" providerId="ADAL" clId="{CF5A78EA-F04E-4206-BC2E-1243B5C3E0CF}" dt="2024-03-07T12:30:27.427" v="2394" actId="27636"/>
          <ac:spMkLst>
            <pc:docMk/>
            <pc:sldMk cId="802928063" sldId="272"/>
            <ac:spMk id="2" creationId="{81F8A967-0A24-C1BF-8A2F-F87CCE436A88}"/>
          </ac:spMkLst>
        </pc:spChg>
      </pc:sldChg>
      <pc:sldChg chg="addSp delSp modSp add mod">
        <pc:chgData name="Diogo Martins" userId="089b2773-b55f-41ac-8fa5-467d48c4091e" providerId="ADAL" clId="{CF5A78EA-F04E-4206-BC2E-1243B5C3E0CF}" dt="2024-03-07T12:31:49.954" v="2419" actId="1076"/>
        <pc:sldMkLst>
          <pc:docMk/>
          <pc:sldMk cId="343471671" sldId="274"/>
        </pc:sldMkLst>
        <pc:spChg chg="add del mod">
          <ac:chgData name="Diogo Martins" userId="089b2773-b55f-41ac-8fa5-467d48c4091e" providerId="ADAL" clId="{CF5A78EA-F04E-4206-BC2E-1243B5C3E0CF}" dt="2024-03-06T14:14:26.222" v="2249" actId="478"/>
          <ac:spMkLst>
            <pc:docMk/>
            <pc:sldMk cId="343471671" sldId="274"/>
            <ac:spMk id="2" creationId="{BD6C8812-3B4C-86D8-CA43-A8C77919061B}"/>
          </ac:spMkLst>
        </pc:spChg>
        <pc:spChg chg="mod">
          <ac:chgData name="Diogo Martins" userId="089b2773-b55f-41ac-8fa5-467d48c4091e" providerId="ADAL" clId="{CF5A78EA-F04E-4206-BC2E-1243B5C3E0CF}" dt="2024-03-07T12:31:24.231" v="2398"/>
          <ac:spMkLst>
            <pc:docMk/>
            <pc:sldMk cId="343471671" sldId="274"/>
            <ac:spMk id="4" creationId="{DF2D9DD2-4406-26E3-6D90-3C0710C03740}"/>
          </ac:spMkLst>
        </pc:spChg>
        <pc:spChg chg="del mod">
          <ac:chgData name="Diogo Martins" userId="089b2773-b55f-41ac-8fa5-467d48c4091e" providerId="ADAL" clId="{CF5A78EA-F04E-4206-BC2E-1243B5C3E0CF}" dt="2024-03-07T12:31:28.285" v="2399" actId="478"/>
          <ac:spMkLst>
            <pc:docMk/>
            <pc:sldMk cId="343471671" sldId="274"/>
            <ac:spMk id="5" creationId="{836645E4-B0CC-F3C9-A856-92DF99E53512}"/>
          </ac:spMkLst>
        </pc:spChg>
        <pc:spChg chg="add mod">
          <ac:chgData name="Diogo Martins" userId="089b2773-b55f-41ac-8fa5-467d48c4091e" providerId="ADAL" clId="{CF5A78EA-F04E-4206-BC2E-1243B5C3E0CF}" dt="2024-03-07T12:31:35.766" v="2415" actId="1035"/>
          <ac:spMkLst>
            <pc:docMk/>
            <pc:sldMk cId="343471671" sldId="274"/>
            <ac:spMk id="7" creationId="{4F42CBF1-699A-F046-0CCA-A2B5A8D3CF8C}"/>
          </ac:spMkLst>
        </pc:spChg>
        <pc:picChg chg="add mod">
          <ac:chgData name="Diogo Martins" userId="089b2773-b55f-41ac-8fa5-467d48c4091e" providerId="ADAL" clId="{CF5A78EA-F04E-4206-BC2E-1243B5C3E0CF}" dt="2024-03-07T12:31:45.675" v="2418" actId="1076"/>
          <ac:picMkLst>
            <pc:docMk/>
            <pc:sldMk cId="343471671" sldId="274"/>
            <ac:picMk id="6" creationId="{F8BC63F9-45A2-D599-0ECD-68FDABE5E51D}"/>
          </ac:picMkLst>
        </pc:picChg>
        <pc:picChg chg="mod">
          <ac:chgData name="Diogo Martins" userId="089b2773-b55f-41ac-8fa5-467d48c4091e" providerId="ADAL" clId="{CF5A78EA-F04E-4206-BC2E-1243B5C3E0CF}" dt="2024-03-07T12:31:49.954" v="2419" actId="1076"/>
          <ac:picMkLst>
            <pc:docMk/>
            <pc:sldMk cId="343471671" sldId="274"/>
            <ac:picMk id="8" creationId="{B46C6E98-5D62-E1FA-9B80-DF3DEE2DC465}"/>
          </ac:picMkLst>
        </pc:picChg>
        <pc:picChg chg="mod">
          <ac:chgData name="Diogo Martins" userId="089b2773-b55f-41ac-8fa5-467d48c4091e" providerId="ADAL" clId="{CF5A78EA-F04E-4206-BC2E-1243B5C3E0CF}" dt="2024-03-07T12:31:49.954" v="2419" actId="1076"/>
          <ac:picMkLst>
            <pc:docMk/>
            <pc:sldMk cId="343471671" sldId="274"/>
            <ac:picMk id="10" creationId="{E65AC3E1-D00B-780D-2AEA-B974610F052B}"/>
          </ac:picMkLst>
        </pc:picChg>
      </pc:sldChg>
      <pc:sldChg chg="modSp mod">
        <pc:chgData name="Diogo Martins" userId="089b2773-b55f-41ac-8fa5-467d48c4091e" providerId="ADAL" clId="{CF5A78EA-F04E-4206-BC2E-1243B5C3E0CF}" dt="2024-03-07T12:31:00.522" v="2396" actId="27636"/>
        <pc:sldMkLst>
          <pc:docMk/>
          <pc:sldMk cId="2509932787" sldId="275"/>
        </pc:sldMkLst>
        <pc:spChg chg="mod">
          <ac:chgData name="Diogo Martins" userId="089b2773-b55f-41ac-8fa5-467d48c4091e" providerId="ADAL" clId="{CF5A78EA-F04E-4206-BC2E-1243B5C3E0CF}" dt="2024-03-07T12:31:00.522" v="2396" actId="27636"/>
          <ac:spMkLst>
            <pc:docMk/>
            <pc:sldMk cId="2509932787" sldId="275"/>
            <ac:spMk id="2" creationId="{720F79FC-1F6E-92A1-1412-65E7C83C4C62}"/>
          </ac:spMkLst>
        </pc:spChg>
      </pc:sldChg>
      <pc:sldChg chg="addSp delSp modSp mod">
        <pc:chgData name="Diogo Martins" userId="089b2773-b55f-41ac-8fa5-467d48c4091e" providerId="ADAL" clId="{CF5A78EA-F04E-4206-BC2E-1243B5C3E0CF}" dt="2024-03-07T12:32:19.254" v="2436" actId="20577"/>
        <pc:sldMkLst>
          <pc:docMk/>
          <pc:sldMk cId="1704012390" sldId="276"/>
        </pc:sldMkLst>
        <pc:spChg chg="del mod">
          <ac:chgData name="Diogo Martins" userId="089b2773-b55f-41ac-8fa5-467d48c4091e" providerId="ADAL" clId="{CF5A78EA-F04E-4206-BC2E-1243B5C3E0CF}" dt="2024-03-07T12:32:10.314" v="2421" actId="478"/>
          <ac:spMkLst>
            <pc:docMk/>
            <pc:sldMk cId="1704012390" sldId="276"/>
            <ac:spMk id="2" creationId="{27A127DA-7529-DCD0-C6E1-0318D0E7395A}"/>
          </ac:spMkLst>
        </pc:spChg>
        <pc:spChg chg="add del mod">
          <ac:chgData name="Diogo Martins" userId="089b2773-b55f-41ac-8fa5-467d48c4091e" providerId="ADAL" clId="{CF5A78EA-F04E-4206-BC2E-1243B5C3E0CF}" dt="2024-03-07T12:32:12.619" v="2422" actId="478"/>
          <ac:spMkLst>
            <pc:docMk/>
            <pc:sldMk cId="1704012390" sldId="276"/>
            <ac:spMk id="4" creationId="{D878A144-72FB-4AC5-4BB7-2049A5DCB4C1}"/>
          </ac:spMkLst>
        </pc:spChg>
        <pc:spChg chg="add mod">
          <ac:chgData name="Diogo Martins" userId="089b2773-b55f-41ac-8fa5-467d48c4091e" providerId="ADAL" clId="{CF5A78EA-F04E-4206-BC2E-1243B5C3E0CF}" dt="2024-03-07T12:32:19.254" v="2436" actId="20577"/>
          <ac:spMkLst>
            <pc:docMk/>
            <pc:sldMk cId="1704012390" sldId="276"/>
            <ac:spMk id="5" creationId="{4CBCED3E-3DBE-2D36-814C-7F045D2AC8E1}"/>
          </ac:spMkLst>
        </pc:spChg>
        <pc:picChg chg="mod">
          <ac:chgData name="Diogo Martins" userId="089b2773-b55f-41ac-8fa5-467d48c4091e" providerId="ADAL" clId="{CF5A78EA-F04E-4206-BC2E-1243B5C3E0CF}" dt="2024-03-06T14:11:07.805" v="2080" actId="108"/>
          <ac:picMkLst>
            <pc:docMk/>
            <pc:sldMk cId="1704012390" sldId="276"/>
            <ac:picMk id="9" creationId="{3FD66F0A-604A-7368-52AA-87A6E014ECF9}"/>
          </ac:picMkLst>
        </pc:picChg>
      </pc:sldChg>
      <pc:sldChg chg="addSp delSp modSp add mod">
        <pc:chgData name="Diogo Martins" userId="089b2773-b55f-41ac-8fa5-467d48c4091e" providerId="ADAL" clId="{CF5A78EA-F04E-4206-BC2E-1243B5C3E0CF}" dt="2024-03-07T13:00:23.552" v="2733"/>
        <pc:sldMkLst>
          <pc:docMk/>
          <pc:sldMk cId="2649713014" sldId="277"/>
        </pc:sldMkLst>
        <pc:spChg chg="add del mod">
          <ac:chgData name="Diogo Martins" userId="089b2773-b55f-41ac-8fa5-467d48c4091e" providerId="ADAL" clId="{CF5A78EA-F04E-4206-BC2E-1243B5C3E0CF}" dt="2024-03-07T12:36:28.197" v="2454" actId="478"/>
          <ac:spMkLst>
            <pc:docMk/>
            <pc:sldMk cId="2649713014" sldId="277"/>
            <ac:spMk id="2" creationId="{5DA40D91-3947-EC41-FD73-56A094D5EF2F}"/>
          </ac:spMkLst>
        </pc:spChg>
        <pc:spChg chg="del">
          <ac:chgData name="Diogo Martins" userId="089b2773-b55f-41ac-8fa5-467d48c4091e" providerId="ADAL" clId="{CF5A78EA-F04E-4206-BC2E-1243B5C3E0CF}" dt="2024-02-26T12:43:39.098" v="1831" actId="478"/>
          <ac:spMkLst>
            <pc:docMk/>
            <pc:sldMk cId="2649713014" sldId="277"/>
            <ac:spMk id="2" creationId="{B49552DA-11F9-1534-85D5-B8A690DFC98C}"/>
          </ac:spMkLst>
        </pc:spChg>
        <pc:spChg chg="mod">
          <ac:chgData name="Diogo Martins" userId="089b2773-b55f-41ac-8fa5-467d48c4091e" providerId="ADAL" clId="{CF5A78EA-F04E-4206-BC2E-1243B5C3E0CF}" dt="2024-03-07T12:38:13.503" v="2525" actId="20577"/>
          <ac:spMkLst>
            <pc:docMk/>
            <pc:sldMk cId="2649713014" sldId="277"/>
            <ac:spMk id="4" creationId="{A2E56CA7-0FB3-2213-6B1B-9180FAEFF1B4}"/>
          </ac:spMkLst>
        </pc:spChg>
        <pc:spChg chg="del">
          <ac:chgData name="Diogo Martins" userId="089b2773-b55f-41ac-8fa5-467d48c4091e" providerId="ADAL" clId="{CF5A78EA-F04E-4206-BC2E-1243B5C3E0CF}" dt="2024-02-26T12:43:17.646" v="1813" actId="478"/>
          <ac:spMkLst>
            <pc:docMk/>
            <pc:sldMk cId="2649713014" sldId="277"/>
            <ac:spMk id="5" creationId="{A2257BDE-DB97-721F-A51E-6CDEABE46DFE}"/>
          </ac:spMkLst>
        </pc:spChg>
        <pc:spChg chg="add del mod">
          <ac:chgData name="Diogo Martins" userId="089b2773-b55f-41ac-8fa5-467d48c4091e" providerId="ADAL" clId="{CF5A78EA-F04E-4206-BC2E-1243B5C3E0CF}" dt="2024-02-26T12:43:20.075" v="1814" actId="478"/>
          <ac:spMkLst>
            <pc:docMk/>
            <pc:sldMk cId="2649713014" sldId="277"/>
            <ac:spMk id="6" creationId="{6672276B-4A67-1048-E61A-79641A473F02}"/>
          </ac:spMkLst>
        </pc:spChg>
        <pc:spChg chg="add del mod">
          <ac:chgData name="Diogo Martins" userId="089b2773-b55f-41ac-8fa5-467d48c4091e" providerId="ADAL" clId="{CF5A78EA-F04E-4206-BC2E-1243B5C3E0CF}" dt="2024-03-07T12:35:36.389" v="2446" actId="478"/>
          <ac:spMkLst>
            <pc:docMk/>
            <pc:sldMk cId="2649713014" sldId="277"/>
            <ac:spMk id="7" creationId="{B10C652F-51A4-B3D2-ADAB-D5CF227D332A}"/>
          </ac:spMkLst>
        </pc:spChg>
        <pc:spChg chg="add del mod">
          <ac:chgData name="Diogo Martins" userId="089b2773-b55f-41ac-8fa5-467d48c4091e" providerId="ADAL" clId="{CF5A78EA-F04E-4206-BC2E-1243B5C3E0CF}" dt="2024-03-07T12:54:40.068" v="2672" actId="478"/>
          <ac:spMkLst>
            <pc:docMk/>
            <pc:sldMk cId="2649713014" sldId="277"/>
            <ac:spMk id="8" creationId="{AE09B8C9-FFEF-90BC-ED73-82AF044DC0D9}"/>
          </ac:spMkLst>
        </pc:spChg>
        <pc:spChg chg="add del mod">
          <ac:chgData name="Diogo Martins" userId="089b2773-b55f-41ac-8fa5-467d48c4091e" providerId="ADAL" clId="{CF5A78EA-F04E-4206-BC2E-1243B5C3E0CF}" dt="2024-03-07T12:35:27.501" v="2444" actId="478"/>
          <ac:spMkLst>
            <pc:docMk/>
            <pc:sldMk cId="2649713014" sldId="277"/>
            <ac:spMk id="10" creationId="{8BDF46D3-3704-55D0-E621-22B4E7BAB09E}"/>
          </ac:spMkLst>
        </pc:spChg>
        <pc:spChg chg="add del mod">
          <ac:chgData name="Diogo Martins" userId="089b2773-b55f-41ac-8fa5-467d48c4091e" providerId="ADAL" clId="{CF5A78EA-F04E-4206-BC2E-1243B5C3E0CF}" dt="2024-03-07T12:35:32.366" v="2445" actId="478"/>
          <ac:spMkLst>
            <pc:docMk/>
            <pc:sldMk cId="2649713014" sldId="277"/>
            <ac:spMk id="17" creationId="{8F9F4909-10C0-D894-5D2C-4136E0AA298A}"/>
          </ac:spMkLst>
        </pc:spChg>
        <pc:graphicFrameChg chg="add mod">
          <ac:chgData name="Diogo Martins" userId="089b2773-b55f-41ac-8fa5-467d48c4091e" providerId="ADAL" clId="{CF5A78EA-F04E-4206-BC2E-1243B5C3E0CF}" dt="2024-03-07T13:00:23.552" v="2733"/>
          <ac:graphicFrameMkLst>
            <pc:docMk/>
            <pc:sldMk cId="2649713014" sldId="277"/>
            <ac:graphicFrameMk id="3" creationId="{AE875B5C-5BEC-DFC4-8528-5F835C835DAD}"/>
          </ac:graphicFrameMkLst>
        </pc:graphicFrameChg>
        <pc:picChg chg="add del mod">
          <ac:chgData name="Diogo Martins" userId="089b2773-b55f-41ac-8fa5-467d48c4091e" providerId="ADAL" clId="{CF5A78EA-F04E-4206-BC2E-1243B5C3E0CF}" dt="2024-03-07T12:50:18.396" v="2645" actId="478"/>
          <ac:picMkLst>
            <pc:docMk/>
            <pc:sldMk cId="2649713014" sldId="277"/>
            <ac:picMk id="6" creationId="{9B0ED9E6-51DF-8A13-A665-2E5B3CCE04AF}"/>
          </ac:picMkLst>
        </pc:picChg>
        <pc:picChg chg="add mod modCrop">
          <ac:chgData name="Diogo Martins" userId="089b2773-b55f-41ac-8fa5-467d48c4091e" providerId="ADAL" clId="{CF5A78EA-F04E-4206-BC2E-1243B5C3E0CF}" dt="2024-03-07T12:55:55.286" v="2690" actId="1076"/>
          <ac:picMkLst>
            <pc:docMk/>
            <pc:sldMk cId="2649713014" sldId="277"/>
            <ac:picMk id="9" creationId="{BAAC3347-620A-1147-7D9E-FC04EE42450C}"/>
          </ac:picMkLst>
        </pc:picChg>
        <pc:picChg chg="add del mod modCrop">
          <ac:chgData name="Diogo Martins" userId="089b2773-b55f-41ac-8fa5-467d48c4091e" providerId="ADAL" clId="{CF5A78EA-F04E-4206-BC2E-1243B5C3E0CF}" dt="2024-03-07T12:35:22.471" v="2443" actId="478"/>
          <ac:picMkLst>
            <pc:docMk/>
            <pc:sldMk cId="2649713014" sldId="277"/>
            <ac:picMk id="12" creationId="{BFCE5520-9F22-8C35-3877-F15247A592C0}"/>
          </ac:picMkLst>
        </pc:picChg>
        <pc:picChg chg="add del mod">
          <ac:chgData name="Diogo Martins" userId="089b2773-b55f-41ac-8fa5-467d48c4091e" providerId="ADAL" clId="{CF5A78EA-F04E-4206-BC2E-1243B5C3E0CF}" dt="2024-03-07T12:58:43.327" v="2720" actId="478"/>
          <ac:picMkLst>
            <pc:docMk/>
            <pc:sldMk cId="2649713014" sldId="277"/>
            <ac:picMk id="13" creationId="{61EAF328-707A-A4D3-82E5-5781A76F561A}"/>
          </ac:picMkLst>
        </pc:picChg>
        <pc:picChg chg="add del mod">
          <ac:chgData name="Diogo Martins" userId="089b2773-b55f-41ac-8fa5-467d48c4091e" providerId="ADAL" clId="{CF5A78EA-F04E-4206-BC2E-1243B5C3E0CF}" dt="2024-03-07T12:35:22.471" v="2443" actId="478"/>
          <ac:picMkLst>
            <pc:docMk/>
            <pc:sldMk cId="2649713014" sldId="277"/>
            <ac:picMk id="14" creationId="{BE2EFFBF-1042-91A3-3D0F-B0C31A666DFC}"/>
          </ac:picMkLst>
        </pc:picChg>
        <pc:picChg chg="add del mod">
          <ac:chgData name="Diogo Martins" userId="089b2773-b55f-41ac-8fa5-467d48c4091e" providerId="ADAL" clId="{CF5A78EA-F04E-4206-BC2E-1243B5C3E0CF}" dt="2024-03-07T12:35:22.471" v="2443" actId="478"/>
          <ac:picMkLst>
            <pc:docMk/>
            <pc:sldMk cId="2649713014" sldId="277"/>
            <ac:picMk id="16" creationId="{699DF8DA-07DB-AAD0-2744-CDF95084EAC3}"/>
          </ac:picMkLst>
        </pc:picChg>
        <pc:picChg chg="add mod">
          <ac:chgData name="Diogo Martins" userId="089b2773-b55f-41ac-8fa5-467d48c4091e" providerId="ADAL" clId="{CF5A78EA-F04E-4206-BC2E-1243B5C3E0CF}" dt="2024-02-26T16:17:54.662" v="1934" actId="1076"/>
          <ac:picMkLst>
            <pc:docMk/>
            <pc:sldMk cId="2649713014" sldId="277"/>
            <ac:picMk id="18" creationId="{6FDB5097-9A04-28E5-E384-26B570D44E79}"/>
          </ac:picMkLst>
        </pc:picChg>
        <pc:picChg chg="add del mod">
          <ac:chgData name="Diogo Martins" userId="089b2773-b55f-41ac-8fa5-467d48c4091e" providerId="ADAL" clId="{CF5A78EA-F04E-4206-BC2E-1243B5C3E0CF}" dt="2024-03-07T12:59:08.540" v="2722" actId="478"/>
          <ac:picMkLst>
            <pc:docMk/>
            <pc:sldMk cId="2649713014" sldId="277"/>
            <ac:picMk id="19" creationId="{D89F7DB4-E540-F50A-9D5F-A60C619FE158}"/>
          </ac:picMkLst>
        </pc:picChg>
        <pc:picChg chg="add del mod">
          <ac:chgData name="Diogo Martins" userId="089b2773-b55f-41ac-8fa5-467d48c4091e" providerId="ADAL" clId="{CF5A78EA-F04E-4206-BC2E-1243B5C3E0CF}" dt="2024-03-07T13:00:10.986" v="2732" actId="478"/>
          <ac:picMkLst>
            <pc:docMk/>
            <pc:sldMk cId="2649713014" sldId="277"/>
            <ac:picMk id="21" creationId="{77A1D967-FEF8-3F40-D513-C9C2993DF91B}"/>
          </ac:picMkLst>
        </pc:picChg>
        <pc:picChg chg="add del">
          <ac:chgData name="Diogo Martins" userId="089b2773-b55f-41ac-8fa5-467d48c4091e" providerId="ADAL" clId="{CF5A78EA-F04E-4206-BC2E-1243B5C3E0CF}" dt="2024-03-07T12:45:27.356" v="2639" actId="478"/>
          <ac:picMkLst>
            <pc:docMk/>
            <pc:sldMk cId="2649713014" sldId="277"/>
            <ac:picMk id="2050" creationId="{5BC66BF6-EDF4-500E-755C-496D4B38E820}"/>
          </ac:picMkLst>
        </pc:picChg>
      </pc:sldChg>
      <pc:sldChg chg="delSp modSp add mod">
        <pc:chgData name="Diogo Martins" userId="089b2773-b55f-41ac-8fa5-467d48c4091e" providerId="ADAL" clId="{CF5A78EA-F04E-4206-BC2E-1243B5C3E0CF}" dt="2024-02-26T17:08:37.239" v="1948" actId="478"/>
        <pc:sldMkLst>
          <pc:docMk/>
          <pc:sldMk cId="2600190225" sldId="278"/>
        </pc:sldMkLst>
        <pc:spChg chg="mod">
          <ac:chgData name="Diogo Martins" userId="089b2773-b55f-41ac-8fa5-467d48c4091e" providerId="ADAL" clId="{CF5A78EA-F04E-4206-BC2E-1243B5C3E0CF}" dt="2024-02-26T17:08:24.240" v="1946" actId="20577"/>
          <ac:spMkLst>
            <pc:docMk/>
            <pc:sldMk cId="2600190225" sldId="278"/>
            <ac:spMk id="4" creationId="{748CCFCA-08A2-501A-EE1C-3CC3FC5B810C}"/>
          </ac:spMkLst>
        </pc:spChg>
        <pc:spChg chg="del">
          <ac:chgData name="Diogo Martins" userId="089b2773-b55f-41ac-8fa5-467d48c4091e" providerId="ADAL" clId="{CF5A78EA-F04E-4206-BC2E-1243B5C3E0CF}" dt="2024-02-26T17:08:33.592" v="1947" actId="478"/>
          <ac:spMkLst>
            <pc:docMk/>
            <pc:sldMk cId="2600190225" sldId="278"/>
            <ac:spMk id="7" creationId="{F1E51F40-E149-305A-B8F7-6F8AEC3A2DB6}"/>
          </ac:spMkLst>
        </pc:spChg>
        <pc:spChg chg="del">
          <ac:chgData name="Diogo Martins" userId="089b2773-b55f-41ac-8fa5-467d48c4091e" providerId="ADAL" clId="{CF5A78EA-F04E-4206-BC2E-1243B5C3E0CF}" dt="2024-02-26T17:08:33.592" v="1947" actId="478"/>
          <ac:spMkLst>
            <pc:docMk/>
            <pc:sldMk cId="2600190225" sldId="278"/>
            <ac:spMk id="10" creationId="{0A237257-4672-C13B-4BF2-CA95264C58A0}"/>
          </ac:spMkLst>
        </pc:spChg>
        <pc:spChg chg="del">
          <ac:chgData name="Diogo Martins" userId="089b2773-b55f-41ac-8fa5-467d48c4091e" providerId="ADAL" clId="{CF5A78EA-F04E-4206-BC2E-1243B5C3E0CF}" dt="2024-02-26T17:08:37.239" v="1948" actId="478"/>
          <ac:spMkLst>
            <pc:docMk/>
            <pc:sldMk cId="2600190225" sldId="278"/>
            <ac:spMk id="17" creationId="{913D3E3D-1ADF-0A19-252B-302A4AEB916C}"/>
          </ac:spMkLst>
        </pc:spChg>
        <pc:picChg chg="del">
          <ac:chgData name="Diogo Martins" userId="089b2773-b55f-41ac-8fa5-467d48c4091e" providerId="ADAL" clId="{CF5A78EA-F04E-4206-BC2E-1243B5C3E0CF}" dt="2024-02-26T17:08:33.592" v="1947" actId="478"/>
          <ac:picMkLst>
            <pc:docMk/>
            <pc:sldMk cId="2600190225" sldId="278"/>
            <ac:picMk id="9" creationId="{BB245BD3-8A4F-6C35-01D8-DF421C5B16BE}"/>
          </ac:picMkLst>
        </pc:picChg>
        <pc:picChg chg="del">
          <ac:chgData name="Diogo Martins" userId="089b2773-b55f-41ac-8fa5-467d48c4091e" providerId="ADAL" clId="{CF5A78EA-F04E-4206-BC2E-1243B5C3E0CF}" dt="2024-02-26T17:08:33.592" v="1947" actId="478"/>
          <ac:picMkLst>
            <pc:docMk/>
            <pc:sldMk cId="2600190225" sldId="278"/>
            <ac:picMk id="12" creationId="{2E6C02E8-453B-E71B-BF96-40CA54D9289F}"/>
          </ac:picMkLst>
        </pc:picChg>
        <pc:picChg chg="del">
          <ac:chgData name="Diogo Martins" userId="089b2773-b55f-41ac-8fa5-467d48c4091e" providerId="ADAL" clId="{CF5A78EA-F04E-4206-BC2E-1243B5C3E0CF}" dt="2024-02-26T17:08:33.592" v="1947" actId="478"/>
          <ac:picMkLst>
            <pc:docMk/>
            <pc:sldMk cId="2600190225" sldId="278"/>
            <ac:picMk id="14" creationId="{FA8DD2CF-BBE5-60E5-FF7C-2ED86D1FD351}"/>
          </ac:picMkLst>
        </pc:picChg>
        <pc:picChg chg="del">
          <ac:chgData name="Diogo Martins" userId="089b2773-b55f-41ac-8fa5-467d48c4091e" providerId="ADAL" clId="{CF5A78EA-F04E-4206-BC2E-1243B5C3E0CF}" dt="2024-02-26T17:08:33.592" v="1947" actId="478"/>
          <ac:picMkLst>
            <pc:docMk/>
            <pc:sldMk cId="2600190225" sldId="278"/>
            <ac:picMk id="16" creationId="{EF48B819-69E1-677B-BEC6-E85B999BAA7E}"/>
          </ac:picMkLst>
        </pc:picChg>
      </pc:sldChg>
      <pc:sldChg chg="addSp modSp mod">
        <pc:chgData name="Diogo Martins" userId="089b2773-b55f-41ac-8fa5-467d48c4091e" providerId="ADAL" clId="{CF5A78EA-F04E-4206-BC2E-1243B5C3E0CF}" dt="2024-03-07T13:06:47.738" v="2807" actId="1037"/>
        <pc:sldMkLst>
          <pc:docMk/>
          <pc:sldMk cId="443145108" sldId="279"/>
        </pc:sldMkLst>
        <pc:spChg chg="add mod">
          <ac:chgData name="Diogo Martins" userId="089b2773-b55f-41ac-8fa5-467d48c4091e" providerId="ADAL" clId="{CF5A78EA-F04E-4206-BC2E-1243B5C3E0CF}" dt="2024-03-07T13:05:31.758" v="2794" actId="20577"/>
          <ac:spMkLst>
            <pc:docMk/>
            <pc:sldMk cId="443145108" sldId="279"/>
            <ac:spMk id="2" creationId="{02BC9CF4-6BB1-03FB-20B5-4D3F95FF5BCF}"/>
          </ac:spMkLst>
        </pc:spChg>
        <pc:spChg chg="add mod">
          <ac:chgData name="Diogo Martins" userId="089b2773-b55f-41ac-8fa5-467d48c4091e" providerId="ADAL" clId="{CF5A78EA-F04E-4206-BC2E-1243B5C3E0CF}" dt="2024-03-07T13:05:34.842" v="2796" actId="20577"/>
          <ac:spMkLst>
            <pc:docMk/>
            <pc:sldMk cId="443145108" sldId="279"/>
            <ac:spMk id="5" creationId="{A66FDCAB-A890-0E29-19FA-C202343D62E7}"/>
          </ac:spMkLst>
        </pc:spChg>
        <pc:spChg chg="add mod ord">
          <ac:chgData name="Diogo Martins" userId="089b2773-b55f-41ac-8fa5-467d48c4091e" providerId="ADAL" clId="{CF5A78EA-F04E-4206-BC2E-1243B5C3E0CF}" dt="2024-03-07T13:06:27.216" v="2799" actId="14100"/>
          <ac:spMkLst>
            <pc:docMk/>
            <pc:sldMk cId="443145108" sldId="279"/>
            <ac:spMk id="7" creationId="{434D5DB4-DDD5-3053-62B1-79DBD3779D4E}"/>
          </ac:spMkLst>
        </pc:spChg>
        <pc:spChg chg="mod">
          <ac:chgData name="Diogo Martins" userId="089b2773-b55f-41ac-8fa5-467d48c4091e" providerId="ADAL" clId="{CF5A78EA-F04E-4206-BC2E-1243B5C3E0CF}" dt="2024-03-07T13:01:54.871" v="2758" actId="552"/>
          <ac:spMkLst>
            <pc:docMk/>
            <pc:sldMk cId="443145108" sldId="279"/>
            <ac:spMk id="9" creationId="{F51F7271-EAB3-FFF1-9E56-2ED89EE78BE9}"/>
          </ac:spMkLst>
        </pc:spChg>
        <pc:picChg chg="mod">
          <ac:chgData name="Diogo Martins" userId="089b2773-b55f-41ac-8fa5-467d48c4091e" providerId="ADAL" clId="{CF5A78EA-F04E-4206-BC2E-1243B5C3E0CF}" dt="2024-03-07T13:06:47.738" v="2807" actId="1037"/>
          <ac:picMkLst>
            <pc:docMk/>
            <pc:sldMk cId="443145108" sldId="279"/>
            <ac:picMk id="3" creationId="{66F2159C-16C5-98E1-6D87-A9AB8BB787F6}"/>
          </ac:picMkLst>
        </pc:picChg>
        <pc:picChg chg="mod">
          <ac:chgData name="Diogo Martins" userId="089b2773-b55f-41ac-8fa5-467d48c4091e" providerId="ADAL" clId="{CF5A78EA-F04E-4206-BC2E-1243B5C3E0CF}" dt="2024-03-07T13:04:52.586" v="2785" actId="1076"/>
          <ac:picMkLst>
            <pc:docMk/>
            <pc:sldMk cId="443145108" sldId="279"/>
            <ac:picMk id="8" creationId="{4979608A-2FBA-33E1-4C67-C6C2911D64F5}"/>
          </ac:picMkLst>
        </pc:picChg>
        <pc:picChg chg="mod">
          <ac:chgData name="Diogo Martins" userId="089b2773-b55f-41ac-8fa5-467d48c4091e" providerId="ADAL" clId="{CF5A78EA-F04E-4206-BC2E-1243B5C3E0CF}" dt="2024-03-07T13:02:04.834" v="2760" actId="1076"/>
          <ac:picMkLst>
            <pc:docMk/>
            <pc:sldMk cId="443145108" sldId="279"/>
            <ac:picMk id="12" creationId="{A708027B-A3E1-9A81-35E0-EA3B6EA38219}"/>
          </ac:picMkLst>
        </pc:picChg>
        <pc:picChg chg="mod">
          <ac:chgData name="Diogo Martins" userId="089b2773-b55f-41ac-8fa5-467d48c4091e" providerId="ADAL" clId="{CF5A78EA-F04E-4206-BC2E-1243B5C3E0CF}" dt="2024-03-07T13:02:09.575" v="2761" actId="1076"/>
          <ac:picMkLst>
            <pc:docMk/>
            <pc:sldMk cId="443145108" sldId="279"/>
            <ac:picMk id="13" creationId="{12B404B4-F030-13F3-15C4-C8CFEBD41E23}"/>
          </ac:picMkLst>
        </pc:picChg>
        <pc:picChg chg="mod">
          <ac:chgData name="Diogo Martins" userId="089b2773-b55f-41ac-8fa5-467d48c4091e" providerId="ADAL" clId="{CF5A78EA-F04E-4206-BC2E-1243B5C3E0CF}" dt="2024-03-07T13:02:15.120" v="2762" actId="1076"/>
          <ac:picMkLst>
            <pc:docMk/>
            <pc:sldMk cId="443145108" sldId="279"/>
            <ac:picMk id="3080" creationId="{72D97804-0816-3E3D-1CB4-57C35F6EFF0A}"/>
          </ac:picMkLst>
        </pc:picChg>
      </pc:sldChg>
      <pc:sldChg chg="modSp add mod">
        <pc:chgData name="Diogo Martins" userId="089b2773-b55f-41ac-8fa5-467d48c4091e" providerId="ADAL" clId="{CF5A78EA-F04E-4206-BC2E-1243B5C3E0CF}" dt="2024-03-07T13:08:26.333" v="2816" actId="20577"/>
        <pc:sldMkLst>
          <pc:docMk/>
          <pc:sldMk cId="1763856133" sldId="280"/>
        </pc:sldMkLst>
        <pc:spChg chg="mod">
          <ac:chgData name="Diogo Martins" userId="089b2773-b55f-41ac-8fa5-467d48c4091e" providerId="ADAL" clId="{CF5A78EA-F04E-4206-BC2E-1243B5C3E0CF}" dt="2024-03-07T13:08:26.333" v="2816" actId="20577"/>
          <ac:spMkLst>
            <pc:docMk/>
            <pc:sldMk cId="1763856133" sldId="280"/>
            <ac:spMk id="5" creationId="{2F16C96A-3DAE-6A89-8716-FB83167A9BC5}"/>
          </ac:spMkLst>
        </pc:spChg>
      </pc:sldChg>
    </pc:docChg>
  </pc:docChgLst>
  <pc:docChgLst>
    <pc:chgData name="José Calheiros" userId="de321ae8-bd62-4538-bd6c-1ecd69d8d146" providerId="ADAL" clId="{10DDBD8B-F7AD-40D0-BFC3-19CFD54C6619}"/>
    <pc:docChg chg="undo custSel addSld delSld modSld sldOrd">
      <pc:chgData name="José Calheiros" userId="de321ae8-bd62-4538-bd6c-1ecd69d8d146" providerId="ADAL" clId="{10DDBD8B-F7AD-40D0-BFC3-19CFD54C6619}" dt="2024-03-07T16:50:29.997" v="4943" actId="14100"/>
      <pc:docMkLst>
        <pc:docMk/>
      </pc:docMkLst>
      <pc:sldChg chg="del">
        <pc:chgData name="José Calheiros" userId="de321ae8-bd62-4538-bd6c-1ecd69d8d146" providerId="ADAL" clId="{10DDBD8B-F7AD-40D0-BFC3-19CFD54C6619}" dt="2024-02-27T16:10:17.330" v="2737" actId="47"/>
        <pc:sldMkLst>
          <pc:docMk/>
          <pc:sldMk cId="692957538" sldId="257"/>
        </pc:sldMkLst>
      </pc:sldChg>
      <pc:sldChg chg="del">
        <pc:chgData name="José Calheiros" userId="de321ae8-bd62-4538-bd6c-1ecd69d8d146" providerId="ADAL" clId="{10DDBD8B-F7AD-40D0-BFC3-19CFD54C6619}" dt="2024-02-27T16:10:17.330" v="2737" actId="47"/>
        <pc:sldMkLst>
          <pc:docMk/>
          <pc:sldMk cId="1406019620" sldId="258"/>
        </pc:sldMkLst>
      </pc:sldChg>
      <pc:sldChg chg="del">
        <pc:chgData name="José Calheiros" userId="de321ae8-bd62-4538-bd6c-1ecd69d8d146" providerId="ADAL" clId="{10DDBD8B-F7AD-40D0-BFC3-19CFD54C6619}" dt="2024-02-27T16:10:17.330" v="2737" actId="47"/>
        <pc:sldMkLst>
          <pc:docMk/>
          <pc:sldMk cId="727719329" sldId="259"/>
        </pc:sldMkLst>
      </pc:sldChg>
      <pc:sldChg chg="del">
        <pc:chgData name="José Calheiros" userId="de321ae8-bd62-4538-bd6c-1ecd69d8d146" providerId="ADAL" clId="{10DDBD8B-F7AD-40D0-BFC3-19CFD54C6619}" dt="2024-02-27T16:10:17.330" v="2737" actId="47"/>
        <pc:sldMkLst>
          <pc:docMk/>
          <pc:sldMk cId="3757330821" sldId="260"/>
        </pc:sldMkLst>
      </pc:sldChg>
      <pc:sldChg chg="addSp delSp modSp mod">
        <pc:chgData name="José Calheiros" userId="de321ae8-bd62-4538-bd6c-1ecd69d8d146" providerId="ADAL" clId="{10DDBD8B-F7AD-40D0-BFC3-19CFD54C6619}" dt="2024-03-07T16:42:14.054" v="4814" actId="108"/>
        <pc:sldMkLst>
          <pc:docMk/>
          <pc:sldMk cId="2703587704" sldId="261"/>
        </pc:sldMkLst>
        <pc:spChg chg="mod">
          <ac:chgData name="José Calheiros" userId="de321ae8-bd62-4538-bd6c-1ecd69d8d146" providerId="ADAL" clId="{10DDBD8B-F7AD-40D0-BFC3-19CFD54C6619}" dt="2024-02-21T15:41:11.345" v="11" actId="27636"/>
          <ac:spMkLst>
            <pc:docMk/>
            <pc:sldMk cId="2703587704" sldId="261"/>
            <ac:spMk id="2" creationId="{6950F72B-E41F-1927-F97F-6E4F1A7D1FCD}"/>
          </ac:spMkLst>
        </pc:spChg>
        <pc:spChg chg="mod">
          <ac:chgData name="José Calheiros" userId="de321ae8-bd62-4538-bd6c-1ecd69d8d146" providerId="ADAL" clId="{10DDBD8B-F7AD-40D0-BFC3-19CFD54C6619}" dt="2024-03-07T16:42:04.082" v="4813" actId="207"/>
          <ac:spMkLst>
            <pc:docMk/>
            <pc:sldMk cId="2703587704" sldId="261"/>
            <ac:spMk id="7" creationId="{EBD9C08C-F648-B1DD-A269-6673CB1E8386}"/>
          </ac:spMkLst>
        </pc:spChg>
        <pc:spChg chg="mod">
          <ac:chgData name="José Calheiros" userId="de321ae8-bd62-4538-bd6c-1ecd69d8d146" providerId="ADAL" clId="{10DDBD8B-F7AD-40D0-BFC3-19CFD54C6619}" dt="2024-03-07T16:42:14.054" v="4814" actId="108"/>
          <ac:spMkLst>
            <pc:docMk/>
            <pc:sldMk cId="2703587704" sldId="261"/>
            <ac:spMk id="16" creationId="{F5BE1139-8BFD-7DE9-555C-2174C6BB671A}"/>
          </ac:spMkLst>
        </pc:spChg>
        <pc:picChg chg="add mod">
          <ac:chgData name="José Calheiros" userId="de321ae8-bd62-4538-bd6c-1ecd69d8d146" providerId="ADAL" clId="{10DDBD8B-F7AD-40D0-BFC3-19CFD54C6619}" dt="2024-03-07T16:28:54.437" v="4566" actId="1076"/>
          <ac:picMkLst>
            <pc:docMk/>
            <pc:sldMk cId="2703587704" sldId="261"/>
            <ac:picMk id="3" creationId="{28766B30-A293-DED2-6774-F06339C23224}"/>
          </ac:picMkLst>
        </pc:picChg>
        <pc:picChg chg="add del mod">
          <ac:chgData name="José Calheiros" userId="de321ae8-bd62-4538-bd6c-1ecd69d8d146" providerId="ADAL" clId="{10DDBD8B-F7AD-40D0-BFC3-19CFD54C6619}" dt="2024-02-21T15:41:12.439" v="12" actId="478"/>
          <ac:picMkLst>
            <pc:docMk/>
            <pc:sldMk cId="2703587704" sldId="261"/>
            <ac:picMk id="4" creationId="{29CA723E-49C6-3CA6-F5F9-F10A31AAB078}"/>
          </ac:picMkLst>
        </pc:picChg>
      </pc:sldChg>
      <pc:sldChg chg="modNotesTx">
        <pc:chgData name="José Calheiros" userId="de321ae8-bd62-4538-bd6c-1ecd69d8d146" providerId="ADAL" clId="{10DDBD8B-F7AD-40D0-BFC3-19CFD54C6619}" dt="2024-03-07T15:55:26.789" v="4422" actId="20577"/>
        <pc:sldMkLst>
          <pc:docMk/>
          <pc:sldMk cId="4189479326" sldId="262"/>
        </pc:sldMkLst>
      </pc:sldChg>
      <pc:sldChg chg="addSp modSp add mod ord">
        <pc:chgData name="José Calheiros" userId="de321ae8-bd62-4538-bd6c-1ecd69d8d146" providerId="ADAL" clId="{10DDBD8B-F7AD-40D0-BFC3-19CFD54C6619}" dt="2024-03-07T16:40:24.627" v="4812" actId="20577"/>
        <pc:sldMkLst>
          <pc:docMk/>
          <pc:sldMk cId="666506234" sldId="264"/>
        </pc:sldMkLst>
        <pc:spChg chg="mod">
          <ac:chgData name="José Calheiros" userId="de321ae8-bd62-4538-bd6c-1ecd69d8d146" providerId="ADAL" clId="{10DDBD8B-F7AD-40D0-BFC3-19CFD54C6619}" dt="2024-02-27T16:12:04.632" v="2751" actId="14100"/>
          <ac:spMkLst>
            <pc:docMk/>
            <pc:sldMk cId="666506234" sldId="264"/>
            <ac:spMk id="2" creationId="{9885AF86-8CEE-4B13-A46F-89511D86BC56}"/>
          </ac:spMkLst>
        </pc:spChg>
        <pc:spChg chg="mod">
          <ac:chgData name="José Calheiros" userId="de321ae8-bd62-4538-bd6c-1ecd69d8d146" providerId="ADAL" clId="{10DDBD8B-F7AD-40D0-BFC3-19CFD54C6619}" dt="2024-03-07T16:40:24.627" v="4812" actId="20577"/>
          <ac:spMkLst>
            <pc:docMk/>
            <pc:sldMk cId="666506234" sldId="264"/>
            <ac:spMk id="3" creationId="{B8AA1808-ED59-7FEE-F3DF-22656BD8CF51}"/>
          </ac:spMkLst>
        </pc:spChg>
        <pc:picChg chg="mod">
          <ac:chgData name="José Calheiros" userId="de321ae8-bd62-4538-bd6c-1ecd69d8d146" providerId="ADAL" clId="{10DDBD8B-F7AD-40D0-BFC3-19CFD54C6619}" dt="2024-03-07T16:38:31.260" v="4775" actId="14861"/>
          <ac:picMkLst>
            <pc:docMk/>
            <pc:sldMk cId="666506234" sldId="264"/>
            <ac:picMk id="4" creationId="{09AD6A83-D0F4-400F-6751-AA98DF02D20A}"/>
          </ac:picMkLst>
        </pc:picChg>
        <pc:picChg chg="add mod">
          <ac:chgData name="José Calheiros" userId="de321ae8-bd62-4538-bd6c-1ecd69d8d146" providerId="ADAL" clId="{10DDBD8B-F7AD-40D0-BFC3-19CFD54C6619}" dt="2024-03-07T16:38:38.114" v="4776" actId="14861"/>
          <ac:picMkLst>
            <pc:docMk/>
            <pc:sldMk cId="666506234" sldId="264"/>
            <ac:picMk id="5" creationId="{B4B94737-DD33-4964-2A05-DEC0878665E1}"/>
          </ac:picMkLst>
        </pc:picChg>
      </pc:sldChg>
      <pc:sldChg chg="addSp modSp mod">
        <pc:chgData name="José Calheiros" userId="de321ae8-bd62-4538-bd6c-1ecd69d8d146" providerId="ADAL" clId="{10DDBD8B-F7AD-40D0-BFC3-19CFD54C6619}" dt="2024-03-07T16:33:40.303" v="4658" actId="403"/>
        <pc:sldMkLst>
          <pc:docMk/>
          <pc:sldMk cId="3888450887" sldId="265"/>
        </pc:sldMkLst>
        <pc:spChg chg="mod">
          <ac:chgData name="José Calheiros" userId="de321ae8-bd62-4538-bd6c-1ecd69d8d146" providerId="ADAL" clId="{10DDBD8B-F7AD-40D0-BFC3-19CFD54C6619}" dt="2024-03-07T16:33:37.706" v="4657" actId="403"/>
          <ac:spMkLst>
            <pc:docMk/>
            <pc:sldMk cId="3888450887" sldId="265"/>
            <ac:spMk id="9" creationId="{4D97D787-DB40-F916-170D-43ADE7F0D1A8}"/>
          </ac:spMkLst>
        </pc:spChg>
        <pc:spChg chg="mod">
          <ac:chgData name="José Calheiros" userId="de321ae8-bd62-4538-bd6c-1ecd69d8d146" providerId="ADAL" clId="{10DDBD8B-F7AD-40D0-BFC3-19CFD54C6619}" dt="2024-03-07T16:33:40.303" v="4658" actId="403"/>
          <ac:spMkLst>
            <pc:docMk/>
            <pc:sldMk cId="3888450887" sldId="265"/>
            <ac:spMk id="10" creationId="{1227BC0D-99EB-F8B6-086A-1BBB364E615F}"/>
          </ac:spMkLst>
        </pc:spChg>
        <pc:picChg chg="add mod">
          <ac:chgData name="José Calheiros" userId="de321ae8-bd62-4538-bd6c-1ecd69d8d146" providerId="ADAL" clId="{10DDBD8B-F7AD-40D0-BFC3-19CFD54C6619}" dt="2024-03-07T12:15:48.792" v="3345" actId="1076"/>
          <ac:picMkLst>
            <pc:docMk/>
            <pc:sldMk cId="3888450887" sldId="265"/>
            <ac:picMk id="1026" creationId="{31E6B3ED-3B4C-5A8F-1175-523461BECE91}"/>
          </ac:picMkLst>
        </pc:picChg>
        <pc:picChg chg="add mod">
          <ac:chgData name="José Calheiros" userId="de321ae8-bd62-4538-bd6c-1ecd69d8d146" providerId="ADAL" clId="{10DDBD8B-F7AD-40D0-BFC3-19CFD54C6619}" dt="2024-03-07T12:15:50.707" v="3346" actId="1076"/>
          <ac:picMkLst>
            <pc:docMk/>
            <pc:sldMk cId="3888450887" sldId="265"/>
            <ac:picMk id="1028" creationId="{FBCDAC87-C6CE-5D33-78A1-C8A70DA9467F}"/>
          </ac:picMkLst>
        </pc:picChg>
      </pc:sldChg>
      <pc:sldChg chg="addSp delSp modSp mod">
        <pc:chgData name="José Calheiros" userId="de321ae8-bd62-4538-bd6c-1ecd69d8d146" providerId="ADAL" clId="{10DDBD8B-F7AD-40D0-BFC3-19CFD54C6619}" dt="2024-03-07T16:38:55.286" v="4778" actId="14861"/>
        <pc:sldMkLst>
          <pc:docMk/>
          <pc:sldMk cId="2670555830" sldId="266"/>
        </pc:sldMkLst>
        <pc:spChg chg="mod">
          <ac:chgData name="José Calheiros" userId="de321ae8-bd62-4538-bd6c-1ecd69d8d146" providerId="ADAL" clId="{10DDBD8B-F7AD-40D0-BFC3-19CFD54C6619}" dt="2024-02-27T16:12:36.423" v="2760"/>
          <ac:spMkLst>
            <pc:docMk/>
            <pc:sldMk cId="2670555830" sldId="266"/>
            <ac:spMk id="2" creationId="{B1CB4999-49DF-D26D-AA4D-12F1292BEA32}"/>
          </ac:spMkLst>
        </pc:spChg>
        <pc:spChg chg="add del mod">
          <ac:chgData name="José Calheiros" userId="de321ae8-bd62-4538-bd6c-1ecd69d8d146" providerId="ADAL" clId="{10DDBD8B-F7AD-40D0-BFC3-19CFD54C6619}" dt="2024-02-27T16:12:37.363" v="2761" actId="21"/>
          <ac:spMkLst>
            <pc:docMk/>
            <pc:sldMk cId="2670555830" sldId="266"/>
            <ac:spMk id="3" creationId="{DA4AB549-33B4-F93E-CA94-1FE48502BD87}"/>
          </ac:spMkLst>
        </pc:spChg>
        <pc:graphicFrameChg chg="mod modGraphic">
          <ac:chgData name="José Calheiros" userId="de321ae8-bd62-4538-bd6c-1ecd69d8d146" providerId="ADAL" clId="{10DDBD8B-F7AD-40D0-BFC3-19CFD54C6619}" dt="2024-03-07T16:27:52.553" v="4556" actId="20577"/>
          <ac:graphicFrameMkLst>
            <pc:docMk/>
            <pc:sldMk cId="2670555830" sldId="266"/>
            <ac:graphicFrameMk id="6" creationId="{F6FA17C0-3EAD-2219-A4F4-4F33EF384726}"/>
          </ac:graphicFrameMkLst>
        </pc:graphicFrameChg>
        <pc:picChg chg="mod">
          <ac:chgData name="José Calheiros" userId="de321ae8-bd62-4538-bd6c-1ecd69d8d146" providerId="ADAL" clId="{10DDBD8B-F7AD-40D0-BFC3-19CFD54C6619}" dt="2024-03-07T16:38:55.286" v="4778" actId="14861"/>
          <ac:picMkLst>
            <pc:docMk/>
            <pc:sldMk cId="2670555830" sldId="266"/>
            <ac:picMk id="7" creationId="{59CBC5FF-FE05-EE59-0EBE-99C091A1054A}"/>
          </ac:picMkLst>
        </pc:picChg>
      </pc:sldChg>
      <pc:sldChg chg="addSp delSp modSp add mod modNotesTx">
        <pc:chgData name="José Calheiros" userId="de321ae8-bd62-4538-bd6c-1ecd69d8d146" providerId="ADAL" clId="{10DDBD8B-F7AD-40D0-BFC3-19CFD54C6619}" dt="2024-02-22T12:06:05.725" v="1435" actId="1076"/>
        <pc:sldMkLst>
          <pc:docMk/>
          <pc:sldMk cId="3395638586" sldId="267"/>
        </pc:sldMkLst>
        <pc:spChg chg="mod">
          <ac:chgData name="José Calheiros" userId="de321ae8-bd62-4538-bd6c-1ecd69d8d146" providerId="ADAL" clId="{10DDBD8B-F7AD-40D0-BFC3-19CFD54C6619}" dt="2024-02-21T15:54:24.430" v="274" actId="20577"/>
          <ac:spMkLst>
            <pc:docMk/>
            <pc:sldMk cId="3395638586" sldId="267"/>
            <ac:spMk id="2" creationId="{5BE12BCA-0A65-493B-0F0C-E4E21E337A8C}"/>
          </ac:spMkLst>
        </pc:spChg>
        <pc:spChg chg="del mod">
          <ac:chgData name="José Calheiros" userId="de321ae8-bd62-4538-bd6c-1ecd69d8d146" providerId="ADAL" clId="{10DDBD8B-F7AD-40D0-BFC3-19CFD54C6619}" dt="2024-02-22T12:03:21.383" v="1381" actId="478"/>
          <ac:spMkLst>
            <pc:docMk/>
            <pc:sldMk cId="3395638586" sldId="267"/>
            <ac:spMk id="3" creationId="{9968D667-174A-92DF-007F-108167EB96B5}"/>
          </ac:spMkLst>
        </pc:spChg>
        <pc:spChg chg="add mod">
          <ac:chgData name="José Calheiros" userId="de321ae8-bd62-4538-bd6c-1ecd69d8d146" providerId="ADAL" clId="{10DDBD8B-F7AD-40D0-BFC3-19CFD54C6619}" dt="2024-02-22T12:05:13.922" v="1424" actId="1076"/>
          <ac:spMkLst>
            <pc:docMk/>
            <pc:sldMk cId="3395638586" sldId="267"/>
            <ac:spMk id="12" creationId="{C6CDB427-8F75-7813-6865-55384EB67564}"/>
          </ac:spMkLst>
        </pc:spChg>
        <pc:spChg chg="add del mod">
          <ac:chgData name="José Calheiros" userId="de321ae8-bd62-4538-bd6c-1ecd69d8d146" providerId="ADAL" clId="{10DDBD8B-F7AD-40D0-BFC3-19CFD54C6619}" dt="2024-02-22T12:03:24.277" v="1382" actId="478"/>
          <ac:spMkLst>
            <pc:docMk/>
            <pc:sldMk cId="3395638586" sldId="267"/>
            <ac:spMk id="14" creationId="{3EE78075-AD99-DD05-1040-DDBF037D2C84}"/>
          </ac:spMkLst>
        </pc:spChg>
        <pc:spChg chg="add mod">
          <ac:chgData name="José Calheiros" userId="de321ae8-bd62-4538-bd6c-1ecd69d8d146" providerId="ADAL" clId="{10DDBD8B-F7AD-40D0-BFC3-19CFD54C6619}" dt="2024-02-22T12:03:59.934" v="1412" actId="20577"/>
          <ac:spMkLst>
            <pc:docMk/>
            <pc:sldMk cId="3395638586" sldId="267"/>
            <ac:spMk id="15" creationId="{51C2FD4D-7E5F-743E-88E2-53DF9AF64863}"/>
          </ac:spMkLst>
        </pc:spChg>
        <pc:picChg chg="add del mod">
          <ac:chgData name="José Calheiros" userId="de321ae8-bd62-4538-bd6c-1ecd69d8d146" providerId="ADAL" clId="{10DDBD8B-F7AD-40D0-BFC3-19CFD54C6619}" dt="2024-02-22T11:46:59.671" v="1076" actId="478"/>
          <ac:picMkLst>
            <pc:docMk/>
            <pc:sldMk cId="3395638586" sldId="267"/>
            <ac:picMk id="5" creationId="{8E41574F-492E-BD3F-A9A9-8367F16F085D}"/>
          </ac:picMkLst>
        </pc:picChg>
        <pc:picChg chg="add mod">
          <ac:chgData name="José Calheiros" userId="de321ae8-bd62-4538-bd6c-1ecd69d8d146" providerId="ADAL" clId="{10DDBD8B-F7AD-40D0-BFC3-19CFD54C6619}" dt="2024-02-22T12:03:40.867" v="1386" actId="1076"/>
          <ac:picMkLst>
            <pc:docMk/>
            <pc:sldMk cId="3395638586" sldId="267"/>
            <ac:picMk id="7" creationId="{D7831BCF-2D58-A984-01D6-7AD6570F49AD}"/>
          </ac:picMkLst>
        </pc:picChg>
        <pc:picChg chg="add mod">
          <ac:chgData name="José Calheiros" userId="de321ae8-bd62-4538-bd6c-1ecd69d8d146" providerId="ADAL" clId="{10DDBD8B-F7AD-40D0-BFC3-19CFD54C6619}" dt="2024-02-22T12:05:28.438" v="1428" actId="1076"/>
          <ac:picMkLst>
            <pc:docMk/>
            <pc:sldMk cId="3395638586" sldId="267"/>
            <ac:picMk id="9" creationId="{0874312F-216B-6D2D-DE63-600AC3F87B98}"/>
          </ac:picMkLst>
        </pc:picChg>
        <pc:picChg chg="add mod">
          <ac:chgData name="José Calheiros" userId="de321ae8-bd62-4538-bd6c-1ecd69d8d146" providerId="ADAL" clId="{10DDBD8B-F7AD-40D0-BFC3-19CFD54C6619}" dt="2024-02-22T12:05:18.309" v="1425" actId="1076"/>
          <ac:picMkLst>
            <pc:docMk/>
            <pc:sldMk cId="3395638586" sldId="267"/>
            <ac:picMk id="11" creationId="{3FAAA7B6-A69C-A0FE-F287-4C5EFB270D0B}"/>
          </ac:picMkLst>
        </pc:picChg>
        <pc:picChg chg="add del mod">
          <ac:chgData name="José Calheiros" userId="de321ae8-bd62-4538-bd6c-1ecd69d8d146" providerId="ADAL" clId="{10DDBD8B-F7AD-40D0-BFC3-19CFD54C6619}" dt="2024-02-22T12:05:49.309" v="1430" actId="478"/>
          <ac:picMkLst>
            <pc:docMk/>
            <pc:sldMk cId="3395638586" sldId="267"/>
            <ac:picMk id="16" creationId="{99723222-452F-EF72-BFAB-89B4E426F51A}"/>
          </ac:picMkLst>
        </pc:picChg>
        <pc:picChg chg="add mod">
          <ac:chgData name="José Calheiros" userId="de321ae8-bd62-4538-bd6c-1ecd69d8d146" providerId="ADAL" clId="{10DDBD8B-F7AD-40D0-BFC3-19CFD54C6619}" dt="2024-02-22T12:06:05.725" v="1435" actId="1076"/>
          <ac:picMkLst>
            <pc:docMk/>
            <pc:sldMk cId="3395638586" sldId="267"/>
            <ac:picMk id="17" creationId="{224C472C-0CB1-1144-7C98-CE6BF1D72F51}"/>
          </ac:picMkLst>
        </pc:picChg>
        <pc:picChg chg="add del mod">
          <ac:chgData name="José Calheiros" userId="de321ae8-bd62-4538-bd6c-1ecd69d8d146" providerId="ADAL" clId="{10DDBD8B-F7AD-40D0-BFC3-19CFD54C6619}" dt="2024-02-22T11:15:01.284" v="1075" actId="478"/>
          <ac:picMkLst>
            <pc:docMk/>
            <pc:sldMk cId="3395638586" sldId="267"/>
            <ac:picMk id="2050" creationId="{25323B92-65DB-0D28-100C-E076E8842E78}"/>
          </ac:picMkLst>
        </pc:picChg>
      </pc:sldChg>
      <pc:sldChg chg="addSp delSp modSp add mod modNotesTx">
        <pc:chgData name="José Calheiros" userId="de321ae8-bd62-4538-bd6c-1ecd69d8d146" providerId="ADAL" clId="{10DDBD8B-F7AD-40D0-BFC3-19CFD54C6619}" dt="2024-03-07T16:37:02.096" v="4759" actId="20577"/>
        <pc:sldMkLst>
          <pc:docMk/>
          <pc:sldMk cId="233249629" sldId="268"/>
        </pc:sldMkLst>
        <pc:spChg chg="mod">
          <ac:chgData name="José Calheiros" userId="de321ae8-bd62-4538-bd6c-1ecd69d8d146" providerId="ADAL" clId="{10DDBD8B-F7AD-40D0-BFC3-19CFD54C6619}" dt="2024-03-07T16:37:02.096" v="4759" actId="20577"/>
          <ac:spMkLst>
            <pc:docMk/>
            <pc:sldMk cId="233249629" sldId="268"/>
            <ac:spMk id="2" creationId="{DEE89B02-8B24-610A-BD09-877C6F607561}"/>
          </ac:spMkLst>
        </pc:spChg>
        <pc:spChg chg="del mod">
          <ac:chgData name="José Calheiros" userId="de321ae8-bd62-4538-bd6c-1ecd69d8d146" providerId="ADAL" clId="{10DDBD8B-F7AD-40D0-BFC3-19CFD54C6619}" dt="2024-02-23T12:47:42.352" v="2218" actId="478"/>
          <ac:spMkLst>
            <pc:docMk/>
            <pc:sldMk cId="233249629" sldId="268"/>
            <ac:spMk id="3" creationId="{D0CFEB8C-8594-1CE4-68EE-2CDB7E2D5DE4}"/>
          </ac:spMkLst>
        </pc:spChg>
        <pc:spChg chg="add mod">
          <ac:chgData name="José Calheiros" userId="de321ae8-bd62-4538-bd6c-1ecd69d8d146" providerId="ADAL" clId="{10DDBD8B-F7AD-40D0-BFC3-19CFD54C6619}" dt="2024-03-04T16:29:08.198" v="3118" actId="20577"/>
          <ac:spMkLst>
            <pc:docMk/>
            <pc:sldMk cId="233249629" sldId="268"/>
            <ac:spMk id="8" creationId="{02E46963-1A19-8997-4D40-BDE0E359F25C}"/>
          </ac:spMkLst>
        </pc:spChg>
        <pc:spChg chg="add del mod">
          <ac:chgData name="José Calheiros" userId="de321ae8-bd62-4538-bd6c-1ecd69d8d146" providerId="ADAL" clId="{10DDBD8B-F7AD-40D0-BFC3-19CFD54C6619}" dt="2024-02-23T12:47:45.327" v="2219" actId="478"/>
          <ac:spMkLst>
            <pc:docMk/>
            <pc:sldMk cId="233249629" sldId="268"/>
            <ac:spMk id="10" creationId="{9E3BF192-7FF9-EDDC-A7BB-95F227581373}"/>
          </ac:spMkLst>
        </pc:spChg>
        <pc:picChg chg="add del mod">
          <ac:chgData name="José Calheiros" userId="de321ae8-bd62-4538-bd6c-1ecd69d8d146" providerId="ADAL" clId="{10DDBD8B-F7AD-40D0-BFC3-19CFD54C6619}" dt="2024-02-22T15:37:13.154" v="2075" actId="478"/>
          <ac:picMkLst>
            <pc:docMk/>
            <pc:sldMk cId="233249629" sldId="268"/>
            <ac:picMk id="4" creationId="{93684069-973D-90C7-5F2F-B4A122701291}"/>
          </ac:picMkLst>
        </pc:picChg>
        <pc:picChg chg="add del mod">
          <ac:chgData name="José Calheiros" userId="de321ae8-bd62-4538-bd6c-1ecd69d8d146" providerId="ADAL" clId="{10DDBD8B-F7AD-40D0-BFC3-19CFD54C6619}" dt="2024-02-23T12:46:00.620" v="2095" actId="478"/>
          <ac:picMkLst>
            <pc:docMk/>
            <pc:sldMk cId="233249629" sldId="268"/>
            <ac:picMk id="4" creationId="{94946F51-F62E-5015-3CB7-569BEE4EB907}"/>
          </ac:picMkLst>
        </pc:picChg>
        <pc:picChg chg="add del mod">
          <ac:chgData name="José Calheiros" userId="de321ae8-bd62-4538-bd6c-1ecd69d8d146" providerId="ADAL" clId="{10DDBD8B-F7AD-40D0-BFC3-19CFD54C6619}" dt="2024-02-23T12:51:43.345" v="2338" actId="478"/>
          <ac:picMkLst>
            <pc:docMk/>
            <pc:sldMk cId="233249629" sldId="268"/>
            <ac:picMk id="5" creationId="{F4F075C3-3B86-E820-E02C-C8DC5B6D60AD}"/>
          </ac:picMkLst>
        </pc:picChg>
        <pc:picChg chg="add mod">
          <ac:chgData name="José Calheiros" userId="de321ae8-bd62-4538-bd6c-1ecd69d8d146" providerId="ADAL" clId="{10DDBD8B-F7AD-40D0-BFC3-19CFD54C6619}" dt="2024-03-07T12:25:12.007" v="3348" actId="14861"/>
          <ac:picMkLst>
            <pc:docMk/>
            <pc:sldMk cId="233249629" sldId="268"/>
            <ac:picMk id="7" creationId="{6D280518-12C0-3AE1-56D1-FA6F5EA98E30}"/>
          </ac:picMkLst>
        </pc:picChg>
        <pc:picChg chg="add mod">
          <ac:chgData name="José Calheiros" userId="de321ae8-bd62-4538-bd6c-1ecd69d8d146" providerId="ADAL" clId="{10DDBD8B-F7AD-40D0-BFC3-19CFD54C6619}" dt="2024-02-23T12:51:42.139" v="2337"/>
          <ac:picMkLst>
            <pc:docMk/>
            <pc:sldMk cId="233249629" sldId="268"/>
            <ac:picMk id="11" creationId="{07B1B390-6775-D16B-07DE-B7C42A69AF8A}"/>
          </ac:picMkLst>
        </pc:picChg>
        <pc:picChg chg="add mod">
          <ac:chgData name="José Calheiros" userId="de321ae8-bd62-4538-bd6c-1ecd69d8d146" providerId="ADAL" clId="{10DDBD8B-F7AD-40D0-BFC3-19CFD54C6619}" dt="2024-02-23T14:11:19.861" v="2512" actId="1076"/>
          <ac:picMkLst>
            <pc:docMk/>
            <pc:sldMk cId="233249629" sldId="268"/>
            <ac:picMk id="12" creationId="{DABAB2C1-F13B-7A4A-83C3-94166DC88264}"/>
          </ac:picMkLst>
        </pc:picChg>
      </pc:sldChg>
      <pc:sldChg chg="addSp delSp modSp add mod modNotesTx">
        <pc:chgData name="José Calheiros" userId="de321ae8-bd62-4538-bd6c-1ecd69d8d146" providerId="ADAL" clId="{10DDBD8B-F7AD-40D0-BFC3-19CFD54C6619}" dt="2024-03-07T14:56:57.448" v="3979" actId="20577"/>
        <pc:sldMkLst>
          <pc:docMk/>
          <pc:sldMk cId="1625220193" sldId="269"/>
        </pc:sldMkLst>
        <pc:spChg chg="mod">
          <ac:chgData name="José Calheiros" userId="de321ae8-bd62-4538-bd6c-1ecd69d8d146" providerId="ADAL" clId="{10DDBD8B-F7AD-40D0-BFC3-19CFD54C6619}" dt="2024-02-21T16:52:14.531" v="446" actId="20577"/>
          <ac:spMkLst>
            <pc:docMk/>
            <pc:sldMk cId="1625220193" sldId="269"/>
            <ac:spMk id="2" creationId="{B385CC07-A7CD-8BC7-C082-58DCC6DA2EF7}"/>
          </ac:spMkLst>
        </pc:spChg>
        <pc:spChg chg="mod">
          <ac:chgData name="José Calheiros" userId="de321ae8-bd62-4538-bd6c-1ecd69d8d146" providerId="ADAL" clId="{10DDBD8B-F7AD-40D0-BFC3-19CFD54C6619}" dt="2024-02-22T11:09:36.469" v="1008" actId="12"/>
          <ac:spMkLst>
            <pc:docMk/>
            <pc:sldMk cId="1625220193" sldId="269"/>
            <ac:spMk id="3" creationId="{6A00FF9E-F804-435D-817E-51065FA98A2B}"/>
          </ac:spMkLst>
        </pc:spChg>
        <pc:spChg chg="add mod">
          <ac:chgData name="José Calheiros" userId="de321ae8-bd62-4538-bd6c-1ecd69d8d146" providerId="ADAL" clId="{10DDBD8B-F7AD-40D0-BFC3-19CFD54C6619}" dt="2024-02-27T16:22:12.977" v="3097" actId="1076"/>
          <ac:spMkLst>
            <pc:docMk/>
            <pc:sldMk cId="1625220193" sldId="269"/>
            <ac:spMk id="6" creationId="{C7B49098-A1BE-4915-6682-FDF39CFFF9E5}"/>
          </ac:spMkLst>
        </pc:spChg>
        <pc:spChg chg="add">
          <ac:chgData name="José Calheiros" userId="de321ae8-bd62-4538-bd6c-1ecd69d8d146" providerId="ADAL" clId="{10DDBD8B-F7AD-40D0-BFC3-19CFD54C6619}" dt="2024-02-21T17:26:50.900" v="594"/>
          <ac:spMkLst>
            <pc:docMk/>
            <pc:sldMk cId="1625220193" sldId="269"/>
            <ac:spMk id="7" creationId="{10A3C5FC-BB33-E2E1-9B8F-078F9B41C729}"/>
          </ac:spMkLst>
        </pc:spChg>
        <pc:spChg chg="add">
          <ac:chgData name="José Calheiros" userId="de321ae8-bd62-4538-bd6c-1ecd69d8d146" providerId="ADAL" clId="{10DDBD8B-F7AD-40D0-BFC3-19CFD54C6619}" dt="2024-02-21T17:26:53.343" v="595"/>
          <ac:spMkLst>
            <pc:docMk/>
            <pc:sldMk cId="1625220193" sldId="269"/>
            <ac:spMk id="8" creationId="{75FA20CD-AA17-6CCD-1D5D-C5A4EC3D3B9E}"/>
          </ac:spMkLst>
        </pc:spChg>
        <pc:spChg chg="add">
          <ac:chgData name="José Calheiros" userId="de321ae8-bd62-4538-bd6c-1ecd69d8d146" providerId="ADAL" clId="{10DDBD8B-F7AD-40D0-BFC3-19CFD54C6619}" dt="2024-02-21T17:27:03.217" v="596"/>
          <ac:spMkLst>
            <pc:docMk/>
            <pc:sldMk cId="1625220193" sldId="269"/>
            <ac:spMk id="9" creationId="{D2BDE08C-C5BE-3CC3-86AF-711A1EB07F73}"/>
          </ac:spMkLst>
        </pc:spChg>
        <pc:spChg chg="add">
          <ac:chgData name="José Calheiros" userId="de321ae8-bd62-4538-bd6c-1ecd69d8d146" providerId="ADAL" clId="{10DDBD8B-F7AD-40D0-BFC3-19CFD54C6619}" dt="2024-02-21T17:27:14.514" v="600"/>
          <ac:spMkLst>
            <pc:docMk/>
            <pc:sldMk cId="1625220193" sldId="269"/>
            <ac:spMk id="10" creationId="{931C00E5-ADC0-52F2-DE65-771A839232F8}"/>
          </ac:spMkLst>
        </pc:spChg>
        <pc:picChg chg="add del mod">
          <ac:chgData name="José Calheiros" userId="de321ae8-bd62-4538-bd6c-1ecd69d8d146" providerId="ADAL" clId="{10DDBD8B-F7AD-40D0-BFC3-19CFD54C6619}" dt="2024-02-21T16:53:30.277" v="451" actId="478"/>
          <ac:picMkLst>
            <pc:docMk/>
            <pc:sldMk cId="1625220193" sldId="269"/>
            <ac:picMk id="5" creationId="{DDA89790-D923-C3DC-28C1-6C05707B8B64}"/>
          </ac:picMkLst>
        </pc:picChg>
        <pc:picChg chg="add mod">
          <ac:chgData name="José Calheiros" userId="de321ae8-bd62-4538-bd6c-1ecd69d8d146" providerId="ADAL" clId="{10DDBD8B-F7AD-40D0-BFC3-19CFD54C6619}" dt="2024-02-27T16:22:31.130" v="3098" actId="1076"/>
          <ac:picMkLst>
            <pc:docMk/>
            <pc:sldMk cId="1625220193" sldId="269"/>
            <ac:picMk id="12" creationId="{F6FC2EE8-442A-4435-FB1F-EBF2F520C0CC}"/>
          </ac:picMkLst>
        </pc:picChg>
        <pc:picChg chg="add mod">
          <ac:chgData name="José Calheiros" userId="de321ae8-bd62-4538-bd6c-1ecd69d8d146" providerId="ADAL" clId="{10DDBD8B-F7AD-40D0-BFC3-19CFD54C6619}" dt="2024-02-23T12:49:27.734" v="2248" actId="1076"/>
          <ac:picMkLst>
            <pc:docMk/>
            <pc:sldMk cId="1625220193" sldId="269"/>
            <ac:picMk id="13" creationId="{C8997314-28B4-CE0B-613A-9C31046E24E1}"/>
          </ac:picMkLst>
        </pc:picChg>
      </pc:sldChg>
      <pc:sldChg chg="addSp delSp modSp mod">
        <pc:chgData name="José Calheiros" userId="de321ae8-bd62-4538-bd6c-1ecd69d8d146" providerId="ADAL" clId="{10DDBD8B-F7AD-40D0-BFC3-19CFD54C6619}" dt="2024-03-07T16:29:36.296" v="4577" actId="1076"/>
        <pc:sldMkLst>
          <pc:docMk/>
          <pc:sldMk cId="113674727" sldId="270"/>
        </pc:sldMkLst>
        <pc:picChg chg="add del mod">
          <ac:chgData name="José Calheiros" userId="de321ae8-bd62-4538-bd6c-1ecd69d8d146" providerId="ADAL" clId="{10DDBD8B-F7AD-40D0-BFC3-19CFD54C6619}" dt="2024-03-07T16:29:15.277" v="4570" actId="478"/>
          <ac:picMkLst>
            <pc:docMk/>
            <pc:sldMk cId="113674727" sldId="270"/>
            <ac:picMk id="5" creationId="{312A26DA-F1EA-00C0-D78A-0DC7C86B57AA}"/>
          </ac:picMkLst>
        </pc:picChg>
        <pc:picChg chg="add mod">
          <ac:chgData name="José Calheiros" userId="de321ae8-bd62-4538-bd6c-1ecd69d8d146" providerId="ADAL" clId="{10DDBD8B-F7AD-40D0-BFC3-19CFD54C6619}" dt="2024-03-07T16:29:36.296" v="4577" actId="1076"/>
          <ac:picMkLst>
            <pc:docMk/>
            <pc:sldMk cId="113674727" sldId="270"/>
            <ac:picMk id="6" creationId="{FE1A115A-8B17-BB51-3F96-E6DC2C362977}"/>
          </ac:picMkLst>
        </pc:picChg>
      </pc:sldChg>
      <pc:sldChg chg="addSp delSp modSp add mod">
        <pc:chgData name="José Calheiros" userId="de321ae8-bd62-4538-bd6c-1ecd69d8d146" providerId="ADAL" clId="{10DDBD8B-F7AD-40D0-BFC3-19CFD54C6619}" dt="2024-02-22T12:42:29.191" v="1950" actId="1076"/>
        <pc:sldMkLst>
          <pc:docMk/>
          <pc:sldMk cId="802928063" sldId="270"/>
        </pc:sldMkLst>
        <pc:spChg chg="mod">
          <ac:chgData name="José Calheiros" userId="de321ae8-bd62-4538-bd6c-1ecd69d8d146" providerId="ADAL" clId="{10DDBD8B-F7AD-40D0-BFC3-19CFD54C6619}" dt="2024-02-22T12:41:12.513" v="1868" actId="20577"/>
          <ac:spMkLst>
            <pc:docMk/>
            <pc:sldMk cId="802928063" sldId="270"/>
            <ac:spMk id="2" creationId="{81F8A967-0A24-C1BF-8A2F-F87CCE436A88}"/>
          </ac:spMkLst>
        </pc:spChg>
        <pc:spChg chg="del">
          <ac:chgData name="José Calheiros" userId="de321ae8-bd62-4538-bd6c-1ecd69d8d146" providerId="ADAL" clId="{10DDBD8B-F7AD-40D0-BFC3-19CFD54C6619}" dt="2024-02-22T12:15:01.982" v="1455" actId="478"/>
          <ac:spMkLst>
            <pc:docMk/>
            <pc:sldMk cId="802928063" sldId="270"/>
            <ac:spMk id="3" creationId="{063A999A-F85D-AF62-59A4-FF9ABA332825}"/>
          </ac:spMkLst>
        </pc:spChg>
        <pc:spChg chg="add del mod">
          <ac:chgData name="José Calheiros" userId="de321ae8-bd62-4538-bd6c-1ecd69d8d146" providerId="ADAL" clId="{10DDBD8B-F7AD-40D0-BFC3-19CFD54C6619}" dt="2024-02-22T12:15:04.442" v="1457" actId="478"/>
          <ac:spMkLst>
            <pc:docMk/>
            <pc:sldMk cId="802928063" sldId="270"/>
            <ac:spMk id="5" creationId="{35B57330-EEE0-88C0-D715-F982337500E4}"/>
          </ac:spMkLst>
        </pc:spChg>
        <pc:spChg chg="del">
          <ac:chgData name="José Calheiros" userId="de321ae8-bd62-4538-bd6c-1ecd69d8d146" providerId="ADAL" clId="{10DDBD8B-F7AD-40D0-BFC3-19CFD54C6619}" dt="2024-02-22T12:15:03.216" v="1456" actId="478"/>
          <ac:spMkLst>
            <pc:docMk/>
            <pc:sldMk cId="802928063" sldId="270"/>
            <ac:spMk id="6" creationId="{A56BADE6-B52B-B488-DB00-75D841210F90}"/>
          </ac:spMkLst>
        </pc:spChg>
        <pc:spChg chg="add mod">
          <ac:chgData name="José Calheiros" userId="de321ae8-bd62-4538-bd6c-1ecd69d8d146" providerId="ADAL" clId="{10DDBD8B-F7AD-40D0-BFC3-19CFD54C6619}" dt="2024-02-22T12:15:13.445" v="1461" actId="14100"/>
          <ac:spMkLst>
            <pc:docMk/>
            <pc:sldMk cId="802928063" sldId="270"/>
            <ac:spMk id="7" creationId="{77A8F9F7-504A-7104-6AA5-F65A77CADF82}"/>
          </ac:spMkLst>
        </pc:spChg>
        <pc:spChg chg="add mod">
          <ac:chgData name="José Calheiros" userId="de321ae8-bd62-4538-bd6c-1ecd69d8d146" providerId="ADAL" clId="{10DDBD8B-F7AD-40D0-BFC3-19CFD54C6619}" dt="2024-02-22T12:15:13.445" v="1461" actId="14100"/>
          <ac:spMkLst>
            <pc:docMk/>
            <pc:sldMk cId="802928063" sldId="270"/>
            <ac:spMk id="8" creationId="{2DF1FE62-4F56-3206-6E07-42C85FBAEC63}"/>
          </ac:spMkLst>
        </pc:spChg>
        <pc:spChg chg="add mod">
          <ac:chgData name="José Calheiros" userId="de321ae8-bd62-4538-bd6c-1ecd69d8d146" providerId="ADAL" clId="{10DDBD8B-F7AD-40D0-BFC3-19CFD54C6619}" dt="2024-02-22T12:15:13.445" v="1461" actId="14100"/>
          <ac:spMkLst>
            <pc:docMk/>
            <pc:sldMk cId="802928063" sldId="270"/>
            <ac:spMk id="9" creationId="{8561BA24-8526-AF42-AB40-0A4C3192555C}"/>
          </ac:spMkLst>
        </pc:spChg>
        <pc:spChg chg="mod">
          <ac:chgData name="José Calheiros" userId="de321ae8-bd62-4538-bd6c-1ecd69d8d146" providerId="ADAL" clId="{10DDBD8B-F7AD-40D0-BFC3-19CFD54C6619}" dt="2024-02-22T12:15:13.445" v="1461" actId="14100"/>
          <ac:spMkLst>
            <pc:docMk/>
            <pc:sldMk cId="802928063" sldId="270"/>
            <ac:spMk id="14" creationId="{E25D970F-B91A-991B-1E1C-654673EA8C6D}"/>
          </ac:spMkLst>
        </pc:spChg>
        <pc:spChg chg="mod">
          <ac:chgData name="José Calheiros" userId="de321ae8-bd62-4538-bd6c-1ecd69d8d146" providerId="ADAL" clId="{10DDBD8B-F7AD-40D0-BFC3-19CFD54C6619}" dt="2024-02-22T12:15:13.445" v="1461" actId="14100"/>
          <ac:spMkLst>
            <pc:docMk/>
            <pc:sldMk cId="802928063" sldId="270"/>
            <ac:spMk id="17" creationId="{BD4E81A0-9DDC-43B6-D289-C026DB18C835}"/>
          </ac:spMkLst>
        </pc:spChg>
        <pc:spChg chg="mod">
          <ac:chgData name="José Calheiros" userId="de321ae8-bd62-4538-bd6c-1ecd69d8d146" providerId="ADAL" clId="{10DDBD8B-F7AD-40D0-BFC3-19CFD54C6619}" dt="2024-02-22T12:15:13.445" v="1461" actId="14100"/>
          <ac:spMkLst>
            <pc:docMk/>
            <pc:sldMk cId="802928063" sldId="270"/>
            <ac:spMk id="20" creationId="{58E7612E-D97E-BCB5-5466-9831F06553DA}"/>
          </ac:spMkLst>
        </pc:spChg>
        <pc:spChg chg="mod">
          <ac:chgData name="José Calheiros" userId="de321ae8-bd62-4538-bd6c-1ecd69d8d146" providerId="ADAL" clId="{10DDBD8B-F7AD-40D0-BFC3-19CFD54C6619}" dt="2024-02-22T12:15:13.445" v="1461" actId="14100"/>
          <ac:spMkLst>
            <pc:docMk/>
            <pc:sldMk cId="802928063" sldId="270"/>
            <ac:spMk id="24" creationId="{942C5EF7-1B75-6F6D-8BBE-1BBBD295327B}"/>
          </ac:spMkLst>
        </pc:spChg>
        <pc:spChg chg="mod">
          <ac:chgData name="José Calheiros" userId="de321ae8-bd62-4538-bd6c-1ecd69d8d146" providerId="ADAL" clId="{10DDBD8B-F7AD-40D0-BFC3-19CFD54C6619}" dt="2024-02-22T12:15:13.445" v="1461" actId="14100"/>
          <ac:spMkLst>
            <pc:docMk/>
            <pc:sldMk cId="802928063" sldId="270"/>
            <ac:spMk id="28" creationId="{D6CBA00A-1F70-673C-FE02-BD6DE2698734}"/>
          </ac:spMkLst>
        </pc:spChg>
        <pc:spChg chg="mod">
          <ac:chgData name="José Calheiros" userId="de321ae8-bd62-4538-bd6c-1ecd69d8d146" providerId="ADAL" clId="{10DDBD8B-F7AD-40D0-BFC3-19CFD54C6619}" dt="2024-02-22T12:15:13.445" v="1461" actId="14100"/>
          <ac:spMkLst>
            <pc:docMk/>
            <pc:sldMk cId="802928063" sldId="270"/>
            <ac:spMk id="38" creationId="{82A0D610-79ED-A3F8-DC19-964AE3DA6C11}"/>
          </ac:spMkLst>
        </pc:spChg>
        <pc:spChg chg="add mod">
          <ac:chgData name="José Calheiros" userId="de321ae8-bd62-4538-bd6c-1ecd69d8d146" providerId="ADAL" clId="{10DDBD8B-F7AD-40D0-BFC3-19CFD54C6619}" dt="2024-02-22T12:29:05.858" v="1616" actId="14100"/>
          <ac:spMkLst>
            <pc:docMk/>
            <pc:sldMk cId="802928063" sldId="270"/>
            <ac:spMk id="48" creationId="{FE3E7C0A-DE3E-30D8-BE08-5F76B8493FE2}"/>
          </ac:spMkLst>
        </pc:spChg>
        <pc:spChg chg="mod topLvl">
          <ac:chgData name="José Calheiros" userId="de321ae8-bd62-4538-bd6c-1ecd69d8d146" providerId="ADAL" clId="{10DDBD8B-F7AD-40D0-BFC3-19CFD54C6619}" dt="2024-02-22T12:35:50.529" v="1738" actId="1076"/>
          <ac:spMkLst>
            <pc:docMk/>
            <pc:sldMk cId="802928063" sldId="270"/>
            <ac:spMk id="51" creationId="{53C65FA1-B708-657F-432F-1F8B7A5BCDB2}"/>
          </ac:spMkLst>
        </pc:spChg>
        <pc:spChg chg="mod topLvl">
          <ac:chgData name="José Calheiros" userId="de321ae8-bd62-4538-bd6c-1ecd69d8d146" providerId="ADAL" clId="{10DDBD8B-F7AD-40D0-BFC3-19CFD54C6619}" dt="2024-02-22T12:33:09.266" v="1696" actId="165"/>
          <ac:spMkLst>
            <pc:docMk/>
            <pc:sldMk cId="802928063" sldId="270"/>
            <ac:spMk id="54" creationId="{7F552DB5-AEF8-DE30-691C-43FCB886CE8F}"/>
          </ac:spMkLst>
        </pc:spChg>
        <pc:spChg chg="mod topLvl">
          <ac:chgData name="José Calheiros" userId="de321ae8-bd62-4538-bd6c-1ecd69d8d146" providerId="ADAL" clId="{10DDBD8B-F7AD-40D0-BFC3-19CFD54C6619}" dt="2024-02-22T12:19:27.422" v="1504" actId="20577"/>
          <ac:spMkLst>
            <pc:docMk/>
            <pc:sldMk cId="802928063" sldId="270"/>
            <ac:spMk id="57" creationId="{BCF460E0-C410-A833-A3B2-061C894F26F4}"/>
          </ac:spMkLst>
        </pc:spChg>
        <pc:spChg chg="add mod">
          <ac:chgData name="José Calheiros" userId="de321ae8-bd62-4538-bd6c-1ecd69d8d146" providerId="ADAL" clId="{10DDBD8B-F7AD-40D0-BFC3-19CFD54C6619}" dt="2024-02-22T12:20:30.207" v="1514"/>
          <ac:spMkLst>
            <pc:docMk/>
            <pc:sldMk cId="802928063" sldId="270"/>
            <ac:spMk id="66" creationId="{F61AD9EC-1CA3-BBE2-DD1B-3FCF19317612}"/>
          </ac:spMkLst>
        </pc:spChg>
        <pc:spChg chg="add mod">
          <ac:chgData name="José Calheiros" userId="de321ae8-bd62-4538-bd6c-1ecd69d8d146" providerId="ADAL" clId="{10DDBD8B-F7AD-40D0-BFC3-19CFD54C6619}" dt="2024-02-22T12:31:36.921" v="1670" actId="20577"/>
          <ac:spMkLst>
            <pc:docMk/>
            <pc:sldMk cId="802928063" sldId="270"/>
            <ac:spMk id="67" creationId="{38B91336-4A26-0E31-7713-C53603CEE1B1}"/>
          </ac:spMkLst>
        </pc:spChg>
        <pc:spChg chg="mod">
          <ac:chgData name="José Calheiros" userId="de321ae8-bd62-4538-bd6c-1ecd69d8d146" providerId="ADAL" clId="{10DDBD8B-F7AD-40D0-BFC3-19CFD54C6619}" dt="2024-02-22T12:36:58.679" v="1800" actId="20577"/>
          <ac:spMkLst>
            <pc:docMk/>
            <pc:sldMk cId="802928063" sldId="270"/>
            <ac:spMk id="70" creationId="{7775C537-0C6D-FB74-36A8-286A7EC664A8}"/>
          </ac:spMkLst>
        </pc:spChg>
        <pc:spChg chg="mod">
          <ac:chgData name="José Calheiros" userId="de321ae8-bd62-4538-bd6c-1ecd69d8d146" providerId="ADAL" clId="{10DDBD8B-F7AD-40D0-BFC3-19CFD54C6619}" dt="2024-02-22T12:37:06.977" v="1801" actId="6549"/>
          <ac:spMkLst>
            <pc:docMk/>
            <pc:sldMk cId="802928063" sldId="270"/>
            <ac:spMk id="73" creationId="{61060968-919A-3600-29D7-6B33A47E6504}"/>
          </ac:spMkLst>
        </pc:spChg>
        <pc:spChg chg="mod">
          <ac:chgData name="José Calheiros" userId="de321ae8-bd62-4538-bd6c-1ecd69d8d146" providerId="ADAL" clId="{10DDBD8B-F7AD-40D0-BFC3-19CFD54C6619}" dt="2024-02-22T12:37:08.484" v="1802" actId="6549"/>
          <ac:spMkLst>
            <pc:docMk/>
            <pc:sldMk cId="802928063" sldId="270"/>
            <ac:spMk id="76" creationId="{8CBDD1B8-198C-A2F3-1E10-D5DC8854F42E}"/>
          </ac:spMkLst>
        </pc:spChg>
        <pc:spChg chg="add del mod">
          <ac:chgData name="José Calheiros" userId="de321ae8-bd62-4538-bd6c-1ecd69d8d146" providerId="ADAL" clId="{10DDBD8B-F7AD-40D0-BFC3-19CFD54C6619}" dt="2024-02-22T12:23:37.305" v="1550" actId="478"/>
          <ac:spMkLst>
            <pc:docMk/>
            <pc:sldMk cId="802928063" sldId="270"/>
            <ac:spMk id="82" creationId="{F588062C-536A-B24B-1B5C-0DC15F5AC535}"/>
          </ac:spMkLst>
        </pc:spChg>
        <pc:spChg chg="add del">
          <ac:chgData name="José Calheiros" userId="de321ae8-bd62-4538-bd6c-1ecd69d8d146" providerId="ADAL" clId="{10DDBD8B-F7AD-40D0-BFC3-19CFD54C6619}" dt="2024-02-22T12:24:18.852" v="1554" actId="478"/>
          <ac:spMkLst>
            <pc:docMk/>
            <pc:sldMk cId="802928063" sldId="270"/>
            <ac:spMk id="85" creationId="{63075169-F926-5BFD-BEA5-B8DAB6338FBE}"/>
          </ac:spMkLst>
        </pc:spChg>
        <pc:spChg chg="add mod ord">
          <ac:chgData name="José Calheiros" userId="de321ae8-bd62-4538-bd6c-1ecd69d8d146" providerId="ADAL" clId="{10DDBD8B-F7AD-40D0-BFC3-19CFD54C6619}" dt="2024-02-22T12:29:08.939" v="1617" actId="14100"/>
          <ac:spMkLst>
            <pc:docMk/>
            <pc:sldMk cId="802928063" sldId="270"/>
            <ac:spMk id="99" creationId="{CDE0FA25-309E-7946-91C3-6CFD7657CBE2}"/>
          </ac:spMkLst>
        </pc:spChg>
        <pc:spChg chg="add mod">
          <ac:chgData name="José Calheiros" userId="de321ae8-bd62-4538-bd6c-1ecd69d8d146" providerId="ADAL" clId="{10DDBD8B-F7AD-40D0-BFC3-19CFD54C6619}" dt="2024-02-22T12:36:44.724" v="1751" actId="20577"/>
          <ac:spMkLst>
            <pc:docMk/>
            <pc:sldMk cId="802928063" sldId="270"/>
            <ac:spMk id="104" creationId="{886F0CF6-F21A-C1EC-A554-6ABEDABC1D9F}"/>
          </ac:spMkLst>
        </pc:spChg>
        <pc:spChg chg="add mod">
          <ac:chgData name="José Calheiros" userId="de321ae8-bd62-4538-bd6c-1ecd69d8d146" providerId="ADAL" clId="{10DDBD8B-F7AD-40D0-BFC3-19CFD54C6619}" dt="2024-02-22T12:36:50.009" v="1767" actId="20577"/>
          <ac:spMkLst>
            <pc:docMk/>
            <pc:sldMk cId="802928063" sldId="270"/>
            <ac:spMk id="105" creationId="{B0C031E4-99A3-5A15-4467-B1C9146F413B}"/>
          </ac:spMkLst>
        </pc:spChg>
        <pc:grpChg chg="add mod">
          <ac:chgData name="José Calheiros" userId="de321ae8-bd62-4538-bd6c-1ecd69d8d146" providerId="ADAL" clId="{10DDBD8B-F7AD-40D0-BFC3-19CFD54C6619}" dt="2024-02-22T12:15:13.445" v="1461" actId="14100"/>
          <ac:grpSpMkLst>
            <pc:docMk/>
            <pc:sldMk cId="802928063" sldId="270"/>
            <ac:grpSpMk id="10" creationId="{F4F2A192-2DEA-1F3A-5A01-720A56FBF735}"/>
          </ac:grpSpMkLst>
        </pc:grpChg>
        <pc:grpChg chg="add mod">
          <ac:chgData name="José Calheiros" userId="de321ae8-bd62-4538-bd6c-1ecd69d8d146" providerId="ADAL" clId="{10DDBD8B-F7AD-40D0-BFC3-19CFD54C6619}" dt="2024-02-22T12:15:13.445" v="1461" actId="14100"/>
          <ac:grpSpMkLst>
            <pc:docMk/>
            <pc:sldMk cId="802928063" sldId="270"/>
            <ac:grpSpMk id="15" creationId="{067AC9CA-D552-2319-C67B-C79F0568F6DF}"/>
          </ac:grpSpMkLst>
        </pc:grpChg>
        <pc:grpChg chg="add mod">
          <ac:chgData name="José Calheiros" userId="de321ae8-bd62-4538-bd6c-1ecd69d8d146" providerId="ADAL" clId="{10DDBD8B-F7AD-40D0-BFC3-19CFD54C6619}" dt="2024-02-22T12:15:13.445" v="1461" actId="14100"/>
          <ac:grpSpMkLst>
            <pc:docMk/>
            <pc:sldMk cId="802928063" sldId="270"/>
            <ac:grpSpMk id="18" creationId="{68CEE235-28CC-ED59-6637-B5AE1024B747}"/>
          </ac:grpSpMkLst>
        </pc:grpChg>
        <pc:grpChg chg="add mod">
          <ac:chgData name="José Calheiros" userId="de321ae8-bd62-4538-bd6c-1ecd69d8d146" providerId="ADAL" clId="{10DDBD8B-F7AD-40D0-BFC3-19CFD54C6619}" dt="2024-02-22T12:15:13.445" v="1461" actId="14100"/>
          <ac:grpSpMkLst>
            <pc:docMk/>
            <pc:sldMk cId="802928063" sldId="270"/>
            <ac:grpSpMk id="22" creationId="{4495AD95-CFCA-3661-D478-49B86E165B6C}"/>
          </ac:grpSpMkLst>
        </pc:grpChg>
        <pc:grpChg chg="add mod">
          <ac:chgData name="José Calheiros" userId="de321ae8-bd62-4538-bd6c-1ecd69d8d146" providerId="ADAL" clId="{10DDBD8B-F7AD-40D0-BFC3-19CFD54C6619}" dt="2024-02-22T12:15:13.445" v="1461" actId="14100"/>
          <ac:grpSpMkLst>
            <pc:docMk/>
            <pc:sldMk cId="802928063" sldId="270"/>
            <ac:grpSpMk id="26" creationId="{0484A75A-F750-B076-DA94-B0AE2FE9B8F1}"/>
          </ac:grpSpMkLst>
        </pc:grpChg>
        <pc:grpChg chg="add mod">
          <ac:chgData name="José Calheiros" userId="de321ae8-bd62-4538-bd6c-1ecd69d8d146" providerId="ADAL" clId="{10DDBD8B-F7AD-40D0-BFC3-19CFD54C6619}" dt="2024-02-22T12:15:13.445" v="1461" actId="14100"/>
          <ac:grpSpMkLst>
            <pc:docMk/>
            <pc:sldMk cId="802928063" sldId="270"/>
            <ac:grpSpMk id="36" creationId="{74E30A41-CA79-D545-BB71-23C0E55DA7D4}"/>
          </ac:grpSpMkLst>
        </pc:grpChg>
        <pc:grpChg chg="add del mod">
          <ac:chgData name="José Calheiros" userId="de321ae8-bd62-4538-bd6c-1ecd69d8d146" providerId="ADAL" clId="{10DDBD8B-F7AD-40D0-BFC3-19CFD54C6619}" dt="2024-02-22T12:19:50.225" v="1508" actId="165"/>
          <ac:grpSpMkLst>
            <pc:docMk/>
            <pc:sldMk cId="802928063" sldId="270"/>
            <ac:grpSpMk id="49" creationId="{653CBA55-60D5-0D57-EE22-0B907BA8F876}"/>
          </ac:grpSpMkLst>
        </pc:grpChg>
        <pc:grpChg chg="add del mod">
          <ac:chgData name="José Calheiros" userId="de321ae8-bd62-4538-bd6c-1ecd69d8d146" providerId="ADAL" clId="{10DDBD8B-F7AD-40D0-BFC3-19CFD54C6619}" dt="2024-02-22T12:33:09.266" v="1696" actId="165"/>
          <ac:grpSpMkLst>
            <pc:docMk/>
            <pc:sldMk cId="802928063" sldId="270"/>
            <ac:grpSpMk id="52" creationId="{7A429A7C-8E9C-5A74-5DC3-16EF53F87FF2}"/>
          </ac:grpSpMkLst>
        </pc:grpChg>
        <pc:grpChg chg="add del mod">
          <ac:chgData name="José Calheiros" userId="de321ae8-bd62-4538-bd6c-1ecd69d8d146" providerId="ADAL" clId="{10DDBD8B-F7AD-40D0-BFC3-19CFD54C6619}" dt="2024-02-22T12:18:42.936" v="1480" actId="165"/>
          <ac:grpSpMkLst>
            <pc:docMk/>
            <pc:sldMk cId="802928063" sldId="270"/>
            <ac:grpSpMk id="55" creationId="{D02F59BD-DF77-5ECA-5751-062D4A06ABAB}"/>
          </ac:grpSpMkLst>
        </pc:grpChg>
        <pc:grpChg chg="add mod">
          <ac:chgData name="José Calheiros" userId="de321ae8-bd62-4538-bd6c-1ecd69d8d146" providerId="ADAL" clId="{10DDBD8B-F7AD-40D0-BFC3-19CFD54C6619}" dt="2024-02-22T12:29:23.586" v="1621" actId="1076"/>
          <ac:grpSpMkLst>
            <pc:docMk/>
            <pc:sldMk cId="802928063" sldId="270"/>
            <ac:grpSpMk id="68" creationId="{090301E9-E9C9-AB3A-37A1-88E5BFFD78CF}"/>
          </ac:grpSpMkLst>
        </pc:grpChg>
        <pc:grpChg chg="add mod">
          <ac:chgData name="José Calheiros" userId="de321ae8-bd62-4538-bd6c-1ecd69d8d146" providerId="ADAL" clId="{10DDBD8B-F7AD-40D0-BFC3-19CFD54C6619}" dt="2024-02-22T12:31:47.851" v="1673" actId="1076"/>
          <ac:grpSpMkLst>
            <pc:docMk/>
            <pc:sldMk cId="802928063" sldId="270"/>
            <ac:grpSpMk id="71" creationId="{09BA1E01-1CD5-BDE3-2B86-47A93519FC5D}"/>
          </ac:grpSpMkLst>
        </pc:grpChg>
        <pc:grpChg chg="add mod">
          <ac:chgData name="José Calheiros" userId="de321ae8-bd62-4538-bd6c-1ecd69d8d146" providerId="ADAL" clId="{10DDBD8B-F7AD-40D0-BFC3-19CFD54C6619}" dt="2024-02-22T12:37:15.738" v="1804" actId="1076"/>
          <ac:grpSpMkLst>
            <pc:docMk/>
            <pc:sldMk cId="802928063" sldId="270"/>
            <ac:grpSpMk id="74" creationId="{0E4F9235-372F-AECB-EC3D-B3DFBC71CCFB}"/>
          </ac:grpSpMkLst>
        </pc:grpChg>
        <pc:picChg chg="mod">
          <ac:chgData name="José Calheiros" userId="de321ae8-bd62-4538-bd6c-1ecd69d8d146" providerId="ADAL" clId="{10DDBD8B-F7AD-40D0-BFC3-19CFD54C6619}" dt="2024-02-22T12:15:13.445" v="1461" actId="14100"/>
          <ac:picMkLst>
            <pc:docMk/>
            <pc:sldMk cId="802928063" sldId="270"/>
            <ac:picMk id="11" creationId="{2149F7F5-3FD4-1080-7963-2D10D4791761}"/>
          </ac:picMkLst>
        </pc:picChg>
        <pc:picChg chg="del">
          <ac:chgData name="José Calheiros" userId="de321ae8-bd62-4538-bd6c-1ecd69d8d146" providerId="ADAL" clId="{10DDBD8B-F7AD-40D0-BFC3-19CFD54C6619}" dt="2024-02-22T12:15:05.678" v="1458" actId="478"/>
          <ac:picMkLst>
            <pc:docMk/>
            <pc:sldMk cId="802928063" sldId="270"/>
            <ac:picMk id="12" creationId="{A8FEFF5A-6131-79B9-02FE-78B72A0063E1}"/>
          </ac:picMkLst>
        </pc:picChg>
        <pc:picChg chg="del">
          <ac:chgData name="José Calheiros" userId="de321ae8-bd62-4538-bd6c-1ecd69d8d146" providerId="ADAL" clId="{10DDBD8B-F7AD-40D0-BFC3-19CFD54C6619}" dt="2024-02-22T12:15:22.342" v="1463" actId="478"/>
          <ac:picMkLst>
            <pc:docMk/>
            <pc:sldMk cId="802928063" sldId="270"/>
            <ac:picMk id="13" creationId="{CD50A266-FE08-0D60-2525-3EEDE593933A}"/>
          </ac:picMkLst>
        </pc:picChg>
        <pc:picChg chg="mod">
          <ac:chgData name="José Calheiros" userId="de321ae8-bd62-4538-bd6c-1ecd69d8d146" providerId="ADAL" clId="{10DDBD8B-F7AD-40D0-BFC3-19CFD54C6619}" dt="2024-02-22T12:15:13.445" v="1461" actId="14100"/>
          <ac:picMkLst>
            <pc:docMk/>
            <pc:sldMk cId="802928063" sldId="270"/>
            <ac:picMk id="16" creationId="{3A0AFA12-2B4E-1953-14DE-396DB820A94D}"/>
          </ac:picMkLst>
        </pc:picChg>
        <pc:picChg chg="mod">
          <ac:chgData name="José Calheiros" userId="de321ae8-bd62-4538-bd6c-1ecd69d8d146" providerId="ADAL" clId="{10DDBD8B-F7AD-40D0-BFC3-19CFD54C6619}" dt="2024-02-22T12:15:13.445" v="1461" actId="14100"/>
          <ac:picMkLst>
            <pc:docMk/>
            <pc:sldMk cId="802928063" sldId="270"/>
            <ac:picMk id="19" creationId="{9F8D287F-09BA-9E5A-6DE7-B0599F030D31}"/>
          </ac:picMkLst>
        </pc:picChg>
        <pc:picChg chg="mod">
          <ac:chgData name="José Calheiros" userId="de321ae8-bd62-4538-bd6c-1ecd69d8d146" providerId="ADAL" clId="{10DDBD8B-F7AD-40D0-BFC3-19CFD54C6619}" dt="2024-02-22T12:15:13.445" v="1461" actId="14100"/>
          <ac:picMkLst>
            <pc:docMk/>
            <pc:sldMk cId="802928063" sldId="270"/>
            <ac:picMk id="23" creationId="{CB4D0899-7544-35F4-8E73-BE3741529871}"/>
          </ac:picMkLst>
        </pc:picChg>
        <pc:picChg chg="mod">
          <ac:chgData name="José Calheiros" userId="de321ae8-bd62-4538-bd6c-1ecd69d8d146" providerId="ADAL" clId="{10DDBD8B-F7AD-40D0-BFC3-19CFD54C6619}" dt="2024-02-22T12:15:13.445" v="1461" actId="14100"/>
          <ac:picMkLst>
            <pc:docMk/>
            <pc:sldMk cId="802928063" sldId="270"/>
            <ac:picMk id="27" creationId="{E1FC0F72-94B6-E834-DD44-D0FD5F79E7C4}"/>
          </ac:picMkLst>
        </pc:picChg>
        <pc:picChg chg="mod">
          <ac:chgData name="José Calheiros" userId="de321ae8-bd62-4538-bd6c-1ecd69d8d146" providerId="ADAL" clId="{10DDBD8B-F7AD-40D0-BFC3-19CFD54C6619}" dt="2024-02-22T12:15:13.445" v="1461" actId="14100"/>
          <ac:picMkLst>
            <pc:docMk/>
            <pc:sldMk cId="802928063" sldId="270"/>
            <ac:picMk id="37" creationId="{9D9BCADE-DDB8-8800-5A96-89E78187FA0B}"/>
          </ac:picMkLst>
        </pc:picChg>
        <pc:picChg chg="mod topLvl">
          <ac:chgData name="José Calheiros" userId="de321ae8-bd62-4538-bd6c-1ecd69d8d146" providerId="ADAL" clId="{10DDBD8B-F7AD-40D0-BFC3-19CFD54C6619}" dt="2024-02-22T12:35:18.293" v="1728" actId="1076"/>
          <ac:picMkLst>
            <pc:docMk/>
            <pc:sldMk cId="802928063" sldId="270"/>
            <ac:picMk id="50" creationId="{4ED4932D-0B6E-1758-7398-4C0FAF4939B2}"/>
          </ac:picMkLst>
        </pc:picChg>
        <pc:picChg chg="mod topLvl">
          <ac:chgData name="José Calheiros" userId="de321ae8-bd62-4538-bd6c-1ecd69d8d146" providerId="ADAL" clId="{10DDBD8B-F7AD-40D0-BFC3-19CFD54C6619}" dt="2024-02-22T12:33:26.629" v="1697" actId="14861"/>
          <ac:picMkLst>
            <pc:docMk/>
            <pc:sldMk cId="802928063" sldId="270"/>
            <ac:picMk id="53" creationId="{F2D0C60A-3681-6A66-5C99-B9998D8B48FD}"/>
          </ac:picMkLst>
        </pc:picChg>
        <pc:picChg chg="mod topLvl">
          <ac:chgData name="José Calheiros" userId="de321ae8-bd62-4538-bd6c-1ecd69d8d146" providerId="ADAL" clId="{10DDBD8B-F7AD-40D0-BFC3-19CFD54C6619}" dt="2024-02-22T12:33:39.857" v="1699" actId="14861"/>
          <ac:picMkLst>
            <pc:docMk/>
            <pc:sldMk cId="802928063" sldId="270"/>
            <ac:picMk id="56" creationId="{B2DE725A-2D87-C6BB-CB77-391D8BCC86EC}"/>
          </ac:picMkLst>
        </pc:picChg>
        <pc:picChg chg="mod">
          <ac:chgData name="José Calheiros" userId="de321ae8-bd62-4538-bd6c-1ecd69d8d146" providerId="ADAL" clId="{10DDBD8B-F7AD-40D0-BFC3-19CFD54C6619}" dt="2024-02-22T12:29:23.586" v="1621" actId="1076"/>
          <ac:picMkLst>
            <pc:docMk/>
            <pc:sldMk cId="802928063" sldId="270"/>
            <ac:picMk id="69" creationId="{0A6B366E-F115-E6D1-1952-494E02388437}"/>
          </ac:picMkLst>
        </pc:picChg>
        <pc:picChg chg="mod">
          <ac:chgData name="José Calheiros" userId="de321ae8-bd62-4538-bd6c-1ecd69d8d146" providerId="ADAL" clId="{10DDBD8B-F7AD-40D0-BFC3-19CFD54C6619}" dt="2024-02-22T12:21:33.531" v="1534"/>
          <ac:picMkLst>
            <pc:docMk/>
            <pc:sldMk cId="802928063" sldId="270"/>
            <ac:picMk id="72" creationId="{F6A68C9D-8B0C-06D7-010C-692D55FEBDE0}"/>
          </ac:picMkLst>
        </pc:picChg>
        <pc:picChg chg="mod">
          <ac:chgData name="José Calheiros" userId="de321ae8-bd62-4538-bd6c-1ecd69d8d146" providerId="ADAL" clId="{10DDBD8B-F7AD-40D0-BFC3-19CFD54C6619}" dt="2024-02-22T12:21:38.868" v="1536"/>
          <ac:picMkLst>
            <pc:docMk/>
            <pc:sldMk cId="802928063" sldId="270"/>
            <ac:picMk id="75" creationId="{017F5A1D-7F20-D513-E3F6-4483BF8C699D}"/>
          </ac:picMkLst>
        </pc:picChg>
        <pc:picChg chg="add mod">
          <ac:chgData name="José Calheiros" userId="de321ae8-bd62-4538-bd6c-1ecd69d8d146" providerId="ADAL" clId="{10DDBD8B-F7AD-40D0-BFC3-19CFD54C6619}" dt="2024-02-22T12:42:29.191" v="1950" actId="1076"/>
          <ac:picMkLst>
            <pc:docMk/>
            <pc:sldMk cId="802928063" sldId="270"/>
            <ac:picMk id="145" creationId="{D843B3EE-C55A-9522-0B87-7C3164E6F2DF}"/>
          </ac:picMkLst>
        </pc:picChg>
        <pc:cxnChg chg="add mod">
          <ac:chgData name="José Calheiros" userId="de321ae8-bd62-4538-bd6c-1ecd69d8d146" providerId="ADAL" clId="{10DDBD8B-F7AD-40D0-BFC3-19CFD54C6619}" dt="2024-02-22T12:15:13.445" v="1461" actId="14100"/>
          <ac:cxnSpMkLst>
            <pc:docMk/>
            <pc:sldMk cId="802928063" sldId="270"/>
            <ac:cxnSpMk id="21" creationId="{97555C91-8FDA-EEB1-379B-4DF3237D472C}"/>
          </ac:cxnSpMkLst>
        </pc:cxnChg>
        <pc:cxnChg chg="add mod">
          <ac:chgData name="José Calheiros" userId="de321ae8-bd62-4538-bd6c-1ecd69d8d146" providerId="ADAL" clId="{10DDBD8B-F7AD-40D0-BFC3-19CFD54C6619}" dt="2024-02-22T12:15:13.445" v="1461" actId="14100"/>
          <ac:cxnSpMkLst>
            <pc:docMk/>
            <pc:sldMk cId="802928063" sldId="270"/>
            <ac:cxnSpMk id="25" creationId="{D40BCBAB-639D-957E-BE29-1ABB6C36A951}"/>
          </ac:cxnSpMkLst>
        </pc:cxnChg>
        <pc:cxnChg chg="add mod">
          <ac:chgData name="José Calheiros" userId="de321ae8-bd62-4538-bd6c-1ecd69d8d146" providerId="ADAL" clId="{10DDBD8B-F7AD-40D0-BFC3-19CFD54C6619}" dt="2024-02-22T12:15:13.445" v="1461" actId="14100"/>
          <ac:cxnSpMkLst>
            <pc:docMk/>
            <pc:sldMk cId="802928063" sldId="270"/>
            <ac:cxnSpMk id="29" creationId="{2B4E509A-6504-AFAF-4665-90C7EA4E6235}"/>
          </ac:cxnSpMkLst>
        </pc:cxnChg>
        <pc:cxnChg chg="add mod">
          <ac:chgData name="José Calheiros" userId="de321ae8-bd62-4538-bd6c-1ecd69d8d146" providerId="ADAL" clId="{10DDBD8B-F7AD-40D0-BFC3-19CFD54C6619}" dt="2024-02-22T12:15:13.445" v="1461" actId="14100"/>
          <ac:cxnSpMkLst>
            <pc:docMk/>
            <pc:sldMk cId="802928063" sldId="270"/>
            <ac:cxnSpMk id="30" creationId="{6121F131-D00C-E52C-2C84-113B65CC95FC}"/>
          </ac:cxnSpMkLst>
        </pc:cxnChg>
        <pc:cxnChg chg="add mod">
          <ac:chgData name="José Calheiros" userId="de321ae8-bd62-4538-bd6c-1ecd69d8d146" providerId="ADAL" clId="{10DDBD8B-F7AD-40D0-BFC3-19CFD54C6619}" dt="2024-02-22T12:15:13.445" v="1461" actId="14100"/>
          <ac:cxnSpMkLst>
            <pc:docMk/>
            <pc:sldMk cId="802928063" sldId="270"/>
            <ac:cxnSpMk id="31" creationId="{BE89F845-DD82-4959-C9D6-0661ADBD54BE}"/>
          </ac:cxnSpMkLst>
        </pc:cxnChg>
        <pc:cxnChg chg="add mod">
          <ac:chgData name="José Calheiros" userId="de321ae8-bd62-4538-bd6c-1ecd69d8d146" providerId="ADAL" clId="{10DDBD8B-F7AD-40D0-BFC3-19CFD54C6619}" dt="2024-02-22T12:15:13.445" v="1461" actId="14100"/>
          <ac:cxnSpMkLst>
            <pc:docMk/>
            <pc:sldMk cId="802928063" sldId="270"/>
            <ac:cxnSpMk id="32" creationId="{BF544289-7214-B4D4-AAC4-538994F77E45}"/>
          </ac:cxnSpMkLst>
        </pc:cxnChg>
        <pc:cxnChg chg="add mod">
          <ac:chgData name="José Calheiros" userId="de321ae8-bd62-4538-bd6c-1ecd69d8d146" providerId="ADAL" clId="{10DDBD8B-F7AD-40D0-BFC3-19CFD54C6619}" dt="2024-02-22T12:15:13.445" v="1461" actId="14100"/>
          <ac:cxnSpMkLst>
            <pc:docMk/>
            <pc:sldMk cId="802928063" sldId="270"/>
            <ac:cxnSpMk id="33" creationId="{BE73810E-0C84-380C-5C16-6C979C7213CE}"/>
          </ac:cxnSpMkLst>
        </pc:cxnChg>
        <pc:cxnChg chg="add mod">
          <ac:chgData name="José Calheiros" userId="de321ae8-bd62-4538-bd6c-1ecd69d8d146" providerId="ADAL" clId="{10DDBD8B-F7AD-40D0-BFC3-19CFD54C6619}" dt="2024-02-22T12:15:13.445" v="1461" actId="14100"/>
          <ac:cxnSpMkLst>
            <pc:docMk/>
            <pc:sldMk cId="802928063" sldId="270"/>
            <ac:cxnSpMk id="34" creationId="{C10F19EE-D490-D86A-BF62-03CCF3B65FE4}"/>
          </ac:cxnSpMkLst>
        </pc:cxnChg>
        <pc:cxnChg chg="add mod">
          <ac:chgData name="José Calheiros" userId="de321ae8-bd62-4538-bd6c-1ecd69d8d146" providerId="ADAL" clId="{10DDBD8B-F7AD-40D0-BFC3-19CFD54C6619}" dt="2024-02-22T12:15:13.445" v="1461" actId="14100"/>
          <ac:cxnSpMkLst>
            <pc:docMk/>
            <pc:sldMk cId="802928063" sldId="270"/>
            <ac:cxnSpMk id="35" creationId="{DB7E7DCE-6B04-1084-4D6A-8C305C187464}"/>
          </ac:cxnSpMkLst>
        </pc:cxnChg>
        <pc:cxnChg chg="add del mod">
          <ac:chgData name="José Calheiros" userId="de321ae8-bd62-4538-bd6c-1ecd69d8d146" providerId="ADAL" clId="{10DDBD8B-F7AD-40D0-BFC3-19CFD54C6619}" dt="2024-02-22T12:21:08.066" v="1526" actId="478"/>
          <ac:cxnSpMkLst>
            <pc:docMk/>
            <pc:sldMk cId="802928063" sldId="270"/>
            <ac:cxnSpMk id="58" creationId="{9CC0D598-F04F-9461-4D66-31B849D16AC9}"/>
          </ac:cxnSpMkLst>
        </pc:cxnChg>
        <pc:cxnChg chg="add del mod">
          <ac:chgData name="José Calheiros" userId="de321ae8-bd62-4538-bd6c-1ecd69d8d146" providerId="ADAL" clId="{10DDBD8B-F7AD-40D0-BFC3-19CFD54C6619}" dt="2024-02-22T12:21:09.879" v="1529" actId="478"/>
          <ac:cxnSpMkLst>
            <pc:docMk/>
            <pc:sldMk cId="802928063" sldId="270"/>
            <ac:cxnSpMk id="59" creationId="{6168C3FB-23A4-601F-4E09-35F971A68BED}"/>
          </ac:cxnSpMkLst>
        </pc:cxnChg>
        <pc:cxnChg chg="add del mod">
          <ac:chgData name="José Calheiros" userId="de321ae8-bd62-4538-bd6c-1ecd69d8d146" providerId="ADAL" clId="{10DDBD8B-F7AD-40D0-BFC3-19CFD54C6619}" dt="2024-02-22T12:21:09.246" v="1528" actId="478"/>
          <ac:cxnSpMkLst>
            <pc:docMk/>
            <pc:sldMk cId="802928063" sldId="270"/>
            <ac:cxnSpMk id="60" creationId="{AFCCCB04-546F-2DDA-5992-34AE2826ADE9}"/>
          </ac:cxnSpMkLst>
        </pc:cxnChg>
        <pc:cxnChg chg="add del mod">
          <ac:chgData name="José Calheiros" userId="de321ae8-bd62-4538-bd6c-1ecd69d8d146" providerId="ADAL" clId="{10DDBD8B-F7AD-40D0-BFC3-19CFD54C6619}" dt="2024-02-22T12:21:08.674" v="1527" actId="478"/>
          <ac:cxnSpMkLst>
            <pc:docMk/>
            <pc:sldMk cId="802928063" sldId="270"/>
            <ac:cxnSpMk id="61" creationId="{66C55815-D8C7-EF59-7F0E-F364E53E0756}"/>
          </ac:cxnSpMkLst>
        </pc:cxnChg>
        <pc:cxnChg chg="add del mod">
          <ac:chgData name="José Calheiros" userId="de321ae8-bd62-4538-bd6c-1ecd69d8d146" providerId="ADAL" clId="{10DDBD8B-F7AD-40D0-BFC3-19CFD54C6619}" dt="2024-02-22T12:21:06.729" v="1525" actId="478"/>
          <ac:cxnSpMkLst>
            <pc:docMk/>
            <pc:sldMk cId="802928063" sldId="270"/>
            <ac:cxnSpMk id="62" creationId="{9237F9FC-301A-F25D-D843-36A7AEFEFA3A}"/>
          </ac:cxnSpMkLst>
        </pc:cxnChg>
        <pc:cxnChg chg="add del mod">
          <ac:chgData name="José Calheiros" userId="de321ae8-bd62-4538-bd6c-1ecd69d8d146" providerId="ADAL" clId="{10DDBD8B-F7AD-40D0-BFC3-19CFD54C6619}" dt="2024-02-22T12:21:10.422" v="1530" actId="478"/>
          <ac:cxnSpMkLst>
            <pc:docMk/>
            <pc:sldMk cId="802928063" sldId="270"/>
            <ac:cxnSpMk id="63" creationId="{2BDA05BD-0770-A09D-5E60-27BFEB4C6979}"/>
          </ac:cxnSpMkLst>
        </pc:cxnChg>
        <pc:cxnChg chg="add del mod">
          <ac:chgData name="José Calheiros" userId="de321ae8-bd62-4538-bd6c-1ecd69d8d146" providerId="ADAL" clId="{10DDBD8B-F7AD-40D0-BFC3-19CFD54C6619}" dt="2024-02-22T12:22:46.463" v="1543" actId="478"/>
          <ac:cxnSpMkLst>
            <pc:docMk/>
            <pc:sldMk cId="802928063" sldId="270"/>
            <ac:cxnSpMk id="78" creationId="{64A08697-3C6D-18F7-BE8B-7FBFC4D1892D}"/>
          </ac:cxnSpMkLst>
        </pc:cxnChg>
        <pc:cxnChg chg="add del">
          <ac:chgData name="José Calheiros" userId="de321ae8-bd62-4538-bd6c-1ecd69d8d146" providerId="ADAL" clId="{10DDBD8B-F7AD-40D0-BFC3-19CFD54C6619}" dt="2024-02-22T12:23:59.021" v="1552" actId="478"/>
          <ac:cxnSpMkLst>
            <pc:docMk/>
            <pc:sldMk cId="802928063" sldId="270"/>
            <ac:cxnSpMk id="84" creationId="{1BF327A8-18C7-22EC-EF85-DDB907FF14F3}"/>
          </ac:cxnSpMkLst>
        </pc:cxnChg>
        <pc:cxnChg chg="add mod">
          <ac:chgData name="José Calheiros" userId="de321ae8-bd62-4538-bd6c-1ecd69d8d146" providerId="ADAL" clId="{10DDBD8B-F7AD-40D0-BFC3-19CFD54C6619}" dt="2024-02-22T12:29:35.589" v="1625" actId="14100"/>
          <ac:cxnSpMkLst>
            <pc:docMk/>
            <pc:sldMk cId="802928063" sldId="270"/>
            <ac:cxnSpMk id="86" creationId="{94FF07AA-3718-4730-4CA6-DB7D1BF0BD46}"/>
          </ac:cxnSpMkLst>
        </pc:cxnChg>
        <pc:cxnChg chg="add mod">
          <ac:chgData name="José Calheiros" userId="de321ae8-bd62-4538-bd6c-1ecd69d8d146" providerId="ADAL" clId="{10DDBD8B-F7AD-40D0-BFC3-19CFD54C6619}" dt="2024-02-22T12:29:15.208" v="1619" actId="1076"/>
          <ac:cxnSpMkLst>
            <pc:docMk/>
            <pc:sldMk cId="802928063" sldId="270"/>
            <ac:cxnSpMk id="87" creationId="{01855909-4A9F-3144-09AB-90896BEA469D}"/>
          </ac:cxnSpMkLst>
        </pc:cxnChg>
        <pc:cxnChg chg="add mod">
          <ac:chgData name="José Calheiros" userId="de321ae8-bd62-4538-bd6c-1ecd69d8d146" providerId="ADAL" clId="{10DDBD8B-F7AD-40D0-BFC3-19CFD54C6619}" dt="2024-02-22T12:25:00.512" v="1562"/>
          <ac:cxnSpMkLst>
            <pc:docMk/>
            <pc:sldMk cId="802928063" sldId="270"/>
            <ac:cxnSpMk id="90" creationId="{E5319F20-90B4-A375-0A64-4BD484B30B96}"/>
          </ac:cxnSpMkLst>
        </pc:cxnChg>
        <pc:cxnChg chg="add del mod">
          <ac:chgData name="José Calheiros" userId="de321ae8-bd62-4538-bd6c-1ecd69d8d146" providerId="ADAL" clId="{10DDBD8B-F7AD-40D0-BFC3-19CFD54C6619}" dt="2024-02-22T12:26:49.974" v="1576" actId="478"/>
          <ac:cxnSpMkLst>
            <pc:docMk/>
            <pc:sldMk cId="802928063" sldId="270"/>
            <ac:cxnSpMk id="91" creationId="{F6AC761B-0572-7BDF-A5E3-6F10A0D117BD}"/>
          </ac:cxnSpMkLst>
        </pc:cxnChg>
        <pc:cxnChg chg="add del">
          <ac:chgData name="José Calheiros" userId="de321ae8-bd62-4538-bd6c-1ecd69d8d146" providerId="ADAL" clId="{10DDBD8B-F7AD-40D0-BFC3-19CFD54C6619}" dt="2024-02-22T12:25:28.246" v="1566" actId="11529"/>
          <ac:cxnSpMkLst>
            <pc:docMk/>
            <pc:sldMk cId="802928063" sldId="270"/>
            <ac:cxnSpMk id="93" creationId="{B068BC3B-04D8-A4E9-23AE-55150C8F477E}"/>
          </ac:cxnSpMkLst>
        </pc:cxnChg>
        <pc:cxnChg chg="add mod">
          <ac:chgData name="José Calheiros" userId="de321ae8-bd62-4538-bd6c-1ecd69d8d146" providerId="ADAL" clId="{10DDBD8B-F7AD-40D0-BFC3-19CFD54C6619}" dt="2024-02-22T12:29:25.309" v="1622" actId="1076"/>
          <ac:cxnSpMkLst>
            <pc:docMk/>
            <pc:sldMk cId="802928063" sldId="270"/>
            <ac:cxnSpMk id="95" creationId="{3CCCC22D-961A-42F7-F75E-4A57EF769F23}"/>
          </ac:cxnSpMkLst>
        </pc:cxnChg>
        <pc:cxnChg chg="add mod">
          <ac:chgData name="José Calheiros" userId="de321ae8-bd62-4538-bd6c-1ecd69d8d146" providerId="ADAL" clId="{10DDBD8B-F7AD-40D0-BFC3-19CFD54C6619}" dt="2024-02-22T12:30:39.696" v="1649" actId="14100"/>
          <ac:cxnSpMkLst>
            <pc:docMk/>
            <pc:sldMk cId="802928063" sldId="270"/>
            <ac:cxnSpMk id="106" creationId="{471186DF-B169-1860-C7FD-3C2794D80EB8}"/>
          </ac:cxnSpMkLst>
        </pc:cxnChg>
        <pc:cxnChg chg="add mod">
          <ac:chgData name="José Calheiros" userId="de321ae8-bd62-4538-bd6c-1ecd69d8d146" providerId="ADAL" clId="{10DDBD8B-F7AD-40D0-BFC3-19CFD54C6619}" dt="2024-02-22T12:30:34.032" v="1647" actId="1076"/>
          <ac:cxnSpMkLst>
            <pc:docMk/>
            <pc:sldMk cId="802928063" sldId="270"/>
            <ac:cxnSpMk id="107" creationId="{2152D647-6104-0B65-F735-08EE58846D90}"/>
          </ac:cxnSpMkLst>
        </pc:cxnChg>
        <pc:cxnChg chg="add mod">
          <ac:chgData name="José Calheiros" userId="de321ae8-bd62-4538-bd6c-1ecd69d8d146" providerId="ADAL" clId="{10DDBD8B-F7AD-40D0-BFC3-19CFD54C6619}" dt="2024-02-22T12:30:44.962" v="1651" actId="1076"/>
          <ac:cxnSpMkLst>
            <pc:docMk/>
            <pc:sldMk cId="802928063" sldId="270"/>
            <ac:cxnSpMk id="110" creationId="{54CEC88F-203C-5324-725A-34C66293515F}"/>
          </ac:cxnSpMkLst>
        </pc:cxnChg>
        <pc:cxnChg chg="add del mod">
          <ac:chgData name="José Calheiros" userId="de321ae8-bd62-4538-bd6c-1ecd69d8d146" providerId="ADAL" clId="{10DDBD8B-F7AD-40D0-BFC3-19CFD54C6619}" dt="2024-02-22T12:32:00.985" v="1678" actId="478"/>
          <ac:cxnSpMkLst>
            <pc:docMk/>
            <pc:sldMk cId="802928063" sldId="270"/>
            <ac:cxnSpMk id="111" creationId="{A88E69F0-6D02-3956-A4DC-CCDC322597DD}"/>
          </ac:cxnSpMkLst>
        </pc:cxnChg>
        <pc:cxnChg chg="add mod">
          <ac:chgData name="José Calheiros" userId="de321ae8-bd62-4538-bd6c-1ecd69d8d146" providerId="ADAL" clId="{10DDBD8B-F7AD-40D0-BFC3-19CFD54C6619}" dt="2024-02-22T12:31:56.957" v="1677"/>
          <ac:cxnSpMkLst>
            <pc:docMk/>
            <pc:sldMk cId="802928063" sldId="270"/>
            <ac:cxnSpMk id="114" creationId="{0CFBE86B-2F29-504C-32C4-3EAF12392D40}"/>
          </ac:cxnSpMkLst>
        </pc:cxnChg>
        <pc:cxnChg chg="add mod">
          <ac:chgData name="José Calheiros" userId="de321ae8-bd62-4538-bd6c-1ecd69d8d146" providerId="ADAL" clId="{10DDBD8B-F7AD-40D0-BFC3-19CFD54C6619}" dt="2024-02-22T12:32:39.362" v="1685" actId="208"/>
          <ac:cxnSpMkLst>
            <pc:docMk/>
            <pc:sldMk cId="802928063" sldId="270"/>
            <ac:cxnSpMk id="116" creationId="{0975A27B-2393-4C59-C888-6F38BDD84E1A}"/>
          </ac:cxnSpMkLst>
        </pc:cxnChg>
        <pc:cxnChg chg="add del mod">
          <ac:chgData name="José Calheiros" userId="de321ae8-bd62-4538-bd6c-1ecd69d8d146" providerId="ADAL" clId="{10DDBD8B-F7AD-40D0-BFC3-19CFD54C6619}" dt="2024-02-22T12:32:50.630" v="1690" actId="478"/>
          <ac:cxnSpMkLst>
            <pc:docMk/>
            <pc:sldMk cId="802928063" sldId="270"/>
            <ac:cxnSpMk id="118" creationId="{3B83C901-EA63-1982-B600-899A523BF660}"/>
          </ac:cxnSpMkLst>
        </pc:cxnChg>
        <pc:cxnChg chg="add mod">
          <ac:chgData name="José Calheiros" userId="de321ae8-bd62-4538-bd6c-1ecd69d8d146" providerId="ADAL" clId="{10DDBD8B-F7AD-40D0-BFC3-19CFD54C6619}" dt="2024-02-22T12:32:57.668" v="1693" actId="1076"/>
          <ac:cxnSpMkLst>
            <pc:docMk/>
            <pc:sldMk cId="802928063" sldId="270"/>
            <ac:cxnSpMk id="121" creationId="{7051AFE0-638E-0DF0-6FED-6B9D9E7A7BAE}"/>
          </ac:cxnSpMkLst>
        </pc:cxnChg>
        <pc:cxnChg chg="add mod">
          <ac:chgData name="José Calheiros" userId="de321ae8-bd62-4538-bd6c-1ecd69d8d146" providerId="ADAL" clId="{10DDBD8B-F7AD-40D0-BFC3-19CFD54C6619}" dt="2024-02-22T12:34:18.502" v="1708" actId="14100"/>
          <ac:cxnSpMkLst>
            <pc:docMk/>
            <pc:sldMk cId="802928063" sldId="270"/>
            <ac:cxnSpMk id="122" creationId="{A18A9110-2DDA-0C08-9397-AE40AEC63A4C}"/>
          </ac:cxnSpMkLst>
        </pc:cxnChg>
        <pc:cxnChg chg="add mod">
          <ac:chgData name="José Calheiros" userId="de321ae8-bd62-4538-bd6c-1ecd69d8d146" providerId="ADAL" clId="{10DDBD8B-F7AD-40D0-BFC3-19CFD54C6619}" dt="2024-02-22T12:35:03.110" v="1723" actId="14100"/>
          <ac:cxnSpMkLst>
            <pc:docMk/>
            <pc:sldMk cId="802928063" sldId="270"/>
            <ac:cxnSpMk id="127" creationId="{0EE950D7-738E-D795-F01A-46B33A0342C0}"/>
          </ac:cxnSpMkLst>
        </pc:cxnChg>
        <pc:cxnChg chg="add mod">
          <ac:chgData name="José Calheiros" userId="de321ae8-bd62-4538-bd6c-1ecd69d8d146" providerId="ADAL" clId="{10DDBD8B-F7AD-40D0-BFC3-19CFD54C6619}" dt="2024-02-22T12:35:40.098" v="1736" actId="14100"/>
          <ac:cxnSpMkLst>
            <pc:docMk/>
            <pc:sldMk cId="802928063" sldId="270"/>
            <ac:cxnSpMk id="128" creationId="{A199CA92-4B77-628A-36AE-EB5A1031BBD4}"/>
          </ac:cxnSpMkLst>
        </pc:cxnChg>
        <pc:cxnChg chg="add mod">
          <ac:chgData name="José Calheiros" userId="de321ae8-bd62-4538-bd6c-1ecd69d8d146" providerId="ADAL" clId="{10DDBD8B-F7AD-40D0-BFC3-19CFD54C6619}" dt="2024-02-22T12:36:03.397" v="1741" actId="1076"/>
          <ac:cxnSpMkLst>
            <pc:docMk/>
            <pc:sldMk cId="802928063" sldId="270"/>
            <ac:cxnSpMk id="129" creationId="{B282131C-6C1D-199E-5948-CB8DCCD2BE84}"/>
          </ac:cxnSpMkLst>
        </pc:cxnChg>
        <pc:cxnChg chg="add mod">
          <ac:chgData name="José Calheiros" userId="de321ae8-bd62-4538-bd6c-1ecd69d8d146" providerId="ADAL" clId="{10DDBD8B-F7AD-40D0-BFC3-19CFD54C6619}" dt="2024-02-22T12:35:55.546" v="1739" actId="1076"/>
          <ac:cxnSpMkLst>
            <pc:docMk/>
            <pc:sldMk cId="802928063" sldId="270"/>
            <ac:cxnSpMk id="130" creationId="{E46F8E3F-ED05-7BBB-97D5-1EE0308BC1B6}"/>
          </ac:cxnSpMkLst>
        </pc:cxnChg>
        <pc:cxnChg chg="add mod">
          <ac:chgData name="José Calheiros" userId="de321ae8-bd62-4538-bd6c-1ecd69d8d146" providerId="ADAL" clId="{10DDBD8B-F7AD-40D0-BFC3-19CFD54C6619}" dt="2024-02-22T12:36:27.050" v="1745" actId="1076"/>
          <ac:cxnSpMkLst>
            <pc:docMk/>
            <pc:sldMk cId="802928063" sldId="270"/>
            <ac:cxnSpMk id="131" creationId="{10FBAC53-09D7-2908-E41B-47D4F94E60D0}"/>
          </ac:cxnSpMkLst>
        </pc:cxnChg>
        <pc:cxnChg chg="add mod">
          <ac:chgData name="José Calheiros" userId="de321ae8-bd62-4538-bd6c-1ecd69d8d146" providerId="ADAL" clId="{10DDBD8B-F7AD-40D0-BFC3-19CFD54C6619}" dt="2024-02-22T12:36:20.653" v="1743" actId="14100"/>
          <ac:cxnSpMkLst>
            <pc:docMk/>
            <pc:sldMk cId="802928063" sldId="270"/>
            <ac:cxnSpMk id="135" creationId="{9502F6C7-BADB-D51E-BCA5-6105215C147D}"/>
          </ac:cxnSpMkLst>
        </pc:cxnChg>
      </pc:sldChg>
      <pc:sldChg chg="addSp delSp modSp add mod">
        <pc:chgData name="José Calheiros" userId="de321ae8-bd62-4538-bd6c-1ecd69d8d146" providerId="ADAL" clId="{10DDBD8B-F7AD-40D0-BFC3-19CFD54C6619}" dt="2024-02-22T12:42:48.729" v="1990" actId="20577"/>
        <pc:sldMkLst>
          <pc:docMk/>
          <pc:sldMk cId="1370882930" sldId="271"/>
        </pc:sldMkLst>
        <pc:spChg chg="mod">
          <ac:chgData name="José Calheiros" userId="de321ae8-bd62-4538-bd6c-1ecd69d8d146" providerId="ADAL" clId="{10DDBD8B-F7AD-40D0-BFC3-19CFD54C6619}" dt="2024-02-22T12:41:44.047" v="1938" actId="20577"/>
          <ac:spMkLst>
            <pc:docMk/>
            <pc:sldMk cId="1370882930" sldId="271"/>
            <ac:spMk id="2" creationId="{BEAEFC45-75E7-BAAC-2413-37557EB84C52}"/>
          </ac:spMkLst>
        </pc:spChg>
        <pc:spChg chg="del">
          <ac:chgData name="José Calheiros" userId="de321ae8-bd62-4538-bd6c-1ecd69d8d146" providerId="ADAL" clId="{10DDBD8B-F7AD-40D0-BFC3-19CFD54C6619}" dt="2024-02-22T12:41:50.414" v="1939" actId="478"/>
          <ac:spMkLst>
            <pc:docMk/>
            <pc:sldMk cId="1370882930" sldId="271"/>
            <ac:spMk id="3" creationId="{078A024D-F39F-BE90-EB77-6418FCAA8086}"/>
          </ac:spMkLst>
        </pc:spChg>
        <pc:spChg chg="add del mod">
          <ac:chgData name="José Calheiros" userId="de321ae8-bd62-4538-bd6c-1ecd69d8d146" providerId="ADAL" clId="{10DDBD8B-F7AD-40D0-BFC3-19CFD54C6619}" dt="2024-02-22T12:41:52.897" v="1941" actId="478"/>
          <ac:spMkLst>
            <pc:docMk/>
            <pc:sldMk cId="1370882930" sldId="271"/>
            <ac:spMk id="5" creationId="{A8235995-316D-3BB7-9A7B-34CCC80E2DD4}"/>
          </ac:spMkLst>
        </pc:spChg>
        <pc:spChg chg="del">
          <ac:chgData name="José Calheiros" userId="de321ae8-bd62-4538-bd6c-1ecd69d8d146" providerId="ADAL" clId="{10DDBD8B-F7AD-40D0-BFC3-19CFD54C6619}" dt="2024-02-22T12:41:51.796" v="1940" actId="478"/>
          <ac:spMkLst>
            <pc:docMk/>
            <pc:sldMk cId="1370882930" sldId="271"/>
            <ac:spMk id="6" creationId="{FE7C8DC8-D646-C2B3-6743-C790139C8CE7}"/>
          </ac:spMkLst>
        </pc:spChg>
        <pc:spChg chg="add mod">
          <ac:chgData name="José Calheiros" userId="de321ae8-bd62-4538-bd6c-1ecd69d8d146" providerId="ADAL" clId="{10DDBD8B-F7AD-40D0-BFC3-19CFD54C6619}" dt="2024-02-22T12:42:48.729" v="1990" actId="20577"/>
          <ac:spMkLst>
            <pc:docMk/>
            <pc:sldMk cId="1370882930" sldId="271"/>
            <ac:spMk id="7" creationId="{412DA1F6-4A2A-E4F0-CB95-7B3FA458E53E}"/>
          </ac:spMkLst>
        </pc:spChg>
        <pc:picChg chg="del">
          <ac:chgData name="José Calheiros" userId="de321ae8-bd62-4538-bd6c-1ecd69d8d146" providerId="ADAL" clId="{10DDBD8B-F7AD-40D0-BFC3-19CFD54C6619}" dt="2024-02-22T12:41:53.545" v="1942" actId="478"/>
          <ac:picMkLst>
            <pc:docMk/>
            <pc:sldMk cId="1370882930" sldId="271"/>
            <ac:picMk id="12" creationId="{EFA7D566-08EA-36B9-CEAE-908AF216D7EB}"/>
          </ac:picMkLst>
        </pc:picChg>
        <pc:picChg chg="del">
          <ac:chgData name="José Calheiros" userId="de321ae8-bd62-4538-bd6c-1ecd69d8d146" providerId="ADAL" clId="{10DDBD8B-F7AD-40D0-BFC3-19CFD54C6619}" dt="2024-02-22T12:42:03.978" v="1944" actId="478"/>
          <ac:picMkLst>
            <pc:docMk/>
            <pc:sldMk cId="1370882930" sldId="271"/>
            <ac:picMk id="13" creationId="{8A81D0C9-B9C2-D666-32AC-87A6AFFA5F91}"/>
          </ac:picMkLst>
        </pc:picChg>
      </pc:sldChg>
      <pc:sldChg chg="del">
        <pc:chgData name="José Calheiros" userId="de321ae8-bd62-4538-bd6c-1ecd69d8d146" providerId="ADAL" clId="{10DDBD8B-F7AD-40D0-BFC3-19CFD54C6619}" dt="2024-02-27T16:10:17.330" v="2737" actId="47"/>
        <pc:sldMkLst>
          <pc:docMk/>
          <pc:sldMk cId="3321418001" sldId="271"/>
        </pc:sldMkLst>
      </pc:sldChg>
      <pc:sldChg chg="addSp delSp modSp mod">
        <pc:chgData name="José Calheiros" userId="de321ae8-bd62-4538-bd6c-1ecd69d8d146" providerId="ADAL" clId="{10DDBD8B-F7AD-40D0-BFC3-19CFD54C6619}" dt="2024-03-07T16:47:15.522" v="4880" actId="14100"/>
        <pc:sldMkLst>
          <pc:docMk/>
          <pc:sldMk cId="802928063" sldId="272"/>
        </pc:sldMkLst>
        <pc:spChg chg="mod">
          <ac:chgData name="José Calheiros" userId="de321ae8-bd62-4538-bd6c-1ecd69d8d146" providerId="ADAL" clId="{10DDBD8B-F7AD-40D0-BFC3-19CFD54C6619}" dt="2024-03-07T12:27:33.835" v="3360" actId="27636"/>
          <ac:spMkLst>
            <pc:docMk/>
            <pc:sldMk cId="802928063" sldId="272"/>
            <ac:spMk id="2" creationId="{81F8A967-0A24-C1BF-8A2F-F87CCE436A88}"/>
          </ac:spMkLst>
        </pc:spChg>
        <pc:spChg chg="add del">
          <ac:chgData name="José Calheiros" userId="de321ae8-bd62-4538-bd6c-1ecd69d8d146" providerId="ADAL" clId="{10DDBD8B-F7AD-40D0-BFC3-19CFD54C6619}" dt="2024-03-07T12:26:13.331" v="3352" actId="11529"/>
          <ac:spMkLst>
            <pc:docMk/>
            <pc:sldMk cId="802928063" sldId="272"/>
            <ac:spMk id="3" creationId="{45D16176-7E31-137A-1452-86D64EE423B5}"/>
          </ac:spMkLst>
        </pc:spChg>
        <pc:spChg chg="add del">
          <ac:chgData name="José Calheiros" userId="de321ae8-bd62-4538-bd6c-1ecd69d8d146" providerId="ADAL" clId="{10DDBD8B-F7AD-40D0-BFC3-19CFD54C6619}" dt="2024-03-07T12:27:07.676" v="3356" actId="11529"/>
          <ac:spMkLst>
            <pc:docMk/>
            <pc:sldMk cId="802928063" sldId="272"/>
            <ac:spMk id="4" creationId="{C76B80D0-1543-0018-7BCC-88EF810BF9D6}"/>
          </ac:spMkLst>
        </pc:spChg>
        <pc:spChg chg="mod">
          <ac:chgData name="José Calheiros" userId="de321ae8-bd62-4538-bd6c-1ecd69d8d146" providerId="ADAL" clId="{10DDBD8B-F7AD-40D0-BFC3-19CFD54C6619}" dt="2024-03-07T16:45:29.331" v="4849" actId="14861"/>
          <ac:spMkLst>
            <pc:docMk/>
            <pc:sldMk cId="802928063" sldId="272"/>
            <ac:spMk id="48" creationId="{FE3E7C0A-DE3E-30D8-BE08-5F76B8493FE2}"/>
          </ac:spMkLst>
        </pc:spChg>
        <pc:spChg chg="mod">
          <ac:chgData name="José Calheiros" userId="de321ae8-bd62-4538-bd6c-1ecd69d8d146" providerId="ADAL" clId="{10DDBD8B-F7AD-40D0-BFC3-19CFD54C6619}" dt="2024-03-07T16:45:57.121" v="4852" actId="108"/>
          <ac:spMkLst>
            <pc:docMk/>
            <pc:sldMk cId="802928063" sldId="272"/>
            <ac:spMk id="51" creationId="{53C65FA1-B708-657F-432F-1F8B7A5BCDB2}"/>
          </ac:spMkLst>
        </pc:spChg>
        <pc:spChg chg="mod">
          <ac:chgData name="José Calheiros" userId="de321ae8-bd62-4538-bd6c-1ecd69d8d146" providerId="ADAL" clId="{10DDBD8B-F7AD-40D0-BFC3-19CFD54C6619}" dt="2024-03-07T16:46:08.747" v="4855" actId="14100"/>
          <ac:spMkLst>
            <pc:docMk/>
            <pc:sldMk cId="802928063" sldId="272"/>
            <ac:spMk id="54" creationId="{7F552DB5-AEF8-DE30-691C-43FCB886CE8F}"/>
          </ac:spMkLst>
        </pc:spChg>
        <pc:spChg chg="mod">
          <ac:chgData name="José Calheiros" userId="de321ae8-bd62-4538-bd6c-1ecd69d8d146" providerId="ADAL" clId="{10DDBD8B-F7AD-40D0-BFC3-19CFD54C6619}" dt="2024-03-07T16:45:54.150" v="4851" actId="1076"/>
          <ac:spMkLst>
            <pc:docMk/>
            <pc:sldMk cId="802928063" sldId="272"/>
            <ac:spMk id="57" creationId="{BCF460E0-C410-A833-A3B2-061C894F26F4}"/>
          </ac:spMkLst>
        </pc:spChg>
        <pc:spChg chg="mod">
          <ac:chgData name="José Calheiros" userId="de321ae8-bd62-4538-bd6c-1ecd69d8d146" providerId="ADAL" clId="{10DDBD8B-F7AD-40D0-BFC3-19CFD54C6619}" dt="2024-03-07T16:45:28.668" v="4847" actId="108"/>
          <ac:spMkLst>
            <pc:docMk/>
            <pc:sldMk cId="802928063" sldId="272"/>
            <ac:spMk id="67" creationId="{38B91336-4A26-0E31-7713-C53603CEE1B1}"/>
          </ac:spMkLst>
        </pc:spChg>
        <pc:spChg chg="mod">
          <ac:chgData name="José Calheiros" userId="de321ae8-bd62-4538-bd6c-1ecd69d8d146" providerId="ADAL" clId="{10DDBD8B-F7AD-40D0-BFC3-19CFD54C6619}" dt="2024-03-07T16:46:56.208" v="4873" actId="108"/>
          <ac:spMkLst>
            <pc:docMk/>
            <pc:sldMk cId="802928063" sldId="272"/>
            <ac:spMk id="70" creationId="{7775C537-0C6D-FB74-36A8-286A7EC664A8}"/>
          </ac:spMkLst>
        </pc:spChg>
        <pc:spChg chg="mod">
          <ac:chgData name="José Calheiros" userId="de321ae8-bd62-4538-bd6c-1ecd69d8d146" providerId="ADAL" clId="{10DDBD8B-F7AD-40D0-BFC3-19CFD54C6619}" dt="2024-03-07T16:47:15.522" v="4880" actId="14100"/>
          <ac:spMkLst>
            <pc:docMk/>
            <pc:sldMk cId="802928063" sldId="272"/>
            <ac:spMk id="73" creationId="{61060968-919A-3600-29D7-6B33A47E6504}"/>
          </ac:spMkLst>
        </pc:spChg>
        <pc:spChg chg="mod">
          <ac:chgData name="José Calheiros" userId="de321ae8-bd62-4538-bd6c-1ecd69d8d146" providerId="ADAL" clId="{10DDBD8B-F7AD-40D0-BFC3-19CFD54C6619}" dt="2024-03-07T16:47:09.810" v="4878" actId="14100"/>
          <ac:spMkLst>
            <pc:docMk/>
            <pc:sldMk cId="802928063" sldId="272"/>
            <ac:spMk id="76" creationId="{8CBDD1B8-198C-A2F3-1E10-D5DC8854F42E}"/>
          </ac:spMkLst>
        </pc:spChg>
        <pc:spChg chg="mod">
          <ac:chgData name="José Calheiros" userId="de321ae8-bd62-4538-bd6c-1ecd69d8d146" providerId="ADAL" clId="{10DDBD8B-F7AD-40D0-BFC3-19CFD54C6619}" dt="2024-03-07T16:45:28.923" v="4848" actId="108"/>
          <ac:spMkLst>
            <pc:docMk/>
            <pc:sldMk cId="802928063" sldId="272"/>
            <ac:spMk id="99" creationId="{CDE0FA25-309E-7946-91C3-6CFD7657CBE2}"/>
          </ac:spMkLst>
        </pc:spChg>
        <pc:spChg chg="mod">
          <ac:chgData name="José Calheiros" userId="de321ae8-bd62-4538-bd6c-1ecd69d8d146" providerId="ADAL" clId="{10DDBD8B-F7AD-40D0-BFC3-19CFD54C6619}" dt="2024-03-07T16:46:22.466" v="4859" actId="14100"/>
          <ac:spMkLst>
            <pc:docMk/>
            <pc:sldMk cId="802928063" sldId="272"/>
            <ac:spMk id="104" creationId="{886F0CF6-F21A-C1EC-A554-6ABEDABC1D9F}"/>
          </ac:spMkLst>
        </pc:spChg>
        <pc:spChg chg="mod">
          <ac:chgData name="José Calheiros" userId="de321ae8-bd62-4538-bd6c-1ecd69d8d146" providerId="ADAL" clId="{10DDBD8B-F7AD-40D0-BFC3-19CFD54C6619}" dt="2024-03-07T16:46:51.188" v="4872" actId="113"/>
          <ac:spMkLst>
            <pc:docMk/>
            <pc:sldMk cId="802928063" sldId="272"/>
            <ac:spMk id="105" creationId="{B0C031E4-99A3-5A15-4467-B1C9146F413B}"/>
          </ac:spMkLst>
        </pc:spChg>
      </pc:sldChg>
      <pc:sldChg chg="addSp delSp modSp new del mod">
        <pc:chgData name="José Calheiros" userId="de321ae8-bd62-4538-bd6c-1ecd69d8d146" providerId="ADAL" clId="{10DDBD8B-F7AD-40D0-BFC3-19CFD54C6619}" dt="2024-02-22T15:37:10.034" v="2074" actId="47"/>
        <pc:sldMkLst>
          <pc:docMk/>
          <pc:sldMk cId="1436346715" sldId="272"/>
        </pc:sldMkLst>
        <pc:spChg chg="del">
          <ac:chgData name="José Calheiros" userId="de321ae8-bd62-4538-bd6c-1ecd69d8d146" providerId="ADAL" clId="{10DDBD8B-F7AD-40D0-BFC3-19CFD54C6619}" dt="2024-02-22T15:22:57.143" v="1997" actId="478"/>
          <ac:spMkLst>
            <pc:docMk/>
            <pc:sldMk cId="1436346715" sldId="272"/>
            <ac:spMk id="2" creationId="{5778ECAF-95B7-E82A-C4C9-1D34659F14EB}"/>
          </ac:spMkLst>
        </pc:spChg>
        <pc:spChg chg="del">
          <ac:chgData name="José Calheiros" userId="de321ae8-bd62-4538-bd6c-1ecd69d8d146" providerId="ADAL" clId="{10DDBD8B-F7AD-40D0-BFC3-19CFD54C6619}" dt="2024-02-22T15:22:54.152" v="1996" actId="478"/>
          <ac:spMkLst>
            <pc:docMk/>
            <pc:sldMk cId="1436346715" sldId="272"/>
            <ac:spMk id="3" creationId="{FF3CB19C-3DDC-1AC1-8678-CC59BB2423EC}"/>
          </ac:spMkLst>
        </pc:spChg>
        <pc:spChg chg="add mod">
          <ac:chgData name="José Calheiros" userId="de321ae8-bd62-4538-bd6c-1ecd69d8d146" providerId="ADAL" clId="{10DDBD8B-F7AD-40D0-BFC3-19CFD54C6619}" dt="2024-02-22T15:35:42.941" v="2073" actId="14100"/>
          <ac:spMkLst>
            <pc:docMk/>
            <pc:sldMk cId="1436346715" sldId="272"/>
            <ac:spMk id="5" creationId="{A00F5DD1-0953-9A65-2210-08188AC6AAD6}"/>
          </ac:spMkLst>
        </pc:spChg>
        <pc:picChg chg="add mod">
          <ac:chgData name="José Calheiros" userId="de321ae8-bd62-4538-bd6c-1ecd69d8d146" providerId="ADAL" clId="{10DDBD8B-F7AD-40D0-BFC3-19CFD54C6619}" dt="2024-02-22T15:23:09.970" v="2004" actId="14100"/>
          <ac:picMkLst>
            <pc:docMk/>
            <pc:sldMk cId="1436346715" sldId="272"/>
            <ac:picMk id="4" creationId="{4F4A0D70-ACFE-ED49-9901-6F8E72B9FC33}"/>
          </ac:picMkLst>
        </pc:picChg>
      </pc:sldChg>
      <pc:sldChg chg="del">
        <pc:chgData name="José Calheiros" userId="de321ae8-bd62-4538-bd6c-1ecd69d8d146" providerId="ADAL" clId="{10DDBD8B-F7AD-40D0-BFC3-19CFD54C6619}" dt="2024-02-23T12:53:42.108" v="2461" actId="47"/>
        <pc:sldMkLst>
          <pc:docMk/>
          <pc:sldMk cId="1370882930" sldId="273"/>
        </pc:sldMkLst>
      </pc:sldChg>
      <pc:sldChg chg="addSp delSp modSp mod ord modNotesTx">
        <pc:chgData name="José Calheiros" userId="de321ae8-bd62-4538-bd6c-1ecd69d8d146" providerId="ADAL" clId="{10DDBD8B-F7AD-40D0-BFC3-19CFD54C6619}" dt="2024-03-07T16:48:31.934" v="4902" actId="1036"/>
        <pc:sldMkLst>
          <pc:docMk/>
          <pc:sldMk cId="343471671" sldId="274"/>
        </pc:sldMkLst>
        <pc:spChg chg="mod">
          <ac:chgData name="José Calheiros" userId="de321ae8-bd62-4538-bd6c-1ecd69d8d146" providerId="ADAL" clId="{10DDBD8B-F7AD-40D0-BFC3-19CFD54C6619}" dt="2024-03-07T16:48:03.453" v="4887" actId="108"/>
          <ac:spMkLst>
            <pc:docMk/>
            <pc:sldMk cId="343471671" sldId="274"/>
            <ac:spMk id="7" creationId="{4F42CBF1-699A-F046-0CCA-A2B5A8D3CF8C}"/>
          </ac:spMkLst>
        </pc:spChg>
        <pc:picChg chg="add del mod">
          <ac:chgData name="José Calheiros" userId="de321ae8-bd62-4538-bd6c-1ecd69d8d146" providerId="ADAL" clId="{10DDBD8B-F7AD-40D0-BFC3-19CFD54C6619}" dt="2024-03-07T16:30:07.327" v="4597" actId="478"/>
          <ac:picMkLst>
            <pc:docMk/>
            <pc:sldMk cId="343471671" sldId="274"/>
            <ac:picMk id="3" creationId="{D6A85838-AF56-D673-F28A-646953D1E42D}"/>
          </ac:picMkLst>
        </pc:picChg>
        <pc:picChg chg="mod">
          <ac:chgData name="José Calheiros" userId="de321ae8-bd62-4538-bd6c-1ecd69d8d146" providerId="ADAL" clId="{10DDBD8B-F7AD-40D0-BFC3-19CFD54C6619}" dt="2024-03-07T16:48:31.934" v="4902" actId="1036"/>
          <ac:picMkLst>
            <pc:docMk/>
            <pc:sldMk cId="343471671" sldId="274"/>
            <ac:picMk id="6" creationId="{F8BC63F9-45A2-D599-0ECD-68FDABE5E51D}"/>
          </ac:picMkLst>
        </pc:picChg>
        <pc:picChg chg="add mod">
          <ac:chgData name="José Calheiros" userId="de321ae8-bd62-4538-bd6c-1ecd69d8d146" providerId="ADAL" clId="{10DDBD8B-F7AD-40D0-BFC3-19CFD54C6619}" dt="2024-03-07T16:48:31.934" v="4902" actId="1036"/>
          <ac:picMkLst>
            <pc:docMk/>
            <pc:sldMk cId="343471671" sldId="274"/>
            <ac:picMk id="8" creationId="{B46C6E98-5D62-E1FA-9B80-DF3DEE2DC465}"/>
          </ac:picMkLst>
        </pc:picChg>
        <pc:picChg chg="add mod">
          <ac:chgData name="José Calheiros" userId="de321ae8-bd62-4538-bd6c-1ecd69d8d146" providerId="ADAL" clId="{10DDBD8B-F7AD-40D0-BFC3-19CFD54C6619}" dt="2024-03-07T16:30:08.150" v="4598"/>
          <ac:picMkLst>
            <pc:docMk/>
            <pc:sldMk cId="343471671" sldId="274"/>
            <ac:picMk id="9" creationId="{03835107-BEAC-8327-D784-8288179E78CC}"/>
          </ac:picMkLst>
        </pc:picChg>
        <pc:picChg chg="add mod">
          <ac:chgData name="José Calheiros" userId="de321ae8-bd62-4538-bd6c-1ecd69d8d146" providerId="ADAL" clId="{10DDBD8B-F7AD-40D0-BFC3-19CFD54C6619}" dt="2024-03-07T16:48:31.934" v="4902" actId="1036"/>
          <ac:picMkLst>
            <pc:docMk/>
            <pc:sldMk cId="343471671" sldId="274"/>
            <ac:picMk id="10" creationId="{E65AC3E1-D00B-780D-2AEA-B974610F052B}"/>
          </ac:picMkLst>
        </pc:picChg>
      </pc:sldChg>
      <pc:sldChg chg="addSp delSp modSp add mod ord modNotesTx">
        <pc:chgData name="José Calheiros" userId="de321ae8-bd62-4538-bd6c-1ecd69d8d146" providerId="ADAL" clId="{10DDBD8B-F7AD-40D0-BFC3-19CFD54C6619}" dt="2024-03-07T16:43:18.229" v="4824" actId="20577"/>
        <pc:sldMkLst>
          <pc:docMk/>
          <pc:sldMk cId="2509932787" sldId="275"/>
        </pc:sldMkLst>
        <pc:spChg chg="mod">
          <ac:chgData name="José Calheiros" userId="de321ae8-bd62-4538-bd6c-1ecd69d8d146" providerId="ADAL" clId="{10DDBD8B-F7AD-40D0-BFC3-19CFD54C6619}" dt="2024-02-23T12:51:39.357" v="2336" actId="14100"/>
          <ac:spMkLst>
            <pc:docMk/>
            <pc:sldMk cId="2509932787" sldId="275"/>
            <ac:spMk id="2" creationId="{720F79FC-1F6E-92A1-1412-65E7C83C4C62}"/>
          </ac:spMkLst>
        </pc:spChg>
        <pc:spChg chg="mod">
          <ac:chgData name="José Calheiros" userId="de321ae8-bd62-4538-bd6c-1ecd69d8d146" providerId="ADAL" clId="{10DDBD8B-F7AD-40D0-BFC3-19CFD54C6619}" dt="2024-03-07T16:43:18.229" v="4824" actId="20577"/>
          <ac:spMkLst>
            <pc:docMk/>
            <pc:sldMk cId="2509932787" sldId="275"/>
            <ac:spMk id="8" creationId="{C703A0FE-E640-5DCA-D365-66BB816789FF}"/>
          </ac:spMkLst>
        </pc:spChg>
        <pc:picChg chg="add del mod">
          <ac:chgData name="José Calheiros" userId="de321ae8-bd62-4538-bd6c-1ecd69d8d146" providerId="ADAL" clId="{10DDBD8B-F7AD-40D0-BFC3-19CFD54C6619}" dt="2024-02-23T14:11:55.392" v="2515" actId="478"/>
          <ac:picMkLst>
            <pc:docMk/>
            <pc:sldMk cId="2509932787" sldId="275"/>
            <ac:picMk id="3" creationId="{8F96D4E5-C6A5-5EB2-258A-43096EEB9D9B}"/>
          </ac:picMkLst>
        </pc:picChg>
        <pc:picChg chg="add mod">
          <ac:chgData name="José Calheiros" userId="de321ae8-bd62-4538-bd6c-1ecd69d8d146" providerId="ADAL" clId="{10DDBD8B-F7AD-40D0-BFC3-19CFD54C6619}" dt="2024-02-23T14:12:05.141" v="2519" actId="1076"/>
          <ac:picMkLst>
            <pc:docMk/>
            <pc:sldMk cId="2509932787" sldId="275"/>
            <ac:picMk id="4" creationId="{15986685-621B-DD67-2EE6-D5BE08BF5300}"/>
          </ac:picMkLst>
        </pc:picChg>
        <pc:picChg chg="mod">
          <ac:chgData name="José Calheiros" userId="de321ae8-bd62-4538-bd6c-1ecd69d8d146" providerId="ADAL" clId="{10DDBD8B-F7AD-40D0-BFC3-19CFD54C6619}" dt="2024-03-07T16:30:03.303" v="4596" actId="1038"/>
          <ac:picMkLst>
            <pc:docMk/>
            <pc:sldMk cId="2509932787" sldId="275"/>
            <ac:picMk id="5" creationId="{80A3A601-0CD2-FB9F-2B42-BE6296C5129E}"/>
          </ac:picMkLst>
        </pc:picChg>
        <pc:picChg chg="del">
          <ac:chgData name="José Calheiros" userId="de321ae8-bd62-4538-bd6c-1ecd69d8d146" providerId="ADAL" clId="{10DDBD8B-F7AD-40D0-BFC3-19CFD54C6619}" dt="2024-02-23T12:48:25.192" v="2223" actId="478"/>
          <ac:picMkLst>
            <pc:docMk/>
            <pc:sldMk cId="2509932787" sldId="275"/>
            <ac:picMk id="7" creationId="{E28B8758-2DD0-49E9-840B-18483190E738}"/>
          </ac:picMkLst>
        </pc:picChg>
      </pc:sldChg>
      <pc:sldChg chg="addSp delSp modSp add mod modNotesTx">
        <pc:chgData name="José Calheiros" userId="de321ae8-bd62-4538-bd6c-1ecd69d8d146" providerId="ADAL" clId="{10DDBD8B-F7AD-40D0-BFC3-19CFD54C6619}" dt="2024-03-07T16:50:29.997" v="4943" actId="14100"/>
        <pc:sldMkLst>
          <pc:docMk/>
          <pc:sldMk cId="1704012390" sldId="276"/>
        </pc:sldMkLst>
        <pc:spChg chg="mod">
          <ac:chgData name="José Calheiros" userId="de321ae8-bd62-4538-bd6c-1ecd69d8d146" providerId="ADAL" clId="{10DDBD8B-F7AD-40D0-BFC3-19CFD54C6619}" dt="2024-02-23T14:13:42.143" v="2598" actId="20577"/>
          <ac:spMkLst>
            <pc:docMk/>
            <pc:sldMk cId="1704012390" sldId="276"/>
            <ac:spMk id="2" creationId="{27A127DA-7529-DCD0-C6E1-0318D0E7395A}"/>
          </ac:spMkLst>
        </pc:spChg>
        <pc:spChg chg="mod">
          <ac:chgData name="José Calheiros" userId="de321ae8-bd62-4538-bd6c-1ecd69d8d146" providerId="ADAL" clId="{10DDBD8B-F7AD-40D0-BFC3-19CFD54C6619}" dt="2024-03-07T16:50:13.845" v="4940" actId="20577"/>
          <ac:spMkLst>
            <pc:docMk/>
            <pc:sldMk cId="1704012390" sldId="276"/>
            <ac:spMk id="8" creationId="{34630E4D-6784-03B7-3D53-1336060F6DDD}"/>
          </ac:spMkLst>
        </pc:spChg>
        <pc:picChg chg="add mod">
          <ac:chgData name="José Calheiros" userId="de321ae8-bd62-4538-bd6c-1ecd69d8d146" providerId="ADAL" clId="{10DDBD8B-F7AD-40D0-BFC3-19CFD54C6619}" dt="2024-03-07T16:30:12.014" v="4600"/>
          <ac:picMkLst>
            <pc:docMk/>
            <pc:sldMk cId="1704012390" sldId="276"/>
            <ac:picMk id="3" creationId="{01AF142A-AF0B-B6A4-9C46-9CD18FB1295F}"/>
          </ac:picMkLst>
        </pc:picChg>
        <pc:picChg chg="add mod">
          <ac:chgData name="José Calheiros" userId="de321ae8-bd62-4538-bd6c-1ecd69d8d146" providerId="ADAL" clId="{10DDBD8B-F7AD-40D0-BFC3-19CFD54C6619}" dt="2024-02-23T14:12:00.113" v="2516"/>
          <ac:picMkLst>
            <pc:docMk/>
            <pc:sldMk cId="1704012390" sldId="276"/>
            <ac:picMk id="3" creationId="{49FD5593-CF83-E9FB-1943-71D65577A60F}"/>
          </ac:picMkLst>
        </pc:picChg>
        <pc:picChg chg="add del mod">
          <ac:chgData name="José Calheiros" userId="de321ae8-bd62-4538-bd6c-1ecd69d8d146" providerId="ADAL" clId="{10DDBD8B-F7AD-40D0-BFC3-19CFD54C6619}" dt="2024-02-23T16:41:00.897" v="2640" actId="478"/>
          <ac:picMkLst>
            <pc:docMk/>
            <pc:sldMk cId="1704012390" sldId="276"/>
            <ac:picMk id="5" creationId="{34024C3A-EB82-26A4-5D53-E5909987EF33}"/>
          </ac:picMkLst>
        </pc:picChg>
        <pc:picChg chg="mod">
          <ac:chgData name="José Calheiros" userId="de321ae8-bd62-4538-bd6c-1ecd69d8d146" providerId="ADAL" clId="{10DDBD8B-F7AD-40D0-BFC3-19CFD54C6619}" dt="2024-03-07T16:50:29.997" v="4943" actId="14100"/>
          <ac:picMkLst>
            <pc:docMk/>
            <pc:sldMk cId="1704012390" sldId="276"/>
            <ac:picMk id="7" creationId="{9CD0B3B1-8A1B-6970-EF2A-0A5F62B35DE0}"/>
          </ac:picMkLst>
        </pc:picChg>
        <pc:picChg chg="add mod">
          <ac:chgData name="José Calheiros" userId="de321ae8-bd62-4538-bd6c-1ecd69d8d146" providerId="ADAL" clId="{10DDBD8B-F7AD-40D0-BFC3-19CFD54C6619}" dt="2024-03-07T16:49:15.947" v="4908" actId="1076"/>
          <ac:picMkLst>
            <pc:docMk/>
            <pc:sldMk cId="1704012390" sldId="276"/>
            <ac:picMk id="9" creationId="{3FD66F0A-604A-7368-52AA-87A6E014ECF9}"/>
          </ac:picMkLst>
        </pc:picChg>
        <pc:picChg chg="del">
          <ac:chgData name="José Calheiros" userId="de321ae8-bd62-4538-bd6c-1ecd69d8d146" providerId="ADAL" clId="{10DDBD8B-F7AD-40D0-BFC3-19CFD54C6619}" dt="2024-03-07T16:30:10.997" v="4599" actId="478"/>
          <ac:picMkLst>
            <pc:docMk/>
            <pc:sldMk cId="1704012390" sldId="276"/>
            <ac:picMk id="11" creationId="{BA4FE69A-C44A-AF11-2D97-7B62564CBBEC}"/>
          </ac:picMkLst>
        </pc:picChg>
      </pc:sldChg>
      <pc:sldChg chg="addSp delSp modSp mod ord">
        <pc:chgData name="José Calheiros" userId="de321ae8-bd62-4538-bd6c-1ecd69d8d146" providerId="ADAL" clId="{10DDBD8B-F7AD-40D0-BFC3-19CFD54C6619}" dt="2024-03-07T16:25:27.426" v="4508" actId="478"/>
        <pc:sldMkLst>
          <pc:docMk/>
          <pc:sldMk cId="2649713014" sldId="277"/>
        </pc:sldMkLst>
        <pc:graphicFrameChg chg="mod">
          <ac:chgData name="José Calheiros" userId="de321ae8-bd62-4538-bd6c-1ecd69d8d146" providerId="ADAL" clId="{10DDBD8B-F7AD-40D0-BFC3-19CFD54C6619}" dt="2024-03-07T16:25:12.154" v="4503" actId="14100"/>
          <ac:graphicFrameMkLst>
            <pc:docMk/>
            <pc:sldMk cId="2649713014" sldId="277"/>
            <ac:graphicFrameMk id="3" creationId="{AE875B5C-5BEC-DFC4-8528-5F835C835DAD}"/>
          </ac:graphicFrameMkLst>
        </pc:graphicFrameChg>
        <pc:picChg chg="del mod">
          <ac:chgData name="José Calheiros" userId="de321ae8-bd62-4538-bd6c-1ecd69d8d146" providerId="ADAL" clId="{10DDBD8B-F7AD-40D0-BFC3-19CFD54C6619}" dt="2024-03-07T16:25:27.426" v="4508" actId="478"/>
          <ac:picMkLst>
            <pc:docMk/>
            <pc:sldMk cId="2649713014" sldId="277"/>
            <ac:picMk id="9" creationId="{BAAC3347-620A-1147-7D9E-FC04EE42450C}"/>
          </ac:picMkLst>
        </pc:picChg>
        <pc:picChg chg="add del mod">
          <ac:chgData name="José Calheiros" userId="de321ae8-bd62-4538-bd6c-1ecd69d8d146" providerId="ADAL" clId="{10DDBD8B-F7AD-40D0-BFC3-19CFD54C6619}" dt="2024-03-07T12:50:20.409" v="3634" actId="478"/>
          <ac:picMkLst>
            <pc:docMk/>
            <pc:sldMk cId="2649713014" sldId="277"/>
            <ac:picMk id="2050" creationId="{DF1868B1-1C52-89B6-DF01-23616782BB93}"/>
          </ac:picMkLst>
        </pc:picChg>
      </pc:sldChg>
      <pc:sldChg chg="del ord">
        <pc:chgData name="José Calheiros" userId="de321ae8-bd62-4538-bd6c-1ecd69d8d146" providerId="ADAL" clId="{10DDBD8B-F7AD-40D0-BFC3-19CFD54C6619}" dt="2024-03-07T12:50:50.080" v="3635" actId="47"/>
        <pc:sldMkLst>
          <pc:docMk/>
          <pc:sldMk cId="2600190225" sldId="278"/>
        </pc:sldMkLst>
      </pc:sldChg>
      <pc:sldChg chg="addSp delSp modSp add mod">
        <pc:chgData name="José Calheiros" userId="de321ae8-bd62-4538-bd6c-1ecd69d8d146" providerId="ADAL" clId="{10DDBD8B-F7AD-40D0-BFC3-19CFD54C6619}" dt="2024-03-07T16:32:38.306" v="4653" actId="1076"/>
        <pc:sldMkLst>
          <pc:docMk/>
          <pc:sldMk cId="443145108" sldId="279"/>
        </pc:sldMkLst>
        <pc:spChg chg="mod">
          <ac:chgData name="José Calheiros" userId="de321ae8-bd62-4538-bd6c-1ecd69d8d146" providerId="ADAL" clId="{10DDBD8B-F7AD-40D0-BFC3-19CFD54C6619}" dt="2024-03-07T16:32:30.101" v="4652" actId="20577"/>
          <ac:spMkLst>
            <pc:docMk/>
            <pc:sldMk cId="443145108" sldId="279"/>
            <ac:spMk id="4" creationId="{BC78564A-C744-577C-CAB0-7D30616DAA40}"/>
          </ac:spMkLst>
        </pc:spChg>
        <pc:spChg chg="add del mod">
          <ac:chgData name="José Calheiros" userId="de321ae8-bd62-4538-bd6c-1ecd69d8d146" providerId="ADAL" clId="{10DDBD8B-F7AD-40D0-BFC3-19CFD54C6619}" dt="2024-03-07T12:59:37.065" v="3865" actId="1076"/>
          <ac:spMkLst>
            <pc:docMk/>
            <pc:sldMk cId="443145108" sldId="279"/>
            <ac:spMk id="9" creationId="{F51F7271-EAB3-FFF1-9E56-2ED89EE78BE9}"/>
          </ac:spMkLst>
        </pc:spChg>
        <pc:spChg chg="add del">
          <ac:chgData name="José Calheiros" userId="de321ae8-bd62-4538-bd6c-1ecd69d8d146" providerId="ADAL" clId="{10DDBD8B-F7AD-40D0-BFC3-19CFD54C6619}" dt="2024-03-07T12:55:34.259" v="3810" actId="478"/>
          <ac:spMkLst>
            <pc:docMk/>
            <pc:sldMk cId="443145108" sldId="279"/>
            <ac:spMk id="10" creationId="{E31D17C9-F44D-B713-CDE2-DFACCA32D6BD}"/>
          </ac:spMkLst>
        </pc:spChg>
        <pc:spChg chg="add del mod">
          <ac:chgData name="José Calheiros" userId="de321ae8-bd62-4538-bd6c-1ecd69d8d146" providerId="ADAL" clId="{10DDBD8B-F7AD-40D0-BFC3-19CFD54C6619}" dt="2024-03-07T12:56:34.061" v="3821" actId="478"/>
          <ac:spMkLst>
            <pc:docMk/>
            <pc:sldMk cId="443145108" sldId="279"/>
            <ac:spMk id="11" creationId="{11C988A2-CA0D-06C7-A484-E718024F02CE}"/>
          </ac:spMkLst>
        </pc:spChg>
        <pc:picChg chg="add mod">
          <ac:chgData name="José Calheiros" userId="de321ae8-bd62-4538-bd6c-1ecd69d8d146" providerId="ADAL" clId="{10DDBD8B-F7AD-40D0-BFC3-19CFD54C6619}" dt="2024-03-07T12:55:03.426" v="3806" actId="1076"/>
          <ac:picMkLst>
            <pc:docMk/>
            <pc:sldMk cId="443145108" sldId="279"/>
            <ac:picMk id="3" creationId="{66F2159C-16C5-98E1-6D87-A9AB8BB787F6}"/>
          </ac:picMkLst>
        </pc:picChg>
        <pc:picChg chg="add del mod">
          <ac:chgData name="José Calheiros" userId="de321ae8-bd62-4538-bd6c-1ecd69d8d146" providerId="ADAL" clId="{10DDBD8B-F7AD-40D0-BFC3-19CFD54C6619}" dt="2024-03-06T16:11:12.119" v="3286" actId="478"/>
          <ac:picMkLst>
            <pc:docMk/>
            <pc:sldMk cId="443145108" sldId="279"/>
            <ac:picMk id="5" creationId="{D6D235DA-D33D-3190-7220-3C51ADAA9CB7}"/>
          </ac:picMkLst>
        </pc:picChg>
        <pc:picChg chg="add del mod">
          <ac:chgData name="José Calheiros" userId="de321ae8-bd62-4538-bd6c-1ecd69d8d146" providerId="ADAL" clId="{10DDBD8B-F7AD-40D0-BFC3-19CFD54C6619}" dt="2024-03-07T12:53:32.228" v="3705" actId="478"/>
          <ac:picMkLst>
            <pc:docMk/>
            <pc:sldMk cId="443145108" sldId="279"/>
            <ac:picMk id="6" creationId="{1E60409F-B470-E5E9-B4AA-C63EB11043F1}"/>
          </ac:picMkLst>
        </pc:picChg>
        <pc:picChg chg="add del mod">
          <ac:chgData name="José Calheiros" userId="de321ae8-bd62-4538-bd6c-1ecd69d8d146" providerId="ADAL" clId="{10DDBD8B-F7AD-40D0-BFC3-19CFD54C6619}" dt="2024-03-06T16:12:02.433" v="3305" actId="478"/>
          <ac:picMkLst>
            <pc:docMk/>
            <pc:sldMk cId="443145108" sldId="279"/>
            <ac:picMk id="7" creationId="{C517AF3E-F93F-A8C1-FE9A-EE6FB678D2E6}"/>
          </ac:picMkLst>
        </pc:picChg>
        <pc:picChg chg="add mod">
          <ac:chgData name="José Calheiros" userId="de321ae8-bd62-4538-bd6c-1ecd69d8d146" providerId="ADAL" clId="{10DDBD8B-F7AD-40D0-BFC3-19CFD54C6619}" dt="2024-03-07T16:32:38.306" v="4653" actId="1076"/>
          <ac:picMkLst>
            <pc:docMk/>
            <pc:sldMk cId="443145108" sldId="279"/>
            <ac:picMk id="8" creationId="{4979608A-2FBA-33E1-4C67-C6C2911D64F5}"/>
          </ac:picMkLst>
        </pc:picChg>
        <pc:picChg chg="add mod">
          <ac:chgData name="José Calheiros" userId="de321ae8-bd62-4538-bd6c-1ecd69d8d146" providerId="ADAL" clId="{10DDBD8B-F7AD-40D0-BFC3-19CFD54C6619}" dt="2024-03-07T12:59:49.835" v="3867" actId="1076"/>
          <ac:picMkLst>
            <pc:docMk/>
            <pc:sldMk cId="443145108" sldId="279"/>
            <ac:picMk id="12" creationId="{A708027B-A3E1-9A81-35E0-EA3B6EA38219}"/>
          </ac:picMkLst>
        </pc:picChg>
        <pc:picChg chg="add mod">
          <ac:chgData name="José Calheiros" userId="de321ae8-bd62-4538-bd6c-1ecd69d8d146" providerId="ADAL" clId="{10DDBD8B-F7AD-40D0-BFC3-19CFD54C6619}" dt="2024-03-07T12:59:45.049" v="3866" actId="1076"/>
          <ac:picMkLst>
            <pc:docMk/>
            <pc:sldMk cId="443145108" sldId="279"/>
            <ac:picMk id="13" creationId="{12B404B4-F030-13F3-15C4-C8CFEBD41E23}"/>
          </ac:picMkLst>
        </pc:picChg>
        <pc:picChg chg="del mod">
          <ac:chgData name="José Calheiros" userId="de321ae8-bd62-4538-bd6c-1ecd69d8d146" providerId="ADAL" clId="{10DDBD8B-F7AD-40D0-BFC3-19CFD54C6619}" dt="2024-03-06T16:11:47.433" v="3302" actId="478"/>
          <ac:picMkLst>
            <pc:docMk/>
            <pc:sldMk cId="443145108" sldId="279"/>
            <ac:picMk id="18" creationId="{D0C66BE0-FF2E-C703-E1E3-C775574D652C}"/>
          </ac:picMkLst>
        </pc:picChg>
        <pc:picChg chg="add del mod">
          <ac:chgData name="José Calheiros" userId="de321ae8-bd62-4538-bd6c-1ecd69d8d146" providerId="ADAL" clId="{10DDBD8B-F7AD-40D0-BFC3-19CFD54C6619}" dt="2024-03-07T12:56:05.760" v="3818" actId="478"/>
          <ac:picMkLst>
            <pc:docMk/>
            <pc:sldMk cId="443145108" sldId="279"/>
            <ac:picMk id="3076" creationId="{A131DB10-BCF3-5EF3-7929-87FC9DCF56EC}"/>
          </ac:picMkLst>
        </pc:picChg>
        <pc:picChg chg="add mod">
          <ac:chgData name="José Calheiros" userId="de321ae8-bd62-4538-bd6c-1ecd69d8d146" providerId="ADAL" clId="{10DDBD8B-F7AD-40D0-BFC3-19CFD54C6619}" dt="2024-03-07T12:59:29.083" v="3864" actId="1038"/>
          <ac:picMkLst>
            <pc:docMk/>
            <pc:sldMk cId="443145108" sldId="279"/>
            <ac:picMk id="3080" creationId="{72D97804-0816-3E3D-1CB4-57C35F6EFF0A}"/>
          </ac:picMkLst>
        </pc:picChg>
        <pc:picChg chg="add del mod">
          <ac:chgData name="José Calheiros" userId="de321ae8-bd62-4538-bd6c-1ecd69d8d146" providerId="ADAL" clId="{10DDBD8B-F7AD-40D0-BFC3-19CFD54C6619}" dt="2024-03-07T12:58:53.187" v="3846" actId="478"/>
          <ac:picMkLst>
            <pc:docMk/>
            <pc:sldMk cId="443145108" sldId="279"/>
            <ac:picMk id="3082" creationId="{15ADF465-061A-7811-E907-39C2E795AC61}"/>
          </ac:picMkLst>
        </pc:picChg>
      </pc:sldChg>
      <pc:sldChg chg="delSp add del mod">
        <pc:chgData name="José Calheiros" userId="de321ae8-bd62-4538-bd6c-1ecd69d8d146" providerId="ADAL" clId="{10DDBD8B-F7AD-40D0-BFC3-19CFD54C6619}" dt="2024-03-07T12:17:36.090" v="3347" actId="47"/>
        <pc:sldMkLst>
          <pc:docMk/>
          <pc:sldMk cId="1356984317" sldId="280"/>
        </pc:sldMkLst>
        <pc:spChg chg="del">
          <ac:chgData name="José Calheiros" userId="de321ae8-bd62-4538-bd6c-1ecd69d8d146" providerId="ADAL" clId="{10DDBD8B-F7AD-40D0-BFC3-19CFD54C6619}" dt="2024-03-07T12:10:56.742" v="3319" actId="478"/>
          <ac:spMkLst>
            <pc:docMk/>
            <pc:sldMk cId="1356984317" sldId="280"/>
            <ac:spMk id="9" creationId="{82A74EB2-5D0C-A3AF-78B9-2805A6929A21}"/>
          </ac:spMkLst>
        </pc:spChg>
        <pc:spChg chg="del">
          <ac:chgData name="José Calheiros" userId="de321ae8-bd62-4538-bd6c-1ecd69d8d146" providerId="ADAL" clId="{10DDBD8B-F7AD-40D0-BFC3-19CFD54C6619}" dt="2024-03-07T12:10:55.675" v="3318" actId="478"/>
          <ac:spMkLst>
            <pc:docMk/>
            <pc:sldMk cId="1356984317" sldId="280"/>
            <ac:spMk id="10" creationId="{1FE8030F-3680-3D73-A6DD-DA00CD62524C}"/>
          </ac:spMkLst>
        </pc:spChg>
        <pc:picChg chg="del">
          <ac:chgData name="José Calheiros" userId="de321ae8-bd62-4538-bd6c-1ecd69d8d146" providerId="ADAL" clId="{10DDBD8B-F7AD-40D0-BFC3-19CFD54C6619}" dt="2024-03-07T12:10:53.412" v="3316" actId="478"/>
          <ac:picMkLst>
            <pc:docMk/>
            <pc:sldMk cId="1356984317" sldId="280"/>
            <ac:picMk id="7" creationId="{5E08A700-3BF9-C54E-CC13-A6E2327F7D33}"/>
          </ac:picMkLst>
        </pc:picChg>
        <pc:picChg chg="del">
          <ac:chgData name="José Calheiros" userId="de321ae8-bd62-4538-bd6c-1ecd69d8d146" providerId="ADAL" clId="{10DDBD8B-F7AD-40D0-BFC3-19CFD54C6619}" dt="2024-03-07T12:10:54.423" v="3317" actId="478"/>
          <ac:picMkLst>
            <pc:docMk/>
            <pc:sldMk cId="1356984317" sldId="280"/>
            <ac:picMk id="8" creationId="{7188C506-A1F9-B3EA-B3F0-62000ADD94ED}"/>
          </ac:picMkLst>
        </pc:picChg>
      </pc:sldChg>
      <pc:sldChg chg="addSp delSp modSp mod modNotesTx">
        <pc:chgData name="José Calheiros" userId="de321ae8-bd62-4538-bd6c-1ecd69d8d146" providerId="ADAL" clId="{10DDBD8B-F7AD-40D0-BFC3-19CFD54C6619}" dt="2024-03-07T16:30:15.685" v="4602"/>
        <pc:sldMkLst>
          <pc:docMk/>
          <pc:sldMk cId="1763856133" sldId="280"/>
        </pc:sldMkLst>
        <pc:spChg chg="mod">
          <ac:chgData name="José Calheiros" userId="de321ae8-bd62-4538-bd6c-1ecd69d8d146" providerId="ADAL" clId="{10DDBD8B-F7AD-40D0-BFC3-19CFD54C6619}" dt="2024-03-07T14:37:19.065" v="3950" actId="14100"/>
          <ac:spMkLst>
            <pc:docMk/>
            <pc:sldMk cId="1763856133" sldId="280"/>
            <ac:spMk id="8" creationId="{36B4D5D2-30C4-8CE8-8601-6507E1E9AF83}"/>
          </ac:spMkLst>
        </pc:spChg>
        <pc:picChg chg="add mod">
          <ac:chgData name="José Calheiros" userId="de321ae8-bd62-4538-bd6c-1ecd69d8d146" providerId="ADAL" clId="{10DDBD8B-F7AD-40D0-BFC3-19CFD54C6619}" dt="2024-03-07T14:29:36.807" v="3889" actId="14100"/>
          <ac:picMkLst>
            <pc:docMk/>
            <pc:sldMk cId="1763856133" sldId="280"/>
            <ac:picMk id="2" creationId="{AF3E14F4-BDEF-EAE1-5B56-45353BA08E5D}"/>
          </ac:picMkLst>
        </pc:picChg>
        <pc:picChg chg="add mod">
          <ac:chgData name="José Calheiros" userId="de321ae8-bd62-4538-bd6c-1ecd69d8d146" providerId="ADAL" clId="{10DDBD8B-F7AD-40D0-BFC3-19CFD54C6619}" dt="2024-03-07T14:37:27.920" v="3951" actId="1076"/>
          <ac:picMkLst>
            <pc:docMk/>
            <pc:sldMk cId="1763856133" sldId="280"/>
            <ac:picMk id="3" creationId="{BEA59433-8531-2A39-938F-8E3BBCE54503}"/>
          </ac:picMkLst>
        </pc:picChg>
        <pc:picChg chg="add mod">
          <ac:chgData name="José Calheiros" userId="de321ae8-bd62-4538-bd6c-1ecd69d8d146" providerId="ADAL" clId="{10DDBD8B-F7AD-40D0-BFC3-19CFD54C6619}" dt="2024-03-07T16:30:15.685" v="4602"/>
          <ac:picMkLst>
            <pc:docMk/>
            <pc:sldMk cId="1763856133" sldId="280"/>
            <ac:picMk id="4" creationId="{3F156DA9-914B-01B2-8DE5-6CA201449337}"/>
          </ac:picMkLst>
        </pc:picChg>
        <pc:picChg chg="del mod">
          <ac:chgData name="José Calheiros" userId="de321ae8-bd62-4538-bd6c-1ecd69d8d146" providerId="ADAL" clId="{10DDBD8B-F7AD-40D0-BFC3-19CFD54C6619}" dt="2024-03-07T14:29:14.222" v="3882" actId="478"/>
          <ac:picMkLst>
            <pc:docMk/>
            <pc:sldMk cId="1763856133" sldId="280"/>
            <ac:picMk id="7" creationId="{A17B15BA-775A-43A5-55DC-EB559D93AE68}"/>
          </ac:picMkLst>
        </pc:picChg>
        <pc:picChg chg="del">
          <ac:chgData name="José Calheiros" userId="de321ae8-bd62-4538-bd6c-1ecd69d8d146" providerId="ADAL" clId="{10DDBD8B-F7AD-40D0-BFC3-19CFD54C6619}" dt="2024-03-07T14:25:27.734" v="3868" actId="478"/>
          <ac:picMkLst>
            <pc:docMk/>
            <pc:sldMk cId="1763856133" sldId="280"/>
            <ac:picMk id="9" creationId="{A5A69BA9-327B-D21D-C448-471FCBCECFB1}"/>
          </ac:picMkLst>
        </pc:picChg>
        <pc:picChg chg="del">
          <ac:chgData name="José Calheiros" userId="de321ae8-bd62-4538-bd6c-1ecd69d8d146" providerId="ADAL" clId="{10DDBD8B-F7AD-40D0-BFC3-19CFD54C6619}" dt="2024-03-07T16:30:14.813" v="4601" actId="478"/>
          <ac:picMkLst>
            <pc:docMk/>
            <pc:sldMk cId="1763856133" sldId="280"/>
            <ac:picMk id="11" creationId="{C0213BD3-2F4B-1C2D-FE5B-A9097CD59069}"/>
          </ac:picMkLst>
        </pc:picChg>
      </pc:sldChg>
      <pc:sldChg chg="addSp delSp modSp add del mod">
        <pc:chgData name="José Calheiros" userId="de321ae8-bd62-4538-bd6c-1ecd69d8d146" providerId="ADAL" clId="{10DDBD8B-F7AD-40D0-BFC3-19CFD54C6619}" dt="2024-03-07T12:50:51.785" v="3636" actId="47"/>
        <pc:sldMkLst>
          <pc:docMk/>
          <pc:sldMk cId="1844432650" sldId="280"/>
        </pc:sldMkLst>
        <pc:spChg chg="add mod">
          <ac:chgData name="José Calheiros" userId="de321ae8-bd62-4538-bd6c-1ecd69d8d146" providerId="ADAL" clId="{10DDBD8B-F7AD-40D0-BFC3-19CFD54C6619}" dt="2024-03-07T12:43:23.692" v="3620" actId="20577"/>
          <ac:spMkLst>
            <pc:docMk/>
            <pc:sldMk cId="1844432650" sldId="280"/>
            <ac:spMk id="2" creationId="{239D7D9C-865E-DA4D-D136-53859571CE24}"/>
          </ac:spMkLst>
        </pc:spChg>
        <pc:graphicFrameChg chg="del">
          <ac:chgData name="José Calheiros" userId="de321ae8-bd62-4538-bd6c-1ecd69d8d146" providerId="ADAL" clId="{10DDBD8B-F7AD-40D0-BFC3-19CFD54C6619}" dt="2024-03-07T12:38:53.252" v="3370" actId="478"/>
          <ac:graphicFrameMkLst>
            <pc:docMk/>
            <pc:sldMk cId="1844432650" sldId="280"/>
            <ac:graphicFrameMk id="3" creationId="{6D09AE45-4E2E-5326-8F38-7E0AB4AD117B}"/>
          </ac:graphicFrameMkLst>
        </pc:graphicFrameChg>
        <pc:picChg chg="add del mod">
          <ac:chgData name="José Calheiros" userId="de321ae8-bd62-4538-bd6c-1ecd69d8d146" providerId="ADAL" clId="{10DDBD8B-F7AD-40D0-BFC3-19CFD54C6619}" dt="2024-03-07T12:49:44.257" v="3626" actId="21"/>
          <ac:picMkLst>
            <pc:docMk/>
            <pc:sldMk cId="1844432650" sldId="280"/>
            <ac:picMk id="2050" creationId="{DF1868B1-1C52-89B6-DF01-23616782BB93}"/>
          </ac:picMkLst>
        </pc:picChg>
      </pc:sldChg>
      <pc:sldChg chg="add del">
        <pc:chgData name="José Calheiros" userId="de321ae8-bd62-4538-bd6c-1ecd69d8d146" providerId="ADAL" clId="{10DDBD8B-F7AD-40D0-BFC3-19CFD54C6619}" dt="2024-03-07T12:10:31.717" v="3314" actId="47"/>
        <pc:sldMkLst>
          <pc:docMk/>
          <pc:sldMk cId="2063746950" sldId="280"/>
        </pc:sldMkLst>
      </pc:sldChg>
      <pc:sldChg chg="add del">
        <pc:chgData name="José Calheiros" userId="de321ae8-bd62-4538-bd6c-1ecd69d8d146" providerId="ADAL" clId="{10DDBD8B-F7AD-40D0-BFC3-19CFD54C6619}" dt="2024-03-07T12:14:14.723" v="3321"/>
        <pc:sldMkLst>
          <pc:docMk/>
          <pc:sldMk cId="3815612914" sldId="28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E4E43-A195-41B7-9927-C995BC6BB01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</dgm:pt>
    <dgm:pt modelId="{5CFBE392-4C6F-4F1D-869E-2352A50C6557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cap="none" baseline="0" dirty="0">
              <a:solidFill>
                <a:schemeClr val="tx1"/>
              </a:solidFill>
              <a:latin typeface="+mn-lt"/>
              <a:cs typeface="Segoe UI" panose="020B0502040204020203" pitchFamily="34" charset="0"/>
            </a:rPr>
            <a:t>End user App</a:t>
          </a:r>
        </a:p>
      </dgm:t>
    </dgm:pt>
    <dgm:pt modelId="{36D145BB-499F-4E34-902D-9FA97106A008}" type="parTrans" cxnId="{461877E5-330A-4E45-8985-FD2C2A9E6E37}">
      <dgm:prSet/>
      <dgm:spPr/>
      <dgm:t>
        <a:bodyPr/>
        <a:lstStyle/>
        <a:p>
          <a:endParaRPr lang="en-US"/>
        </a:p>
      </dgm:t>
    </dgm:pt>
    <dgm:pt modelId="{FC7382AE-0D71-41A6-9B09-41B090898BF6}" type="sibTrans" cxnId="{461877E5-330A-4E45-8985-FD2C2A9E6E37}">
      <dgm:prSet/>
      <dgm:spPr/>
      <dgm:t>
        <a:bodyPr/>
        <a:lstStyle/>
        <a:p>
          <a:endParaRPr lang="en-US"/>
        </a:p>
      </dgm:t>
    </dgm:pt>
    <dgm:pt modelId="{18026978-15ED-4144-9786-90D37B35CEB3}">
      <dgm:prSet phldrT="[Text]"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Customizable fields and permissions</a:t>
          </a:r>
        </a:p>
      </dgm:t>
    </dgm:pt>
    <dgm:pt modelId="{6C4B03A6-D1E2-4FE6-90A0-4F5EF0937C24}" type="parTrans" cxnId="{8E2F2844-DC27-4F96-93B3-61F7272754F0}">
      <dgm:prSet/>
      <dgm:spPr/>
      <dgm:t>
        <a:bodyPr/>
        <a:lstStyle/>
        <a:p>
          <a:endParaRPr lang="en-US"/>
        </a:p>
      </dgm:t>
    </dgm:pt>
    <dgm:pt modelId="{697C8F9C-B2DE-4D53-BA69-A8B74023CBC3}" type="sibTrans" cxnId="{8E2F2844-DC27-4F96-93B3-61F7272754F0}">
      <dgm:prSet/>
      <dgm:spPr/>
      <dgm:t>
        <a:bodyPr/>
        <a:lstStyle/>
        <a:p>
          <a:endParaRPr lang="en-US"/>
        </a:p>
      </dgm:t>
    </dgm:pt>
    <dgm:pt modelId="{9E1621ED-8347-41DE-968C-E4A10170C643}">
      <dgm:prSet phldrT="[Text]"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Self Service Reporting</a:t>
          </a:r>
        </a:p>
      </dgm:t>
    </dgm:pt>
    <dgm:pt modelId="{1DADCA9E-AF0A-451A-A90B-F80F8CCE202B}" type="parTrans" cxnId="{3EB2A62F-EFFA-4064-85AE-82B5ADAC6042}">
      <dgm:prSet/>
      <dgm:spPr/>
      <dgm:t>
        <a:bodyPr/>
        <a:lstStyle/>
        <a:p>
          <a:endParaRPr lang="en-US"/>
        </a:p>
      </dgm:t>
    </dgm:pt>
    <dgm:pt modelId="{6FF49243-F212-4F69-AE93-84F65407261C}" type="sibTrans" cxnId="{3EB2A62F-EFFA-4064-85AE-82B5ADAC6042}">
      <dgm:prSet/>
      <dgm:spPr/>
      <dgm:t>
        <a:bodyPr/>
        <a:lstStyle/>
        <a:p>
          <a:endParaRPr lang="en-US"/>
        </a:p>
      </dgm:t>
    </dgm:pt>
    <dgm:pt modelId="{952D0169-778F-404D-AD02-ECC495128F33}">
      <dgm:prSet phldrT="[Text]"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Real-Time data, permissions and schema</a:t>
          </a:r>
        </a:p>
      </dgm:t>
    </dgm:pt>
    <dgm:pt modelId="{9A32930C-F312-4F0B-BCA6-15B926E7AA53}" type="parTrans" cxnId="{9E1C21CB-243E-4708-988C-4AF942C856D9}">
      <dgm:prSet/>
      <dgm:spPr/>
      <dgm:t>
        <a:bodyPr/>
        <a:lstStyle/>
        <a:p>
          <a:endParaRPr lang="en-US"/>
        </a:p>
      </dgm:t>
    </dgm:pt>
    <dgm:pt modelId="{243E28DF-7202-47EF-8BC0-97F1C76A4013}" type="sibTrans" cxnId="{9E1C21CB-243E-4708-988C-4AF942C856D9}">
      <dgm:prSet/>
      <dgm:spPr/>
      <dgm:t>
        <a:bodyPr/>
        <a:lstStyle/>
        <a:p>
          <a:endParaRPr lang="en-US"/>
        </a:p>
      </dgm:t>
    </dgm:pt>
    <dgm:pt modelId="{9CE9B106-121F-4ED1-A440-B7388B5B2428}" type="pres">
      <dgm:prSet presAssocID="{7F3E4E43-A195-41B7-9927-C995BC6BB014}" presName="root" presStyleCnt="0">
        <dgm:presLayoutVars>
          <dgm:dir/>
          <dgm:resizeHandles val="exact"/>
        </dgm:presLayoutVars>
      </dgm:prSet>
      <dgm:spPr/>
    </dgm:pt>
    <dgm:pt modelId="{1E5CD6AB-4CCE-4211-84B7-E093E381628B}" type="pres">
      <dgm:prSet presAssocID="{5CFBE392-4C6F-4F1D-869E-2352A50C6557}" presName="compNode" presStyleCnt="0"/>
      <dgm:spPr/>
    </dgm:pt>
    <dgm:pt modelId="{E28430E4-D191-4C25-876E-37056243BA31}" type="pres">
      <dgm:prSet presAssocID="{5CFBE392-4C6F-4F1D-869E-2352A50C6557}" presName="iconBgRect" presStyleLbl="bgShp" presStyleIdx="0" presStyleCnt="4"/>
      <dgm:spPr>
        <a:xfrm>
          <a:off x="524612" y="716770"/>
          <a:ext cx="1098000" cy="1098000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99843FC2-5EE9-4FA2-B214-5F367CA3A17F}" type="pres">
      <dgm:prSet presAssocID="{5CFBE392-4C6F-4F1D-869E-2352A50C65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7B78B03-D6BA-4FF5-A6C2-33423FEED83B}" type="pres">
      <dgm:prSet presAssocID="{5CFBE392-4C6F-4F1D-869E-2352A50C6557}" presName="spaceRect" presStyleCnt="0"/>
      <dgm:spPr/>
    </dgm:pt>
    <dgm:pt modelId="{80C05398-2890-40A3-AB35-A8ED0FEEA8BA}" type="pres">
      <dgm:prSet presAssocID="{5CFBE392-4C6F-4F1D-869E-2352A50C6557}" presName="textRect" presStyleLbl="revTx" presStyleIdx="0" presStyleCnt="4">
        <dgm:presLayoutVars>
          <dgm:chMax val="1"/>
          <dgm:chPref val="1"/>
        </dgm:presLayoutVars>
      </dgm:prSet>
      <dgm:spPr/>
    </dgm:pt>
    <dgm:pt modelId="{664DDB93-6C97-44AA-B273-9F043C00C048}" type="pres">
      <dgm:prSet presAssocID="{FC7382AE-0D71-41A6-9B09-41B090898BF6}" presName="sibTrans" presStyleCnt="0"/>
      <dgm:spPr/>
    </dgm:pt>
    <dgm:pt modelId="{6A0F997F-6F26-4E33-8A5E-1DFF28DA7C3A}" type="pres">
      <dgm:prSet presAssocID="{9E1621ED-8347-41DE-968C-E4A10170C643}" presName="compNode" presStyleCnt="0"/>
      <dgm:spPr/>
    </dgm:pt>
    <dgm:pt modelId="{3C3C5DE1-6BBC-4D9F-B15C-7A0DC3F21A40}" type="pres">
      <dgm:prSet presAssocID="{9E1621ED-8347-41DE-968C-E4A10170C643}" presName="iconBgRect" presStyleLbl="bgShp" presStyleIdx="1" presStyleCnt="4"/>
      <dgm:spPr>
        <a:xfrm>
          <a:off x="4754613" y="649270"/>
          <a:ext cx="1098000" cy="1098000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9FC2C6BC-E722-4493-9E24-0D3C224B5513}" type="pres">
      <dgm:prSet presAssocID="{9E1621ED-8347-41DE-968C-E4A10170C643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6F5A92-93DC-4985-B7C5-67E810BB420E}" type="pres">
      <dgm:prSet presAssocID="{9E1621ED-8347-41DE-968C-E4A10170C643}" presName="spaceRect" presStyleCnt="0"/>
      <dgm:spPr/>
    </dgm:pt>
    <dgm:pt modelId="{FFAE9890-9946-4D3D-91B3-347E2B8C6502}" type="pres">
      <dgm:prSet presAssocID="{9E1621ED-8347-41DE-968C-E4A10170C643}" presName="textRect" presStyleLbl="revTx" presStyleIdx="1" presStyleCnt="4">
        <dgm:presLayoutVars>
          <dgm:chMax val="1"/>
          <dgm:chPref val="1"/>
        </dgm:presLayoutVars>
      </dgm:prSet>
      <dgm:spPr/>
    </dgm:pt>
    <dgm:pt modelId="{BC871DCB-8B8C-409F-BB24-D9424735B56C}" type="pres">
      <dgm:prSet presAssocID="{6FF49243-F212-4F69-AE93-84F65407261C}" presName="sibTrans" presStyleCnt="0"/>
      <dgm:spPr/>
    </dgm:pt>
    <dgm:pt modelId="{95727FC0-87A8-47E1-84EA-86E11840CA6E}" type="pres">
      <dgm:prSet presAssocID="{18026978-15ED-4144-9786-90D37B35CEB3}" presName="compNode" presStyleCnt="0"/>
      <dgm:spPr/>
    </dgm:pt>
    <dgm:pt modelId="{EB6CDCBF-2591-42E8-BD0C-7BA30443E95C}" type="pres">
      <dgm:prSet presAssocID="{18026978-15ED-4144-9786-90D37B35CEB3}" presName="iconBgRect" presStyleLbl="bgShp" presStyleIdx="2" presStyleCnt="4"/>
      <dgm:spPr>
        <a:xfrm>
          <a:off x="2639612" y="649270"/>
          <a:ext cx="1098000" cy="1098000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0CF502F9-07B5-4FAD-8547-7144D639A4E4}" type="pres">
      <dgm:prSet presAssocID="{18026978-15ED-4144-9786-90D37B35CEB3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F257B016-FECA-4DA3-BBF4-FDF830FD6E5C}" type="pres">
      <dgm:prSet presAssocID="{18026978-15ED-4144-9786-90D37B35CEB3}" presName="spaceRect" presStyleCnt="0"/>
      <dgm:spPr/>
    </dgm:pt>
    <dgm:pt modelId="{A401A873-A780-4060-B69C-9EDCBD244C57}" type="pres">
      <dgm:prSet presAssocID="{18026978-15ED-4144-9786-90D37B35CEB3}" presName="textRect" presStyleLbl="revTx" presStyleIdx="2" presStyleCnt="4" custScaleX="101260">
        <dgm:presLayoutVars>
          <dgm:chMax val="1"/>
          <dgm:chPref val="1"/>
        </dgm:presLayoutVars>
      </dgm:prSet>
      <dgm:spPr/>
    </dgm:pt>
    <dgm:pt modelId="{6C47B583-F4BD-4569-AB58-B640C257BFDE}" type="pres">
      <dgm:prSet presAssocID="{697C8F9C-B2DE-4D53-BA69-A8B74023CBC3}" presName="sibTrans" presStyleCnt="0"/>
      <dgm:spPr/>
    </dgm:pt>
    <dgm:pt modelId="{55B92280-5A37-4A85-AD9D-0538256A1B11}" type="pres">
      <dgm:prSet presAssocID="{952D0169-778F-404D-AD02-ECC495128F33}" presName="compNode" presStyleCnt="0"/>
      <dgm:spPr/>
    </dgm:pt>
    <dgm:pt modelId="{702661D4-C7D0-4749-97AF-F80827B42255}" type="pres">
      <dgm:prSet presAssocID="{952D0169-778F-404D-AD02-ECC495128F33}" presName="iconBgRect" presStyleLbl="bgShp" presStyleIdx="3" presStyleCnt="4"/>
      <dgm:spPr>
        <a:xfrm>
          <a:off x="6869613" y="649270"/>
          <a:ext cx="1098000" cy="1098000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9069811D-88B9-44D5-A54B-7E43378E9282}" type="pres">
      <dgm:prSet presAssocID="{952D0169-778F-404D-AD02-ECC495128F33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6ECC3E1-A0A6-4AF6-9612-8FC53553824C}" type="pres">
      <dgm:prSet presAssocID="{952D0169-778F-404D-AD02-ECC495128F33}" presName="spaceRect" presStyleCnt="0"/>
      <dgm:spPr/>
    </dgm:pt>
    <dgm:pt modelId="{2C024E95-B749-486C-B5BC-6FE85BFBE52B}" type="pres">
      <dgm:prSet presAssocID="{952D0169-778F-404D-AD02-ECC495128F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F551C00-9F16-4AE0-926C-49E816246358}" type="presOf" srcId="{18026978-15ED-4144-9786-90D37B35CEB3}" destId="{A401A873-A780-4060-B69C-9EDCBD244C57}" srcOrd="0" destOrd="0" presId="urn:microsoft.com/office/officeart/2018/5/layout/IconCircleLabelList"/>
    <dgm:cxn modelId="{26511813-97E2-44A2-8106-9CB543DCBC71}" type="presOf" srcId="{952D0169-778F-404D-AD02-ECC495128F33}" destId="{2C024E95-B749-486C-B5BC-6FE85BFBE52B}" srcOrd="0" destOrd="0" presId="urn:microsoft.com/office/officeart/2018/5/layout/IconCircleLabelList"/>
    <dgm:cxn modelId="{72086915-93A8-4917-AC6E-F14FBC5F538C}" type="presOf" srcId="{9E1621ED-8347-41DE-968C-E4A10170C643}" destId="{FFAE9890-9946-4D3D-91B3-347E2B8C6502}" srcOrd="0" destOrd="0" presId="urn:microsoft.com/office/officeart/2018/5/layout/IconCircleLabelList"/>
    <dgm:cxn modelId="{3EB2A62F-EFFA-4064-85AE-82B5ADAC6042}" srcId="{7F3E4E43-A195-41B7-9927-C995BC6BB014}" destId="{9E1621ED-8347-41DE-968C-E4A10170C643}" srcOrd="1" destOrd="0" parTransId="{1DADCA9E-AF0A-451A-A90B-F80F8CCE202B}" sibTransId="{6FF49243-F212-4F69-AE93-84F65407261C}"/>
    <dgm:cxn modelId="{8E2F2844-DC27-4F96-93B3-61F7272754F0}" srcId="{7F3E4E43-A195-41B7-9927-C995BC6BB014}" destId="{18026978-15ED-4144-9786-90D37B35CEB3}" srcOrd="2" destOrd="0" parTransId="{6C4B03A6-D1E2-4FE6-90A0-4F5EF0937C24}" sibTransId="{697C8F9C-B2DE-4D53-BA69-A8B74023CBC3}"/>
    <dgm:cxn modelId="{30F6E945-4FBA-4845-9B12-822B17582539}" type="presOf" srcId="{7F3E4E43-A195-41B7-9927-C995BC6BB014}" destId="{9CE9B106-121F-4ED1-A440-B7388B5B2428}" srcOrd="0" destOrd="0" presId="urn:microsoft.com/office/officeart/2018/5/layout/IconCircleLabelList"/>
    <dgm:cxn modelId="{E4E10C91-6F7D-4A1C-9EC1-11E5BAED19A4}" type="presOf" srcId="{5CFBE392-4C6F-4F1D-869E-2352A50C6557}" destId="{80C05398-2890-40A3-AB35-A8ED0FEEA8BA}" srcOrd="0" destOrd="0" presId="urn:microsoft.com/office/officeart/2018/5/layout/IconCircleLabelList"/>
    <dgm:cxn modelId="{9E1C21CB-243E-4708-988C-4AF942C856D9}" srcId="{7F3E4E43-A195-41B7-9927-C995BC6BB014}" destId="{952D0169-778F-404D-AD02-ECC495128F33}" srcOrd="3" destOrd="0" parTransId="{9A32930C-F312-4F0B-BCA6-15B926E7AA53}" sibTransId="{243E28DF-7202-47EF-8BC0-97F1C76A4013}"/>
    <dgm:cxn modelId="{461877E5-330A-4E45-8985-FD2C2A9E6E37}" srcId="{7F3E4E43-A195-41B7-9927-C995BC6BB014}" destId="{5CFBE392-4C6F-4F1D-869E-2352A50C6557}" srcOrd="0" destOrd="0" parTransId="{36D145BB-499F-4E34-902D-9FA97106A008}" sibTransId="{FC7382AE-0D71-41A6-9B09-41B090898BF6}"/>
    <dgm:cxn modelId="{3DA67579-244E-4B82-B916-CE7EAD8D9665}" type="presParOf" srcId="{9CE9B106-121F-4ED1-A440-B7388B5B2428}" destId="{1E5CD6AB-4CCE-4211-84B7-E093E381628B}" srcOrd="0" destOrd="0" presId="urn:microsoft.com/office/officeart/2018/5/layout/IconCircleLabelList"/>
    <dgm:cxn modelId="{7BA6E208-2070-4A58-9BBB-A6720BEDAFC6}" type="presParOf" srcId="{1E5CD6AB-4CCE-4211-84B7-E093E381628B}" destId="{E28430E4-D191-4C25-876E-37056243BA31}" srcOrd="0" destOrd="0" presId="urn:microsoft.com/office/officeart/2018/5/layout/IconCircleLabelList"/>
    <dgm:cxn modelId="{43FB4E7A-38B4-4C8C-9D5E-450477808585}" type="presParOf" srcId="{1E5CD6AB-4CCE-4211-84B7-E093E381628B}" destId="{99843FC2-5EE9-4FA2-B214-5F367CA3A17F}" srcOrd="1" destOrd="0" presId="urn:microsoft.com/office/officeart/2018/5/layout/IconCircleLabelList"/>
    <dgm:cxn modelId="{82B7535B-331E-44F6-A697-C0D23CE01F63}" type="presParOf" srcId="{1E5CD6AB-4CCE-4211-84B7-E093E381628B}" destId="{77B78B03-D6BA-4FF5-A6C2-33423FEED83B}" srcOrd="2" destOrd="0" presId="urn:microsoft.com/office/officeart/2018/5/layout/IconCircleLabelList"/>
    <dgm:cxn modelId="{2DA857EE-1D17-482A-99A4-61D534B9181A}" type="presParOf" srcId="{1E5CD6AB-4CCE-4211-84B7-E093E381628B}" destId="{80C05398-2890-40A3-AB35-A8ED0FEEA8BA}" srcOrd="3" destOrd="0" presId="urn:microsoft.com/office/officeart/2018/5/layout/IconCircleLabelList"/>
    <dgm:cxn modelId="{2A9E44F9-294E-4911-9DB7-8C24239532BA}" type="presParOf" srcId="{9CE9B106-121F-4ED1-A440-B7388B5B2428}" destId="{664DDB93-6C97-44AA-B273-9F043C00C048}" srcOrd="1" destOrd="0" presId="urn:microsoft.com/office/officeart/2018/5/layout/IconCircleLabelList"/>
    <dgm:cxn modelId="{55D6B66F-49F8-4797-B4C5-7A249A0C1111}" type="presParOf" srcId="{9CE9B106-121F-4ED1-A440-B7388B5B2428}" destId="{6A0F997F-6F26-4E33-8A5E-1DFF28DA7C3A}" srcOrd="2" destOrd="0" presId="urn:microsoft.com/office/officeart/2018/5/layout/IconCircleLabelList"/>
    <dgm:cxn modelId="{D62B538C-A9A7-48EE-BAFE-5DB9772EBFD7}" type="presParOf" srcId="{6A0F997F-6F26-4E33-8A5E-1DFF28DA7C3A}" destId="{3C3C5DE1-6BBC-4D9F-B15C-7A0DC3F21A40}" srcOrd="0" destOrd="0" presId="urn:microsoft.com/office/officeart/2018/5/layout/IconCircleLabelList"/>
    <dgm:cxn modelId="{1A857D01-D438-4C8C-A38A-9AD6EC82AFBC}" type="presParOf" srcId="{6A0F997F-6F26-4E33-8A5E-1DFF28DA7C3A}" destId="{9FC2C6BC-E722-4493-9E24-0D3C224B5513}" srcOrd="1" destOrd="0" presId="urn:microsoft.com/office/officeart/2018/5/layout/IconCircleLabelList"/>
    <dgm:cxn modelId="{EDABC960-BAF9-4960-83EE-552BCC6786AE}" type="presParOf" srcId="{6A0F997F-6F26-4E33-8A5E-1DFF28DA7C3A}" destId="{036F5A92-93DC-4985-B7C5-67E810BB420E}" srcOrd="2" destOrd="0" presId="urn:microsoft.com/office/officeart/2018/5/layout/IconCircleLabelList"/>
    <dgm:cxn modelId="{0C05C6A1-0A7A-400F-89B5-EBFA1AB3F648}" type="presParOf" srcId="{6A0F997F-6F26-4E33-8A5E-1DFF28DA7C3A}" destId="{FFAE9890-9946-4D3D-91B3-347E2B8C6502}" srcOrd="3" destOrd="0" presId="urn:microsoft.com/office/officeart/2018/5/layout/IconCircleLabelList"/>
    <dgm:cxn modelId="{41D80CFB-8752-44A7-B016-8D6B703AF0F4}" type="presParOf" srcId="{9CE9B106-121F-4ED1-A440-B7388B5B2428}" destId="{BC871DCB-8B8C-409F-BB24-D9424735B56C}" srcOrd="3" destOrd="0" presId="urn:microsoft.com/office/officeart/2018/5/layout/IconCircleLabelList"/>
    <dgm:cxn modelId="{2F6FFCDF-067D-4D09-AF36-3F0F8A88F685}" type="presParOf" srcId="{9CE9B106-121F-4ED1-A440-B7388B5B2428}" destId="{95727FC0-87A8-47E1-84EA-86E11840CA6E}" srcOrd="4" destOrd="0" presId="urn:microsoft.com/office/officeart/2018/5/layout/IconCircleLabelList"/>
    <dgm:cxn modelId="{D69AB432-9D01-4D1E-860C-3D5EC15B55F6}" type="presParOf" srcId="{95727FC0-87A8-47E1-84EA-86E11840CA6E}" destId="{EB6CDCBF-2591-42E8-BD0C-7BA30443E95C}" srcOrd="0" destOrd="0" presId="urn:microsoft.com/office/officeart/2018/5/layout/IconCircleLabelList"/>
    <dgm:cxn modelId="{0CA313D6-1CCA-415A-95EB-8D84315F37D3}" type="presParOf" srcId="{95727FC0-87A8-47E1-84EA-86E11840CA6E}" destId="{0CF502F9-07B5-4FAD-8547-7144D639A4E4}" srcOrd="1" destOrd="0" presId="urn:microsoft.com/office/officeart/2018/5/layout/IconCircleLabelList"/>
    <dgm:cxn modelId="{23D37BB0-8559-455B-9D4B-E111D5D3EDD7}" type="presParOf" srcId="{95727FC0-87A8-47E1-84EA-86E11840CA6E}" destId="{F257B016-FECA-4DA3-BBF4-FDF830FD6E5C}" srcOrd="2" destOrd="0" presId="urn:microsoft.com/office/officeart/2018/5/layout/IconCircleLabelList"/>
    <dgm:cxn modelId="{F07B3E99-2B24-4F84-81A1-4F7E3E22C95F}" type="presParOf" srcId="{95727FC0-87A8-47E1-84EA-86E11840CA6E}" destId="{A401A873-A780-4060-B69C-9EDCBD244C57}" srcOrd="3" destOrd="0" presId="urn:microsoft.com/office/officeart/2018/5/layout/IconCircleLabelList"/>
    <dgm:cxn modelId="{A3BAAD27-D1ED-48AB-B393-86FA717AA1E3}" type="presParOf" srcId="{9CE9B106-121F-4ED1-A440-B7388B5B2428}" destId="{6C47B583-F4BD-4569-AB58-B640C257BFDE}" srcOrd="5" destOrd="0" presId="urn:microsoft.com/office/officeart/2018/5/layout/IconCircleLabelList"/>
    <dgm:cxn modelId="{ECD85BB7-03E6-4EAD-A180-46966B200C8B}" type="presParOf" srcId="{9CE9B106-121F-4ED1-A440-B7388B5B2428}" destId="{55B92280-5A37-4A85-AD9D-0538256A1B11}" srcOrd="6" destOrd="0" presId="urn:microsoft.com/office/officeart/2018/5/layout/IconCircleLabelList"/>
    <dgm:cxn modelId="{3BC271C6-80E0-4F74-94CD-3B77DD1662D5}" type="presParOf" srcId="{55B92280-5A37-4A85-AD9D-0538256A1B11}" destId="{702661D4-C7D0-4749-97AF-F80827B42255}" srcOrd="0" destOrd="0" presId="urn:microsoft.com/office/officeart/2018/5/layout/IconCircleLabelList"/>
    <dgm:cxn modelId="{D1D0F49D-83B2-4644-93E3-2791DAE17348}" type="presParOf" srcId="{55B92280-5A37-4A85-AD9D-0538256A1B11}" destId="{9069811D-88B9-44D5-A54B-7E43378E9282}" srcOrd="1" destOrd="0" presId="urn:microsoft.com/office/officeart/2018/5/layout/IconCircleLabelList"/>
    <dgm:cxn modelId="{B9AF4CDB-43C3-447A-A75E-27E9BB1E4832}" type="presParOf" srcId="{55B92280-5A37-4A85-AD9D-0538256A1B11}" destId="{E6ECC3E1-A0A6-4AF6-9612-8FC53553824C}" srcOrd="2" destOrd="0" presId="urn:microsoft.com/office/officeart/2018/5/layout/IconCircleLabelList"/>
    <dgm:cxn modelId="{8D0C9638-162C-426A-B3EA-191F7B01486B}" type="presParOf" srcId="{55B92280-5A37-4A85-AD9D-0538256A1B11}" destId="{2C024E95-B749-486C-B5BC-6FE85BFBE5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3E4E43-A195-41B7-9927-C995BC6BB01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</dgm:pt>
    <dgm:pt modelId="{5CFBE392-4C6F-4F1D-869E-2352A50C6557}">
      <dgm:prSet phldrT="[Text]"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PowerShell</a:t>
          </a:r>
        </a:p>
      </dgm:t>
    </dgm:pt>
    <dgm:pt modelId="{36D145BB-499F-4E34-902D-9FA97106A008}" type="parTrans" cxnId="{461877E5-330A-4E45-8985-FD2C2A9E6E37}">
      <dgm:prSet/>
      <dgm:spPr/>
      <dgm:t>
        <a:bodyPr/>
        <a:lstStyle/>
        <a:p>
          <a:endParaRPr lang="en-US"/>
        </a:p>
      </dgm:t>
    </dgm:pt>
    <dgm:pt modelId="{FC7382AE-0D71-41A6-9B09-41B090898BF6}" type="sibTrans" cxnId="{461877E5-330A-4E45-8985-FD2C2A9E6E37}">
      <dgm:prSet/>
      <dgm:spPr/>
      <dgm:t>
        <a:bodyPr/>
        <a:lstStyle/>
        <a:p>
          <a:endParaRPr lang="en-US"/>
        </a:p>
      </dgm:t>
    </dgm:pt>
    <dgm:pt modelId="{18026978-15ED-4144-9786-90D37B35CEB3}">
      <dgm:prSet phldrT="[Text]"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  <a:defRPr cap="all"/>
          </a:pPr>
          <a:r>
            <a:rPr lang="en-US" sz="16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Working on a generic PowerShell module</a:t>
          </a:r>
        </a:p>
      </dgm:t>
    </dgm:pt>
    <dgm:pt modelId="{6C4B03A6-D1E2-4FE6-90A0-4F5EF0937C24}" type="parTrans" cxnId="{8E2F2844-DC27-4F96-93B3-61F7272754F0}">
      <dgm:prSet/>
      <dgm:spPr/>
      <dgm:t>
        <a:bodyPr/>
        <a:lstStyle/>
        <a:p>
          <a:endParaRPr lang="en-US"/>
        </a:p>
      </dgm:t>
    </dgm:pt>
    <dgm:pt modelId="{697C8F9C-B2DE-4D53-BA69-A8B74023CBC3}" type="sibTrans" cxnId="{8E2F2844-DC27-4F96-93B3-61F7272754F0}">
      <dgm:prSet/>
      <dgm:spPr/>
      <dgm:t>
        <a:bodyPr/>
        <a:lstStyle/>
        <a:p>
          <a:endParaRPr lang="en-US"/>
        </a:p>
      </dgm:t>
    </dgm:pt>
    <dgm:pt modelId="{9E1621ED-8347-41DE-968C-E4A10170C643}">
      <dgm:prSet phldrT="[Tex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cap="none" baseline="0" dirty="0">
              <a:solidFill>
                <a:schemeClr val="tx1"/>
              </a:solidFill>
              <a:latin typeface="+mn-lt"/>
              <a:cs typeface="Segoe UI" panose="020B0502040204020203" pitchFamily="34" charset="0"/>
            </a:rPr>
            <a:t>Python in Fabric Notebooks</a:t>
          </a:r>
        </a:p>
      </dgm:t>
    </dgm:pt>
    <dgm:pt modelId="{1DADCA9E-AF0A-451A-A90B-F80F8CCE202B}" type="parTrans" cxnId="{3EB2A62F-EFFA-4064-85AE-82B5ADAC6042}">
      <dgm:prSet/>
      <dgm:spPr/>
      <dgm:t>
        <a:bodyPr/>
        <a:lstStyle/>
        <a:p>
          <a:endParaRPr lang="en-US"/>
        </a:p>
      </dgm:t>
    </dgm:pt>
    <dgm:pt modelId="{6FF49243-F212-4F69-AE93-84F65407261C}" type="sibTrans" cxnId="{3EB2A62F-EFFA-4064-85AE-82B5ADAC6042}">
      <dgm:prSet/>
      <dgm:spPr/>
      <dgm:t>
        <a:bodyPr/>
        <a:lstStyle/>
        <a:p>
          <a:endParaRPr lang="en-US"/>
        </a:p>
      </dgm:t>
    </dgm:pt>
    <dgm:pt modelId="{952D0169-778F-404D-AD02-ECC495128F33}">
      <dgm:prSet phldrT="[Text]"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Script JSON ready</a:t>
          </a:r>
        </a:p>
      </dgm:t>
    </dgm:pt>
    <dgm:pt modelId="{9A32930C-F312-4F0B-BCA6-15B926E7AA53}" type="parTrans" cxnId="{9E1C21CB-243E-4708-988C-4AF942C856D9}">
      <dgm:prSet/>
      <dgm:spPr/>
      <dgm:t>
        <a:bodyPr/>
        <a:lstStyle/>
        <a:p>
          <a:endParaRPr lang="en-US"/>
        </a:p>
      </dgm:t>
    </dgm:pt>
    <dgm:pt modelId="{243E28DF-7202-47EF-8BC0-97F1C76A4013}" type="sibTrans" cxnId="{9E1C21CB-243E-4708-988C-4AF942C856D9}">
      <dgm:prSet/>
      <dgm:spPr/>
      <dgm:t>
        <a:bodyPr/>
        <a:lstStyle/>
        <a:p>
          <a:endParaRPr lang="en-US"/>
        </a:p>
      </dgm:t>
    </dgm:pt>
    <dgm:pt modelId="{427CB536-1F87-44D5-822B-0C6EB417E008}">
      <dgm:prSet phldrT="[Text]"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Number of roles created</a:t>
          </a:r>
        </a:p>
      </dgm:t>
    </dgm:pt>
    <dgm:pt modelId="{8203E2BE-C3BA-4D73-BCE3-75694FEEE930}" type="parTrans" cxnId="{26D883E4-1FD8-4C81-AB6B-FD3C901C49BF}">
      <dgm:prSet/>
      <dgm:spPr/>
      <dgm:t>
        <a:bodyPr/>
        <a:lstStyle/>
        <a:p>
          <a:endParaRPr lang="en-US"/>
        </a:p>
      </dgm:t>
    </dgm:pt>
    <dgm:pt modelId="{39363ECB-D05D-4898-A384-464AEC8F179C}" type="sibTrans" cxnId="{26D883E4-1FD8-4C81-AB6B-FD3C901C49BF}">
      <dgm:prSet/>
      <dgm:spPr/>
      <dgm:t>
        <a:bodyPr/>
        <a:lstStyle/>
        <a:p>
          <a:endParaRPr lang="en-US"/>
        </a:p>
      </dgm:t>
    </dgm:pt>
    <dgm:pt modelId="{9CE9B106-121F-4ED1-A440-B7388B5B2428}" type="pres">
      <dgm:prSet presAssocID="{7F3E4E43-A195-41B7-9927-C995BC6BB014}" presName="root" presStyleCnt="0">
        <dgm:presLayoutVars>
          <dgm:dir/>
          <dgm:resizeHandles val="exact"/>
        </dgm:presLayoutVars>
      </dgm:prSet>
      <dgm:spPr/>
    </dgm:pt>
    <dgm:pt modelId="{1E5CD6AB-4CCE-4211-84B7-E093E381628B}" type="pres">
      <dgm:prSet presAssocID="{5CFBE392-4C6F-4F1D-869E-2352A50C6557}" presName="compNode" presStyleCnt="0"/>
      <dgm:spPr/>
    </dgm:pt>
    <dgm:pt modelId="{E28430E4-D191-4C25-876E-37056243BA31}" type="pres">
      <dgm:prSet presAssocID="{5CFBE392-4C6F-4F1D-869E-2352A50C6557}" presName="iconBgRect" presStyleLbl="bgShp" presStyleIdx="0" presStyleCnt="5"/>
      <dgm:spPr>
        <a:xfrm>
          <a:off x="524612" y="716770"/>
          <a:ext cx="1098000" cy="1098000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99843FC2-5EE9-4FA2-B214-5F367CA3A17F}" type="pres">
      <dgm:prSet presAssocID="{5CFBE392-4C6F-4F1D-869E-2352A50C6557}" presName="iconRect" presStyleLbl="node1" presStyleIdx="0" presStyleCnt="5" custScaleX="100332" custScaleY="100332"/>
      <dgm:spPr>
        <a:xfrm>
          <a:off x="889654" y="98408"/>
          <a:ext cx="162480" cy="623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gm:spPr>
    </dgm:pt>
    <dgm:pt modelId="{77B78B03-D6BA-4FF5-A6C2-33423FEED83B}" type="pres">
      <dgm:prSet presAssocID="{5CFBE392-4C6F-4F1D-869E-2352A50C6557}" presName="spaceRect" presStyleCnt="0"/>
      <dgm:spPr/>
    </dgm:pt>
    <dgm:pt modelId="{80C05398-2890-40A3-AB35-A8ED0FEEA8BA}" type="pres">
      <dgm:prSet presAssocID="{5CFBE392-4C6F-4F1D-869E-2352A50C6557}" presName="textRect" presStyleLbl="revTx" presStyleIdx="0" presStyleCnt="5">
        <dgm:presLayoutVars>
          <dgm:chMax val="1"/>
          <dgm:chPref val="1"/>
        </dgm:presLayoutVars>
      </dgm:prSet>
      <dgm:spPr/>
    </dgm:pt>
    <dgm:pt modelId="{664DDB93-6C97-44AA-B273-9F043C00C048}" type="pres">
      <dgm:prSet presAssocID="{FC7382AE-0D71-41A6-9B09-41B090898BF6}" presName="sibTrans" presStyleCnt="0"/>
      <dgm:spPr/>
    </dgm:pt>
    <dgm:pt modelId="{6A0F997F-6F26-4E33-8A5E-1DFF28DA7C3A}" type="pres">
      <dgm:prSet presAssocID="{9E1621ED-8347-41DE-968C-E4A10170C643}" presName="compNode" presStyleCnt="0"/>
      <dgm:spPr/>
    </dgm:pt>
    <dgm:pt modelId="{3C3C5DE1-6BBC-4D9F-B15C-7A0DC3F21A40}" type="pres">
      <dgm:prSet presAssocID="{9E1621ED-8347-41DE-968C-E4A10170C643}" presName="iconBgRect" presStyleLbl="bgShp" presStyleIdx="1" presStyleCnt="5"/>
      <dgm:spPr>
        <a:xfrm>
          <a:off x="4754613" y="649270"/>
          <a:ext cx="1098000" cy="1098000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9FC2C6BC-E722-4493-9E24-0D3C224B5513}" type="pres">
      <dgm:prSet presAssocID="{9E1621ED-8347-41DE-968C-E4A10170C643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36F5A92-93DC-4985-B7C5-67E810BB420E}" type="pres">
      <dgm:prSet presAssocID="{9E1621ED-8347-41DE-968C-E4A10170C643}" presName="spaceRect" presStyleCnt="0"/>
      <dgm:spPr/>
    </dgm:pt>
    <dgm:pt modelId="{FFAE9890-9946-4D3D-91B3-347E2B8C6502}" type="pres">
      <dgm:prSet presAssocID="{9E1621ED-8347-41DE-968C-E4A10170C643}" presName="textRect" presStyleLbl="revTx" presStyleIdx="1" presStyleCnt="5">
        <dgm:presLayoutVars>
          <dgm:chMax val="1"/>
          <dgm:chPref val="1"/>
        </dgm:presLayoutVars>
      </dgm:prSet>
      <dgm:spPr/>
    </dgm:pt>
    <dgm:pt modelId="{BC871DCB-8B8C-409F-BB24-D9424735B56C}" type="pres">
      <dgm:prSet presAssocID="{6FF49243-F212-4F69-AE93-84F65407261C}" presName="sibTrans" presStyleCnt="0"/>
      <dgm:spPr/>
    </dgm:pt>
    <dgm:pt modelId="{95727FC0-87A8-47E1-84EA-86E11840CA6E}" type="pres">
      <dgm:prSet presAssocID="{18026978-15ED-4144-9786-90D37B35CEB3}" presName="compNode" presStyleCnt="0"/>
      <dgm:spPr/>
    </dgm:pt>
    <dgm:pt modelId="{EB6CDCBF-2591-42E8-BD0C-7BA30443E95C}" type="pres">
      <dgm:prSet presAssocID="{18026978-15ED-4144-9786-90D37B35CEB3}" presName="iconBgRect" presStyleLbl="bgShp" presStyleIdx="2" presStyleCnt="5"/>
      <dgm:spPr>
        <a:xfrm>
          <a:off x="2639612" y="649270"/>
          <a:ext cx="1098000" cy="1098000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0CF502F9-07B5-4FAD-8547-7144D639A4E4}" type="pres">
      <dgm:prSet presAssocID="{18026978-15ED-4144-9786-90D37B35CEB3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257B016-FECA-4DA3-BBF4-FDF830FD6E5C}" type="pres">
      <dgm:prSet presAssocID="{18026978-15ED-4144-9786-90D37B35CEB3}" presName="spaceRect" presStyleCnt="0"/>
      <dgm:spPr/>
    </dgm:pt>
    <dgm:pt modelId="{A401A873-A780-4060-B69C-9EDCBD244C57}" type="pres">
      <dgm:prSet presAssocID="{18026978-15ED-4144-9786-90D37B35CEB3}" presName="textRect" presStyleLbl="revTx" presStyleIdx="2" presStyleCnt="5" custScaleX="138019">
        <dgm:presLayoutVars>
          <dgm:chMax val="1"/>
          <dgm:chPref val="1"/>
        </dgm:presLayoutVars>
      </dgm:prSet>
      <dgm:spPr>
        <a:xfrm>
          <a:off x="3282945" y="2067187"/>
          <a:ext cx="1926335" cy="575727"/>
        </a:xfrm>
        <a:prstGeom prst="rect">
          <a:avLst/>
        </a:prstGeom>
      </dgm:spPr>
    </dgm:pt>
    <dgm:pt modelId="{6C47B583-F4BD-4569-AB58-B640C257BFDE}" type="pres">
      <dgm:prSet presAssocID="{697C8F9C-B2DE-4D53-BA69-A8B74023CBC3}" presName="sibTrans" presStyleCnt="0"/>
      <dgm:spPr/>
    </dgm:pt>
    <dgm:pt modelId="{55B92280-5A37-4A85-AD9D-0538256A1B11}" type="pres">
      <dgm:prSet presAssocID="{952D0169-778F-404D-AD02-ECC495128F33}" presName="compNode" presStyleCnt="0"/>
      <dgm:spPr/>
    </dgm:pt>
    <dgm:pt modelId="{702661D4-C7D0-4749-97AF-F80827B42255}" type="pres">
      <dgm:prSet presAssocID="{952D0169-778F-404D-AD02-ECC495128F33}" presName="iconBgRect" presStyleLbl="bgShp" presStyleIdx="3" presStyleCnt="5"/>
      <dgm:spPr>
        <a:xfrm>
          <a:off x="6869613" y="649270"/>
          <a:ext cx="1098000" cy="1098000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9069811D-88B9-44D5-A54B-7E43378E9282}" type="pres">
      <dgm:prSet presAssocID="{952D0169-778F-404D-AD02-ECC495128F33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6ECC3E1-A0A6-4AF6-9612-8FC53553824C}" type="pres">
      <dgm:prSet presAssocID="{952D0169-778F-404D-AD02-ECC495128F33}" presName="spaceRect" presStyleCnt="0"/>
      <dgm:spPr/>
    </dgm:pt>
    <dgm:pt modelId="{2C024E95-B749-486C-B5BC-6FE85BFBE52B}" type="pres">
      <dgm:prSet presAssocID="{952D0169-778F-404D-AD02-ECC495128F33}" presName="textRect" presStyleLbl="revTx" presStyleIdx="3" presStyleCnt="5">
        <dgm:presLayoutVars>
          <dgm:chMax val="1"/>
          <dgm:chPref val="1"/>
        </dgm:presLayoutVars>
      </dgm:prSet>
      <dgm:spPr/>
    </dgm:pt>
    <dgm:pt modelId="{6A52ABCB-2597-4B82-9C9D-0DDFF4529B27}" type="pres">
      <dgm:prSet presAssocID="{243E28DF-7202-47EF-8BC0-97F1C76A4013}" presName="sibTrans" presStyleCnt="0"/>
      <dgm:spPr/>
    </dgm:pt>
    <dgm:pt modelId="{61307F78-DEAE-4E97-8970-58D29315FF80}" type="pres">
      <dgm:prSet presAssocID="{427CB536-1F87-44D5-822B-0C6EB417E008}" presName="compNode" presStyleCnt="0"/>
      <dgm:spPr/>
    </dgm:pt>
    <dgm:pt modelId="{019DC211-B26C-48D3-AF39-C4B450931940}" type="pres">
      <dgm:prSet presAssocID="{427CB536-1F87-44D5-822B-0C6EB417E008}" presName="iconBgRect" presStyleLbl="bgShp" presStyleIdx="4" presStyleCnt="5"/>
      <dgm:spPr>
        <a:xfrm>
          <a:off x="7365642" y="950625"/>
          <a:ext cx="851378" cy="851378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7AD84D6D-8C33-4871-BDE1-0DE2FAB68403}" type="pres">
      <dgm:prSet presAssocID="{427CB536-1F87-44D5-822B-0C6EB417E008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621E552-F446-42C1-BC3A-AB0945374383}" type="pres">
      <dgm:prSet presAssocID="{427CB536-1F87-44D5-822B-0C6EB417E008}" presName="spaceRect" presStyleCnt="0"/>
      <dgm:spPr/>
    </dgm:pt>
    <dgm:pt modelId="{57C7D383-7567-4F75-9ABD-6BED07BBAAC7}" type="pres">
      <dgm:prSet presAssocID="{427CB536-1F87-44D5-822B-0C6EB417E0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F551C00-9F16-4AE0-926C-49E816246358}" type="presOf" srcId="{18026978-15ED-4144-9786-90D37B35CEB3}" destId="{A401A873-A780-4060-B69C-9EDCBD244C57}" srcOrd="0" destOrd="0" presId="urn:microsoft.com/office/officeart/2018/5/layout/IconCircleLabelList"/>
    <dgm:cxn modelId="{26511813-97E2-44A2-8106-9CB543DCBC71}" type="presOf" srcId="{952D0169-778F-404D-AD02-ECC495128F33}" destId="{2C024E95-B749-486C-B5BC-6FE85BFBE52B}" srcOrd="0" destOrd="0" presId="urn:microsoft.com/office/officeart/2018/5/layout/IconCircleLabelList"/>
    <dgm:cxn modelId="{72086915-93A8-4917-AC6E-F14FBC5F538C}" type="presOf" srcId="{9E1621ED-8347-41DE-968C-E4A10170C643}" destId="{FFAE9890-9946-4D3D-91B3-347E2B8C6502}" srcOrd="0" destOrd="0" presId="urn:microsoft.com/office/officeart/2018/5/layout/IconCircleLabelList"/>
    <dgm:cxn modelId="{3EB2A62F-EFFA-4064-85AE-82B5ADAC6042}" srcId="{7F3E4E43-A195-41B7-9927-C995BC6BB014}" destId="{9E1621ED-8347-41DE-968C-E4A10170C643}" srcOrd="1" destOrd="0" parTransId="{1DADCA9E-AF0A-451A-A90B-F80F8CCE202B}" sibTransId="{6FF49243-F212-4F69-AE93-84F65407261C}"/>
    <dgm:cxn modelId="{AEE9AB2F-AEA0-4FDB-B451-4DE4427A381A}" type="presOf" srcId="{427CB536-1F87-44D5-822B-0C6EB417E008}" destId="{57C7D383-7567-4F75-9ABD-6BED07BBAAC7}" srcOrd="0" destOrd="0" presId="urn:microsoft.com/office/officeart/2018/5/layout/IconCircleLabelList"/>
    <dgm:cxn modelId="{8E2F2844-DC27-4F96-93B3-61F7272754F0}" srcId="{7F3E4E43-A195-41B7-9927-C995BC6BB014}" destId="{18026978-15ED-4144-9786-90D37B35CEB3}" srcOrd="2" destOrd="0" parTransId="{6C4B03A6-D1E2-4FE6-90A0-4F5EF0937C24}" sibTransId="{697C8F9C-B2DE-4D53-BA69-A8B74023CBC3}"/>
    <dgm:cxn modelId="{30F6E945-4FBA-4845-9B12-822B17582539}" type="presOf" srcId="{7F3E4E43-A195-41B7-9927-C995BC6BB014}" destId="{9CE9B106-121F-4ED1-A440-B7388B5B2428}" srcOrd="0" destOrd="0" presId="urn:microsoft.com/office/officeart/2018/5/layout/IconCircleLabelList"/>
    <dgm:cxn modelId="{E4E10C91-6F7D-4A1C-9EC1-11E5BAED19A4}" type="presOf" srcId="{5CFBE392-4C6F-4F1D-869E-2352A50C6557}" destId="{80C05398-2890-40A3-AB35-A8ED0FEEA8BA}" srcOrd="0" destOrd="0" presId="urn:microsoft.com/office/officeart/2018/5/layout/IconCircleLabelList"/>
    <dgm:cxn modelId="{9E1C21CB-243E-4708-988C-4AF942C856D9}" srcId="{7F3E4E43-A195-41B7-9927-C995BC6BB014}" destId="{952D0169-778F-404D-AD02-ECC495128F33}" srcOrd="3" destOrd="0" parTransId="{9A32930C-F312-4F0B-BCA6-15B926E7AA53}" sibTransId="{243E28DF-7202-47EF-8BC0-97F1C76A4013}"/>
    <dgm:cxn modelId="{26D883E4-1FD8-4C81-AB6B-FD3C901C49BF}" srcId="{7F3E4E43-A195-41B7-9927-C995BC6BB014}" destId="{427CB536-1F87-44D5-822B-0C6EB417E008}" srcOrd="4" destOrd="0" parTransId="{8203E2BE-C3BA-4D73-BCE3-75694FEEE930}" sibTransId="{39363ECB-D05D-4898-A384-464AEC8F179C}"/>
    <dgm:cxn modelId="{461877E5-330A-4E45-8985-FD2C2A9E6E37}" srcId="{7F3E4E43-A195-41B7-9927-C995BC6BB014}" destId="{5CFBE392-4C6F-4F1D-869E-2352A50C6557}" srcOrd="0" destOrd="0" parTransId="{36D145BB-499F-4E34-902D-9FA97106A008}" sibTransId="{FC7382AE-0D71-41A6-9B09-41B090898BF6}"/>
    <dgm:cxn modelId="{3DA67579-244E-4B82-B916-CE7EAD8D9665}" type="presParOf" srcId="{9CE9B106-121F-4ED1-A440-B7388B5B2428}" destId="{1E5CD6AB-4CCE-4211-84B7-E093E381628B}" srcOrd="0" destOrd="0" presId="urn:microsoft.com/office/officeart/2018/5/layout/IconCircleLabelList"/>
    <dgm:cxn modelId="{7BA6E208-2070-4A58-9BBB-A6720BEDAFC6}" type="presParOf" srcId="{1E5CD6AB-4CCE-4211-84B7-E093E381628B}" destId="{E28430E4-D191-4C25-876E-37056243BA31}" srcOrd="0" destOrd="0" presId="urn:microsoft.com/office/officeart/2018/5/layout/IconCircleLabelList"/>
    <dgm:cxn modelId="{43FB4E7A-38B4-4C8C-9D5E-450477808585}" type="presParOf" srcId="{1E5CD6AB-4CCE-4211-84B7-E093E381628B}" destId="{99843FC2-5EE9-4FA2-B214-5F367CA3A17F}" srcOrd="1" destOrd="0" presId="urn:microsoft.com/office/officeart/2018/5/layout/IconCircleLabelList"/>
    <dgm:cxn modelId="{82B7535B-331E-44F6-A697-C0D23CE01F63}" type="presParOf" srcId="{1E5CD6AB-4CCE-4211-84B7-E093E381628B}" destId="{77B78B03-D6BA-4FF5-A6C2-33423FEED83B}" srcOrd="2" destOrd="0" presId="urn:microsoft.com/office/officeart/2018/5/layout/IconCircleLabelList"/>
    <dgm:cxn modelId="{2DA857EE-1D17-482A-99A4-61D534B9181A}" type="presParOf" srcId="{1E5CD6AB-4CCE-4211-84B7-E093E381628B}" destId="{80C05398-2890-40A3-AB35-A8ED0FEEA8BA}" srcOrd="3" destOrd="0" presId="urn:microsoft.com/office/officeart/2018/5/layout/IconCircleLabelList"/>
    <dgm:cxn modelId="{2A9E44F9-294E-4911-9DB7-8C24239532BA}" type="presParOf" srcId="{9CE9B106-121F-4ED1-A440-B7388B5B2428}" destId="{664DDB93-6C97-44AA-B273-9F043C00C048}" srcOrd="1" destOrd="0" presId="urn:microsoft.com/office/officeart/2018/5/layout/IconCircleLabelList"/>
    <dgm:cxn modelId="{55D6B66F-49F8-4797-B4C5-7A249A0C1111}" type="presParOf" srcId="{9CE9B106-121F-4ED1-A440-B7388B5B2428}" destId="{6A0F997F-6F26-4E33-8A5E-1DFF28DA7C3A}" srcOrd="2" destOrd="0" presId="urn:microsoft.com/office/officeart/2018/5/layout/IconCircleLabelList"/>
    <dgm:cxn modelId="{D62B538C-A9A7-48EE-BAFE-5DB9772EBFD7}" type="presParOf" srcId="{6A0F997F-6F26-4E33-8A5E-1DFF28DA7C3A}" destId="{3C3C5DE1-6BBC-4D9F-B15C-7A0DC3F21A40}" srcOrd="0" destOrd="0" presId="urn:microsoft.com/office/officeart/2018/5/layout/IconCircleLabelList"/>
    <dgm:cxn modelId="{1A857D01-D438-4C8C-A38A-9AD6EC82AFBC}" type="presParOf" srcId="{6A0F997F-6F26-4E33-8A5E-1DFF28DA7C3A}" destId="{9FC2C6BC-E722-4493-9E24-0D3C224B5513}" srcOrd="1" destOrd="0" presId="urn:microsoft.com/office/officeart/2018/5/layout/IconCircleLabelList"/>
    <dgm:cxn modelId="{EDABC960-BAF9-4960-83EE-552BCC6786AE}" type="presParOf" srcId="{6A0F997F-6F26-4E33-8A5E-1DFF28DA7C3A}" destId="{036F5A92-93DC-4985-B7C5-67E810BB420E}" srcOrd="2" destOrd="0" presId="urn:microsoft.com/office/officeart/2018/5/layout/IconCircleLabelList"/>
    <dgm:cxn modelId="{0C05C6A1-0A7A-400F-89B5-EBFA1AB3F648}" type="presParOf" srcId="{6A0F997F-6F26-4E33-8A5E-1DFF28DA7C3A}" destId="{FFAE9890-9946-4D3D-91B3-347E2B8C6502}" srcOrd="3" destOrd="0" presId="urn:microsoft.com/office/officeart/2018/5/layout/IconCircleLabelList"/>
    <dgm:cxn modelId="{41D80CFB-8752-44A7-B016-8D6B703AF0F4}" type="presParOf" srcId="{9CE9B106-121F-4ED1-A440-B7388B5B2428}" destId="{BC871DCB-8B8C-409F-BB24-D9424735B56C}" srcOrd="3" destOrd="0" presId="urn:microsoft.com/office/officeart/2018/5/layout/IconCircleLabelList"/>
    <dgm:cxn modelId="{2F6FFCDF-067D-4D09-AF36-3F0F8A88F685}" type="presParOf" srcId="{9CE9B106-121F-4ED1-A440-B7388B5B2428}" destId="{95727FC0-87A8-47E1-84EA-86E11840CA6E}" srcOrd="4" destOrd="0" presId="urn:microsoft.com/office/officeart/2018/5/layout/IconCircleLabelList"/>
    <dgm:cxn modelId="{D69AB432-9D01-4D1E-860C-3D5EC15B55F6}" type="presParOf" srcId="{95727FC0-87A8-47E1-84EA-86E11840CA6E}" destId="{EB6CDCBF-2591-42E8-BD0C-7BA30443E95C}" srcOrd="0" destOrd="0" presId="urn:microsoft.com/office/officeart/2018/5/layout/IconCircleLabelList"/>
    <dgm:cxn modelId="{0CA313D6-1CCA-415A-95EB-8D84315F37D3}" type="presParOf" srcId="{95727FC0-87A8-47E1-84EA-86E11840CA6E}" destId="{0CF502F9-07B5-4FAD-8547-7144D639A4E4}" srcOrd="1" destOrd="0" presId="urn:microsoft.com/office/officeart/2018/5/layout/IconCircleLabelList"/>
    <dgm:cxn modelId="{23D37BB0-8559-455B-9D4B-E111D5D3EDD7}" type="presParOf" srcId="{95727FC0-87A8-47E1-84EA-86E11840CA6E}" destId="{F257B016-FECA-4DA3-BBF4-FDF830FD6E5C}" srcOrd="2" destOrd="0" presId="urn:microsoft.com/office/officeart/2018/5/layout/IconCircleLabelList"/>
    <dgm:cxn modelId="{F07B3E99-2B24-4F84-81A1-4F7E3E22C95F}" type="presParOf" srcId="{95727FC0-87A8-47E1-84EA-86E11840CA6E}" destId="{A401A873-A780-4060-B69C-9EDCBD244C57}" srcOrd="3" destOrd="0" presId="urn:microsoft.com/office/officeart/2018/5/layout/IconCircleLabelList"/>
    <dgm:cxn modelId="{A3BAAD27-D1ED-48AB-B393-86FA717AA1E3}" type="presParOf" srcId="{9CE9B106-121F-4ED1-A440-B7388B5B2428}" destId="{6C47B583-F4BD-4569-AB58-B640C257BFDE}" srcOrd="5" destOrd="0" presId="urn:microsoft.com/office/officeart/2018/5/layout/IconCircleLabelList"/>
    <dgm:cxn modelId="{ECD85BB7-03E6-4EAD-A180-46966B200C8B}" type="presParOf" srcId="{9CE9B106-121F-4ED1-A440-B7388B5B2428}" destId="{55B92280-5A37-4A85-AD9D-0538256A1B11}" srcOrd="6" destOrd="0" presId="urn:microsoft.com/office/officeart/2018/5/layout/IconCircleLabelList"/>
    <dgm:cxn modelId="{3BC271C6-80E0-4F74-94CD-3B77DD1662D5}" type="presParOf" srcId="{55B92280-5A37-4A85-AD9D-0538256A1B11}" destId="{702661D4-C7D0-4749-97AF-F80827B42255}" srcOrd="0" destOrd="0" presId="urn:microsoft.com/office/officeart/2018/5/layout/IconCircleLabelList"/>
    <dgm:cxn modelId="{D1D0F49D-83B2-4644-93E3-2791DAE17348}" type="presParOf" srcId="{55B92280-5A37-4A85-AD9D-0538256A1B11}" destId="{9069811D-88B9-44D5-A54B-7E43378E9282}" srcOrd="1" destOrd="0" presId="urn:microsoft.com/office/officeart/2018/5/layout/IconCircleLabelList"/>
    <dgm:cxn modelId="{B9AF4CDB-43C3-447A-A75E-27E9BB1E4832}" type="presParOf" srcId="{55B92280-5A37-4A85-AD9D-0538256A1B11}" destId="{E6ECC3E1-A0A6-4AF6-9612-8FC53553824C}" srcOrd="2" destOrd="0" presId="urn:microsoft.com/office/officeart/2018/5/layout/IconCircleLabelList"/>
    <dgm:cxn modelId="{8D0C9638-162C-426A-B3EA-191F7B01486B}" type="presParOf" srcId="{55B92280-5A37-4A85-AD9D-0538256A1B11}" destId="{2C024E95-B749-486C-B5BC-6FE85BFBE52B}" srcOrd="3" destOrd="0" presId="urn:microsoft.com/office/officeart/2018/5/layout/IconCircleLabelList"/>
    <dgm:cxn modelId="{DF1F32D2-983A-4F76-BC3D-36C76681982F}" type="presParOf" srcId="{9CE9B106-121F-4ED1-A440-B7388B5B2428}" destId="{6A52ABCB-2597-4B82-9C9D-0DDFF4529B27}" srcOrd="7" destOrd="0" presId="urn:microsoft.com/office/officeart/2018/5/layout/IconCircleLabelList"/>
    <dgm:cxn modelId="{731B591E-ADDE-45C6-B9A6-CCAD4DF4A652}" type="presParOf" srcId="{9CE9B106-121F-4ED1-A440-B7388B5B2428}" destId="{61307F78-DEAE-4E97-8970-58D29315FF80}" srcOrd="8" destOrd="0" presId="urn:microsoft.com/office/officeart/2018/5/layout/IconCircleLabelList"/>
    <dgm:cxn modelId="{DB35A8D4-B4D6-4FD0-9241-E891CF2281B4}" type="presParOf" srcId="{61307F78-DEAE-4E97-8970-58D29315FF80}" destId="{019DC211-B26C-48D3-AF39-C4B450931940}" srcOrd="0" destOrd="0" presId="urn:microsoft.com/office/officeart/2018/5/layout/IconCircleLabelList"/>
    <dgm:cxn modelId="{3F0D94B8-B5BB-4A01-BCCB-78539B3BA456}" type="presParOf" srcId="{61307F78-DEAE-4E97-8970-58D29315FF80}" destId="{7AD84D6D-8C33-4871-BDE1-0DE2FAB68403}" srcOrd="1" destOrd="0" presId="urn:microsoft.com/office/officeart/2018/5/layout/IconCircleLabelList"/>
    <dgm:cxn modelId="{A26DD59C-96E2-4190-8ACA-963910955129}" type="presParOf" srcId="{61307F78-DEAE-4E97-8970-58D29315FF80}" destId="{D621E552-F446-42C1-BC3A-AB0945374383}" srcOrd="2" destOrd="0" presId="urn:microsoft.com/office/officeart/2018/5/layout/IconCircleLabelList"/>
    <dgm:cxn modelId="{2C6169CC-4C33-4A53-B78C-8EE9B8BA3F1B}" type="presParOf" srcId="{61307F78-DEAE-4E97-8970-58D29315FF80}" destId="{57C7D383-7567-4F75-9ABD-6BED07BBAA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430E4-D191-4C25-876E-37056243BA31}">
      <dsp:nvSpPr>
        <dsp:cNvPr id="0" name=""/>
        <dsp:cNvSpPr/>
      </dsp:nvSpPr>
      <dsp:spPr>
        <a:xfrm>
          <a:off x="397849" y="317203"/>
          <a:ext cx="1239511" cy="1239511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43FC2-5EE9-4FA2-B214-5F367CA3A17F}">
      <dsp:nvSpPr>
        <dsp:cNvPr id="0" name=""/>
        <dsp:cNvSpPr/>
      </dsp:nvSpPr>
      <dsp:spPr>
        <a:xfrm>
          <a:off x="662007" y="581361"/>
          <a:ext cx="711195" cy="711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05398-2890-40A3-AB35-A8ED0FEEA8BA}">
      <dsp:nvSpPr>
        <dsp:cNvPr id="0" name=""/>
        <dsp:cNvSpPr/>
      </dsp:nvSpPr>
      <dsp:spPr>
        <a:xfrm>
          <a:off x="1611" y="1942792"/>
          <a:ext cx="2031986" cy="755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baseline="0" dirty="0">
              <a:solidFill>
                <a:schemeClr val="tx1"/>
              </a:solidFill>
              <a:latin typeface="+mn-lt"/>
              <a:cs typeface="Segoe UI" panose="020B0502040204020203" pitchFamily="34" charset="0"/>
            </a:rPr>
            <a:t>End user App</a:t>
          </a:r>
        </a:p>
      </dsp:txBody>
      <dsp:txXfrm>
        <a:off x="1611" y="1942792"/>
        <a:ext cx="2031986" cy="755347"/>
      </dsp:txXfrm>
    </dsp:sp>
    <dsp:sp modelId="{3C3C5DE1-6BBC-4D9F-B15C-7A0DC3F21A40}">
      <dsp:nvSpPr>
        <dsp:cNvPr id="0" name=""/>
        <dsp:cNvSpPr/>
      </dsp:nvSpPr>
      <dsp:spPr>
        <a:xfrm>
          <a:off x="2785433" y="317203"/>
          <a:ext cx="1239511" cy="1239511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2C6BC-E722-4493-9E24-0D3C224B5513}">
      <dsp:nvSpPr>
        <dsp:cNvPr id="0" name=""/>
        <dsp:cNvSpPr/>
      </dsp:nvSpPr>
      <dsp:spPr>
        <a:xfrm>
          <a:off x="3049591" y="581361"/>
          <a:ext cx="711195" cy="7111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E9890-9946-4D3D-91B3-347E2B8C6502}">
      <dsp:nvSpPr>
        <dsp:cNvPr id="0" name=""/>
        <dsp:cNvSpPr/>
      </dsp:nvSpPr>
      <dsp:spPr>
        <a:xfrm>
          <a:off x="2389195" y="1942792"/>
          <a:ext cx="2031986" cy="755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Self Service Reporting</a:t>
          </a:r>
        </a:p>
      </dsp:txBody>
      <dsp:txXfrm>
        <a:off x="2389195" y="1942792"/>
        <a:ext cx="2031986" cy="755347"/>
      </dsp:txXfrm>
    </dsp:sp>
    <dsp:sp modelId="{EB6CDCBF-2591-42E8-BD0C-7BA30443E95C}">
      <dsp:nvSpPr>
        <dsp:cNvPr id="0" name=""/>
        <dsp:cNvSpPr/>
      </dsp:nvSpPr>
      <dsp:spPr>
        <a:xfrm>
          <a:off x="5185818" y="317203"/>
          <a:ext cx="1239511" cy="1239511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502F9-07B5-4FAD-8547-7144D639A4E4}">
      <dsp:nvSpPr>
        <dsp:cNvPr id="0" name=""/>
        <dsp:cNvSpPr/>
      </dsp:nvSpPr>
      <dsp:spPr>
        <a:xfrm>
          <a:off x="5449976" y="581361"/>
          <a:ext cx="711195" cy="71119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1A873-A780-4060-B69C-9EDCBD244C57}">
      <dsp:nvSpPr>
        <dsp:cNvPr id="0" name=""/>
        <dsp:cNvSpPr/>
      </dsp:nvSpPr>
      <dsp:spPr>
        <a:xfrm>
          <a:off x="4776779" y="1942792"/>
          <a:ext cx="2057589" cy="755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Customizable fields and permissions</a:t>
          </a:r>
        </a:p>
      </dsp:txBody>
      <dsp:txXfrm>
        <a:off x="4776779" y="1942792"/>
        <a:ext cx="2057589" cy="755347"/>
      </dsp:txXfrm>
    </dsp:sp>
    <dsp:sp modelId="{702661D4-C7D0-4749-97AF-F80827B42255}">
      <dsp:nvSpPr>
        <dsp:cNvPr id="0" name=""/>
        <dsp:cNvSpPr/>
      </dsp:nvSpPr>
      <dsp:spPr>
        <a:xfrm>
          <a:off x="7586204" y="317203"/>
          <a:ext cx="1239511" cy="1239511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9811D-88B9-44D5-A54B-7E43378E9282}">
      <dsp:nvSpPr>
        <dsp:cNvPr id="0" name=""/>
        <dsp:cNvSpPr/>
      </dsp:nvSpPr>
      <dsp:spPr>
        <a:xfrm>
          <a:off x="7850362" y="581361"/>
          <a:ext cx="711195" cy="71119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24E95-B749-486C-B5BC-6FE85BFBE52B}">
      <dsp:nvSpPr>
        <dsp:cNvPr id="0" name=""/>
        <dsp:cNvSpPr/>
      </dsp:nvSpPr>
      <dsp:spPr>
        <a:xfrm>
          <a:off x="7189966" y="1942792"/>
          <a:ext cx="2031986" cy="755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Real-Time data, permissions and schema</a:t>
          </a:r>
        </a:p>
      </dsp:txBody>
      <dsp:txXfrm>
        <a:off x="7189966" y="1942792"/>
        <a:ext cx="2031986" cy="755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430E4-D191-4C25-876E-37056243BA31}">
      <dsp:nvSpPr>
        <dsp:cNvPr id="0" name=""/>
        <dsp:cNvSpPr/>
      </dsp:nvSpPr>
      <dsp:spPr>
        <a:xfrm>
          <a:off x="311697" y="839167"/>
          <a:ext cx="963966" cy="963966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43FC2-5EE9-4FA2-B214-5F367CA3A17F}">
      <dsp:nvSpPr>
        <dsp:cNvPr id="0" name=""/>
        <dsp:cNvSpPr/>
      </dsp:nvSpPr>
      <dsp:spPr>
        <a:xfrm>
          <a:off x="516214" y="1043685"/>
          <a:ext cx="554931" cy="5549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05398-2890-40A3-AB35-A8ED0FEEA8BA}">
      <dsp:nvSpPr>
        <dsp:cNvPr id="0" name=""/>
        <dsp:cNvSpPr/>
      </dsp:nvSpPr>
      <dsp:spPr>
        <a:xfrm>
          <a:off x="3544" y="2103386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PowerShell</a:t>
          </a:r>
        </a:p>
      </dsp:txBody>
      <dsp:txXfrm>
        <a:off x="3544" y="2103386"/>
        <a:ext cx="1580273" cy="632109"/>
      </dsp:txXfrm>
    </dsp:sp>
    <dsp:sp modelId="{3C3C5DE1-6BBC-4D9F-B15C-7A0DC3F21A40}">
      <dsp:nvSpPr>
        <dsp:cNvPr id="0" name=""/>
        <dsp:cNvSpPr/>
      </dsp:nvSpPr>
      <dsp:spPr>
        <a:xfrm>
          <a:off x="2168518" y="839167"/>
          <a:ext cx="963966" cy="963966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2C6BC-E722-4493-9E24-0D3C224B5513}">
      <dsp:nvSpPr>
        <dsp:cNvPr id="0" name=""/>
        <dsp:cNvSpPr/>
      </dsp:nvSpPr>
      <dsp:spPr>
        <a:xfrm>
          <a:off x="2373954" y="1044603"/>
          <a:ext cx="553095" cy="5530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E9890-9946-4D3D-91B3-347E2B8C6502}">
      <dsp:nvSpPr>
        <dsp:cNvPr id="0" name=""/>
        <dsp:cNvSpPr/>
      </dsp:nvSpPr>
      <dsp:spPr>
        <a:xfrm>
          <a:off x="1860365" y="2103386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baseline="0" dirty="0">
              <a:solidFill>
                <a:schemeClr val="tx1"/>
              </a:solidFill>
              <a:latin typeface="+mn-lt"/>
              <a:cs typeface="Segoe UI" panose="020B0502040204020203" pitchFamily="34" charset="0"/>
            </a:rPr>
            <a:t>Python in Fabric Notebooks</a:t>
          </a:r>
        </a:p>
      </dsp:txBody>
      <dsp:txXfrm>
        <a:off x="1860365" y="2103386"/>
        <a:ext cx="1580273" cy="632109"/>
      </dsp:txXfrm>
    </dsp:sp>
    <dsp:sp modelId="{EB6CDCBF-2591-42E8-BD0C-7BA30443E95C}">
      <dsp:nvSpPr>
        <dsp:cNvPr id="0" name=""/>
        <dsp:cNvSpPr/>
      </dsp:nvSpPr>
      <dsp:spPr>
        <a:xfrm>
          <a:off x="4325742" y="839167"/>
          <a:ext cx="963966" cy="963966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502F9-07B5-4FAD-8547-7144D639A4E4}">
      <dsp:nvSpPr>
        <dsp:cNvPr id="0" name=""/>
        <dsp:cNvSpPr/>
      </dsp:nvSpPr>
      <dsp:spPr>
        <a:xfrm>
          <a:off x="4531177" y="1044603"/>
          <a:ext cx="553095" cy="553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1A873-A780-4060-B69C-9EDCBD244C57}">
      <dsp:nvSpPr>
        <dsp:cNvPr id="0" name=""/>
        <dsp:cNvSpPr/>
      </dsp:nvSpPr>
      <dsp:spPr>
        <a:xfrm>
          <a:off x="3717186" y="2103386"/>
          <a:ext cx="2181077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Working on a generic PowerShell module</a:t>
          </a:r>
        </a:p>
      </dsp:txBody>
      <dsp:txXfrm>
        <a:off x="3717186" y="2103386"/>
        <a:ext cx="2181077" cy="632109"/>
      </dsp:txXfrm>
    </dsp:sp>
    <dsp:sp modelId="{702661D4-C7D0-4749-97AF-F80827B42255}">
      <dsp:nvSpPr>
        <dsp:cNvPr id="0" name=""/>
        <dsp:cNvSpPr/>
      </dsp:nvSpPr>
      <dsp:spPr>
        <a:xfrm>
          <a:off x="6482965" y="839167"/>
          <a:ext cx="963966" cy="963966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9811D-88B9-44D5-A54B-7E43378E9282}">
      <dsp:nvSpPr>
        <dsp:cNvPr id="0" name=""/>
        <dsp:cNvSpPr/>
      </dsp:nvSpPr>
      <dsp:spPr>
        <a:xfrm>
          <a:off x="6688401" y="1044603"/>
          <a:ext cx="553095" cy="55309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24E95-B749-486C-B5BC-6FE85BFBE52B}">
      <dsp:nvSpPr>
        <dsp:cNvPr id="0" name=""/>
        <dsp:cNvSpPr/>
      </dsp:nvSpPr>
      <dsp:spPr>
        <a:xfrm>
          <a:off x="6174812" y="2103386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Script JSON ready</a:t>
          </a:r>
        </a:p>
      </dsp:txBody>
      <dsp:txXfrm>
        <a:off x="6174812" y="2103386"/>
        <a:ext cx="1580273" cy="632109"/>
      </dsp:txXfrm>
    </dsp:sp>
    <dsp:sp modelId="{019DC211-B26C-48D3-AF39-C4B450931940}">
      <dsp:nvSpPr>
        <dsp:cNvPr id="0" name=""/>
        <dsp:cNvSpPr/>
      </dsp:nvSpPr>
      <dsp:spPr>
        <a:xfrm>
          <a:off x="8339786" y="839167"/>
          <a:ext cx="963966" cy="963966"/>
        </a:xfrm>
        <a:prstGeom prst="ellipse">
          <a:avLst/>
        </a:prstGeom>
        <a:solidFill>
          <a:srgbClr val="E77319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84D6D-8C33-4871-BDE1-0DE2FAB68403}">
      <dsp:nvSpPr>
        <dsp:cNvPr id="0" name=""/>
        <dsp:cNvSpPr/>
      </dsp:nvSpPr>
      <dsp:spPr>
        <a:xfrm>
          <a:off x="8545222" y="1044603"/>
          <a:ext cx="553095" cy="5530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7D383-7567-4F75-9ABD-6BED07BBAAC7}">
      <dsp:nvSpPr>
        <dsp:cNvPr id="0" name=""/>
        <dsp:cNvSpPr/>
      </dsp:nvSpPr>
      <dsp:spPr>
        <a:xfrm>
          <a:off x="8031633" y="2103386"/>
          <a:ext cx="1580273" cy="632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baseline="0" dirty="0">
              <a:solidFill>
                <a:prstClr val="black"/>
              </a:solidFill>
              <a:latin typeface="Calibri" panose="020F0502020204030204"/>
              <a:ea typeface="+mn-ea"/>
              <a:cs typeface="Segoe UI" panose="020B0502040204020203" pitchFamily="34" charset="0"/>
            </a:rPr>
            <a:t>Number of roles created</a:t>
          </a:r>
        </a:p>
      </dsp:txBody>
      <dsp:txXfrm>
        <a:off x="8031633" y="2103386"/>
        <a:ext cx="1580273" cy="632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AD5C-E42A-4BC5-AF16-640460BECD2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E85B1-DEF8-444B-B4BA-54299122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Pastas</a:t>
            </a:r>
          </a:p>
          <a:p>
            <a:r>
              <a:rPr lang="pt-PT" dirty="0"/>
              <a:t>    Fechar o navigation Pane</a:t>
            </a:r>
          </a:p>
          <a:p>
            <a:r>
              <a:rPr lang="pt-PT" dirty="0"/>
              <a:t>    Ter os separadores das pastas já abertos</a:t>
            </a:r>
          </a:p>
          <a:p>
            <a:endParaRPr lang="pt-PT" dirty="0"/>
          </a:p>
          <a:p>
            <a:r>
              <a:rPr lang="pt-PT" dirty="0"/>
              <a:t>Janelas</a:t>
            </a:r>
          </a:p>
          <a:p>
            <a:r>
              <a:rPr lang="pt-PT" dirty="0"/>
              <a:t>    Browser – SQL Bits</a:t>
            </a:r>
          </a:p>
          <a:p>
            <a:r>
              <a:rPr lang="pt-PT" dirty="0"/>
              <a:t>    Vscode</a:t>
            </a:r>
          </a:p>
          <a:p>
            <a:r>
              <a:rPr lang="pt-PT" dirty="0"/>
              <a:t>    Tabular Editor</a:t>
            </a:r>
          </a:p>
          <a:p>
            <a:r>
              <a:rPr lang="en-US" dirty="0"/>
              <a:t>    Management Studio – Ter as queries </a:t>
            </a:r>
            <a:r>
              <a:rPr lang="en-US" dirty="0" err="1"/>
              <a:t>prontas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E85B1-DEF8-444B-B4BA-5429912209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Explain briefly what OLS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RLS has native dynamic security however OLS does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Show on Tabular Editor 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Explain the default logic of 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Talk about metadata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E85B1-DEF8-444B-B4BA-5429912209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UC01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E85B1-DEF8-444B-B4BA-5429912209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4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GitHub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E85B1-DEF8-444B-B4BA-5429912209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AC7C-1381-B80B-2432-E7BE5F24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15BF3A-CFC7-DC76-3078-1188EA557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A0A50-AFF3-3E46-2FF4-E7A6680E5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Explain what are items and parts</a:t>
            </a:r>
          </a:p>
          <a:p>
            <a:r>
              <a:rPr lang="en-US"/>
              <a:t>CRUD API lets:</a:t>
            </a:r>
          </a:p>
          <a:p>
            <a:r>
              <a:rPr lang="en-US"/>
              <a:t>    Create / Get / Delete / Update / List Items</a:t>
            </a:r>
          </a:p>
          <a:p>
            <a:r>
              <a:rPr lang="en-US"/>
              <a:t>    Get / Update Item Definition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07BB4-1495-64E0-8E12-DF6532066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E85B1-DEF8-444B-B4BA-5429912209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UC 02</a:t>
            </a:r>
          </a:p>
          <a:p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VS Code / Tabular Editor / SQL</a:t>
            </a:r>
            <a:endParaRPr lang="en-US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E85B1-DEF8-444B-B4BA-5429912209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6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UC – 03</a:t>
            </a:r>
          </a:p>
          <a:p>
            <a:endParaRPr lang="pt-PT" dirty="0"/>
          </a:p>
          <a:p>
            <a:r>
              <a:rPr lang="pt-PT" dirty="0"/>
              <a:t>VS Code / Tabular Editor / SSMS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E85B1-DEF8-444B-B4BA-5429912209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1CD15-DAEB-0A30-9688-ECC398D9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363A7-974E-1AF5-6A8D-A5D180FC7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D02D64-0F88-F8E5-AC74-A55A6C81D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UC – 04</a:t>
            </a:r>
          </a:p>
          <a:p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VS Code / Tabular Editor / SSMS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Insere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existem</a:t>
            </a:r>
            <a:r>
              <a:rPr lang="en-US" dirty="0"/>
              <a:t> no </a:t>
            </a:r>
            <a:r>
              <a:rPr lang="en-US" dirty="0" err="1"/>
              <a:t>modelo</a:t>
            </a:r>
            <a:endParaRPr lang="en-US" dirty="0"/>
          </a:p>
          <a:p>
            <a:r>
              <a:rPr lang="en-US" dirty="0" err="1"/>
              <a:t>Apaga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metadados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Reminder do “SELECT * FROM SALESDETAILS”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A4CFE-55C0-1D27-4146-F52CAEF33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E85B1-DEF8-444B-B4BA-5429912209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01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A5D15-AF88-1FCB-0278-FE29CE031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F5DE1-FCC2-121B-4918-A5D0B74FE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5C9DD-C827-5DB4-5114-83E0B5307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UC – 05</a:t>
            </a:r>
          </a:p>
          <a:p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VS Code / Tabular Editor / SSMS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F0B98-D6FB-20C2-B1FF-2652FE3FA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E85B1-DEF8-444B-B4BA-5429912209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cartoon characters&#10;&#10;Description automatically generated">
            <a:extLst>
              <a:ext uri="{FF2B5EF4-FFF2-40B4-BE49-F238E27FC236}">
                <a16:creationId xmlns:a16="http://schemas.microsoft.com/office/drawing/2014/main" id="{D9E760CC-CFDD-0CF7-CE51-B9598C21F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3C3B6-8566-66EF-73C7-3F6966B963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02444"/>
            <a:ext cx="9144000" cy="1522152"/>
          </a:xfrm>
        </p:spPr>
        <p:txBody>
          <a:bodyPr anchor="ctr">
            <a:normAutofit/>
          </a:bodyPr>
          <a:lstStyle>
            <a:lvl1pPr algn="ctr">
              <a:defRPr sz="8000" b="1">
                <a:solidFill>
                  <a:srgbClr val="19083B"/>
                </a:solidFill>
                <a:latin typeface="Congenial" panose="020F0502020204030204" pitchFamily="2" charset="0"/>
              </a:defRPr>
            </a:lvl1pPr>
          </a:lstStyle>
          <a:p>
            <a:r>
              <a:rPr lang="en-US"/>
              <a:t>Session Title!</a:t>
            </a:r>
            <a:endParaRPr lang="en-GB"/>
          </a:p>
        </p:txBody>
      </p:sp>
      <p:pic>
        <p:nvPicPr>
          <p:cNvPr id="12" name="Picture 11" descr="A black and orange text&#10;&#10;Description automatically generated">
            <a:extLst>
              <a:ext uri="{FF2B5EF4-FFF2-40B4-BE49-F238E27FC236}">
                <a16:creationId xmlns:a16="http://schemas.microsoft.com/office/drawing/2014/main" id="{049790D6-B249-E184-D8FA-7FBC22CA55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59AD991-F09F-FA8D-E768-B2146623F1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2958" y="3754955"/>
            <a:ext cx="5726082" cy="55519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3840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Speaker Name(s)</a:t>
            </a:r>
          </a:p>
        </p:txBody>
      </p:sp>
    </p:spTree>
    <p:extLst>
      <p:ext uri="{BB962C8B-B14F-4D97-AF65-F5344CB8AC3E}">
        <p14:creationId xmlns:p14="http://schemas.microsoft.com/office/powerpoint/2010/main" val="376472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970B-1B67-9721-81C7-E3316539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11B36-21DC-BC0B-EDD5-4B56C664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91E8-4365-0E49-3F88-EAEE6969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3DA-4290-7BA3-CCE3-3653C1BC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7842-287B-547F-C857-9A1FC33C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2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CB774-2722-4BCF-259D-8D644F73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E8D62-840A-DC0B-643E-40BF9934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C06C-3332-8EE5-05A0-93030DF2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602C-C96F-BE1B-AE31-B05FE30C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83B6-2921-0457-FDFB-60AA2604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6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a couple of people holding parachutes&#10;&#10;Description automatically generated">
            <a:extLst>
              <a:ext uri="{FF2B5EF4-FFF2-40B4-BE49-F238E27FC236}">
                <a16:creationId xmlns:a16="http://schemas.microsoft.com/office/drawing/2014/main" id="{F2A1CD88-3994-EA71-8A24-E6958FF496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3F277-5255-58B5-6B17-D3FEB7732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2513" y="755823"/>
            <a:ext cx="74813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/>
              <a:t>Slide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91D8-337E-853E-82A4-2912BCEE0FE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16623" y="2506662"/>
            <a:ext cx="7938330" cy="3082288"/>
          </a:xfrm>
        </p:spPr>
        <p:txBody>
          <a:bodyPr anchor="ctr"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rgbClr val="19083B"/>
                </a:solidFill>
                <a:latin typeface="+mn-lt"/>
              </a:defRPr>
            </a:lvl1pPr>
          </a:lstStyle>
          <a:p>
            <a:pPr lvl="0"/>
            <a:r>
              <a:rPr lang="en-US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 Point</a:t>
            </a:r>
          </a:p>
          <a:p>
            <a:pPr lvl="0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562A-0789-F7A0-999A-8A89F7B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F5D9-60D3-C8EB-1FA0-5CC5CFE2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33FE-BA52-B198-5CF1-8119E2E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B99C6A76-3918-9A96-A0FF-C2EA282199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3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helicopter and a moon&#10;&#10;Description automatically generated">
            <a:extLst>
              <a:ext uri="{FF2B5EF4-FFF2-40B4-BE49-F238E27FC236}">
                <a16:creationId xmlns:a16="http://schemas.microsoft.com/office/drawing/2014/main" id="{03326393-5B17-4DF5-6101-0A62623233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FAAA47-563B-D68F-0D17-BC3761D8F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7981" y="1900931"/>
            <a:ext cx="8037830" cy="1208029"/>
          </a:xfrm>
        </p:spPr>
        <p:txBody>
          <a:bodyPr anchor="b"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/>
              <a:t>Slide title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3A4D-25DB-E584-B925-FA085BB4465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7981" y="3266902"/>
            <a:ext cx="8037830" cy="2394066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Content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018B-8C3E-AA30-D743-8A88355B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941D-7874-2E08-3BA2-6A22DD80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3035-DC61-8A96-107F-0452142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black and orange text&#10;&#10;Description automatically generated">
            <a:extLst>
              <a:ext uri="{FF2B5EF4-FFF2-40B4-BE49-F238E27FC236}">
                <a16:creationId xmlns:a16="http://schemas.microsoft.com/office/drawing/2014/main" id="{1F5BB742-10E7-E129-E0E2-00790C7FF7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frame with clouds and a green object&#10;&#10;Description automatically generated">
            <a:extLst>
              <a:ext uri="{FF2B5EF4-FFF2-40B4-BE49-F238E27FC236}">
                <a16:creationId xmlns:a16="http://schemas.microsoft.com/office/drawing/2014/main" id="{12C8543D-225D-6001-F604-5BC2ACA72C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46021-E79E-137F-3A3A-C23A007A35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0" y="830637"/>
            <a:ext cx="73892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/>
              <a:t>Slide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CA2D-3B37-8F9E-EFEB-FA1DD3AFF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709" y="2410690"/>
            <a:ext cx="4049684" cy="3184381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4FB38-8DBE-ED26-9A2F-B07CE74F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2410689"/>
            <a:ext cx="4049684" cy="3184382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42115-D260-FCEA-178C-5DB10E64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B9A42-DF8A-9381-080F-D8619432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6983C-A583-A49B-C8B5-FFABAA0A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A black and orange text&#10;&#10;Description automatically generated">
            <a:extLst>
              <a:ext uri="{FF2B5EF4-FFF2-40B4-BE49-F238E27FC236}">
                <a16:creationId xmlns:a16="http://schemas.microsoft.com/office/drawing/2014/main" id="{B83450CE-3CC8-7DC2-FDA1-CE2918B903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border with clouds and a blue object&#10;&#10;Description automatically generated">
            <a:extLst>
              <a:ext uri="{FF2B5EF4-FFF2-40B4-BE49-F238E27FC236}">
                <a16:creationId xmlns:a16="http://schemas.microsoft.com/office/drawing/2014/main" id="{DA4C2832-368D-6DA4-3C17-74B3B49FD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8B0548-48C0-51D5-05E0-A7811DBF3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668" y="938704"/>
            <a:ext cx="9933507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/>
              <a:t>Slide title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8B8EB-5BD4-88B8-79B9-F1A53FA3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513FD-F207-7055-BA35-79BB21B7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1D69E-FF7D-0784-39C7-EC80B897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2BAFC9-0046-A48D-DCAB-F08408194B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27893" y="2576945"/>
            <a:ext cx="6383598" cy="2967644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Content here</a:t>
            </a:r>
          </a:p>
        </p:txBody>
      </p:sp>
      <p:pic>
        <p:nvPicPr>
          <p:cNvPr id="14" name="Picture 13" descr="A black and orange text&#10;&#10;Description automatically generated">
            <a:extLst>
              <a:ext uri="{FF2B5EF4-FFF2-40B4-BE49-F238E27FC236}">
                <a16:creationId xmlns:a16="http://schemas.microsoft.com/office/drawing/2014/main" id="{142EB508-338C-6E7F-0B30-04675EBFFE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rectangle with clouds&#10;&#10;Description automatically generated">
            <a:extLst>
              <a:ext uri="{FF2B5EF4-FFF2-40B4-BE49-F238E27FC236}">
                <a16:creationId xmlns:a16="http://schemas.microsoft.com/office/drawing/2014/main" id="{78F022E2-8379-7983-8357-46A459381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76598-1B1A-7391-561D-9A0DE3F001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2644" y="905452"/>
            <a:ext cx="9793778" cy="1325563"/>
          </a:xfrm>
        </p:spPr>
        <p:txBody>
          <a:bodyPr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/>
              <a:t>Title slide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C2138-C2FF-2E26-EB68-474A5D56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B8FEE-A0AF-8730-356C-7DE17A87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ECC6-BC1E-0519-1F2F-1FE08A57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EE1671-594A-4F6A-5D28-22AB43E01F5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2644" y="2474796"/>
            <a:ext cx="9793778" cy="3169545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Content here</a:t>
            </a:r>
          </a:p>
        </p:txBody>
      </p:sp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B92EF478-0542-2B5B-838B-7F630640D6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9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D764A-C0EA-BE5C-D2C1-A345A0DE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B9E98-FC00-73AD-C0B3-5A3EBB07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0CF7B-A84E-B54A-1643-EA967951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C212-E20E-4F3B-AB9B-2939BEE9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1FF2-36AD-57F7-DB46-E08DCCBE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BAABF-EDA9-7566-AFC3-CF4A6B41D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614F-E7FC-D89C-1095-DF93313D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6D257-F61B-123B-83C5-D0D5A92B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B5D72-5379-EFE6-1D9E-02C28471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0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4040-8781-8D96-C116-BD10C46F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3DAD2-CD3B-1E59-AB32-ACF6FB10E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7F613-482A-00A5-35E2-AF1884D3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1AE5-5399-FB6F-1879-7D74FA56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87ED-19EE-CA99-4DB2-11E19CD3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9F7F-FA40-2698-60BC-9FBBB4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3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1AFEE-2A42-A69D-978B-742FDEA8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7AE8-6768-A874-853C-25F5D881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AF67-3197-BB8A-3B29-1F9C18551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9B71-A489-4F60-B00B-1C8D688AA8A2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9365-4A18-1D0D-DBC6-3ADE9EEC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6AD6-9249-9788-BCA9-4C57E993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4700-34CE-937A-3E61-92BFA8AC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3960"/>
            <a:ext cx="9144000" cy="1522152"/>
          </a:xfrm>
        </p:spPr>
        <p:txBody>
          <a:bodyPr>
            <a:noAutofit/>
          </a:bodyPr>
          <a:lstStyle/>
          <a:p>
            <a:r>
              <a:rPr lang="en-US" sz="3300"/>
              <a:t>Flight Plan for Data Security: </a:t>
            </a:r>
            <a:br>
              <a:rPr lang="en-US" sz="3300"/>
            </a:br>
            <a:r>
              <a:rPr lang="en-US" sz="3300" b="0"/>
              <a:t>Safeguarding your Dataset with </a:t>
            </a:r>
            <a:br>
              <a:rPr lang="en-US" sz="3300" b="0"/>
            </a:br>
            <a:r>
              <a:rPr lang="en-US" sz="3300" b="0"/>
              <a:t>Dynamic Object-Level Security</a:t>
            </a:r>
            <a:endParaRPr lang="en-GB" sz="3300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42D2-27C0-AE2F-7D73-FBE463923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José Calheiros, Diogo Martins</a:t>
            </a:r>
          </a:p>
        </p:txBody>
      </p:sp>
    </p:spTree>
    <p:extLst>
      <p:ext uri="{BB962C8B-B14F-4D97-AF65-F5344CB8AC3E}">
        <p14:creationId xmlns:p14="http://schemas.microsoft.com/office/powerpoint/2010/main" val="418947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64C05-1FEA-47DF-862A-3607217D2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FC-1F6E-92A1-1412-65E7C83C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905453"/>
            <a:ext cx="7068633" cy="1009612"/>
          </a:xfrm>
        </p:spPr>
        <p:txBody>
          <a:bodyPr>
            <a:normAutofit/>
          </a:bodyPr>
          <a:lstStyle/>
          <a:p>
            <a:r>
              <a:rPr lang="en-GB" sz="3200"/>
              <a:t>Using Fabric API to Import and Export </a:t>
            </a:r>
            <a:r>
              <a:rPr lang="en-GB" sz="3200" err="1"/>
              <a:t>model.bim</a:t>
            </a:r>
            <a:endParaRPr lang="en-GB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3A601-0CD2-FB9F-2B42-BE6296C5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277" y="974279"/>
            <a:ext cx="2998079" cy="70434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703A0FE-E640-5DCA-D365-66BB816789FF}"/>
              </a:ext>
            </a:extLst>
          </p:cNvPr>
          <p:cNvSpPr txBox="1">
            <a:spLocks/>
          </p:cNvSpPr>
          <p:nvPr/>
        </p:nvSpPr>
        <p:spPr>
          <a:xfrm>
            <a:off x="1062643" y="2474796"/>
            <a:ext cx="9782337" cy="316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dirty="0" err="1"/>
              <a:t>Powershell</a:t>
            </a:r>
            <a:r>
              <a:rPr lang="en-GB" dirty="0"/>
              <a:t>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Install Azure </a:t>
            </a:r>
            <a:r>
              <a:rPr lang="en-GB" dirty="0" err="1"/>
              <a:t>Powershell</a:t>
            </a:r>
            <a:r>
              <a:rPr lang="en-GB" dirty="0"/>
              <a:t>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Authenticate to tenant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Import and export semantic model </a:t>
            </a:r>
          </a:p>
        </p:txBody>
      </p:sp>
      <p:pic>
        <p:nvPicPr>
          <p:cNvPr id="4" name="Picture 3" descr="A cartoon of a person&#10;&#10;Description automatically generated">
            <a:extLst>
              <a:ext uri="{FF2B5EF4-FFF2-40B4-BE49-F238E27FC236}">
                <a16:creationId xmlns:a16="http://schemas.microsoft.com/office/drawing/2014/main" id="{15986685-621B-DD67-2EE6-D5BE08BF5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996" y="3626568"/>
            <a:ext cx="1231099" cy="281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3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60C36-EC11-DDA2-5D8B-D8A9400CF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2D9DD2-4406-26E3-6D90-3C0710C0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806089"/>
            <a:ext cx="9793778" cy="716314"/>
          </a:xfrm>
        </p:spPr>
        <p:txBody>
          <a:bodyPr>
            <a:normAutofit/>
          </a:bodyPr>
          <a:lstStyle/>
          <a:p>
            <a:r>
              <a:rPr lang="en-GB" sz="3200">
                <a:latin typeface="Congenial" panose="02000503040000020004" pitchFamily="2" charset="0"/>
              </a:rPr>
              <a:t>Dynamic Object-Level Security</a:t>
            </a:r>
          </a:p>
        </p:txBody>
      </p:sp>
      <p:pic>
        <p:nvPicPr>
          <p:cNvPr id="6" name="Picture 5" descr="A group of blue and white rectangular objects with text&#10;&#10;Description automatically generated with medium confidence">
            <a:extLst>
              <a:ext uri="{FF2B5EF4-FFF2-40B4-BE49-F238E27FC236}">
                <a16:creationId xmlns:a16="http://schemas.microsoft.com/office/drawing/2014/main" id="{F8BC63F9-45A2-D599-0ECD-68FDABE5E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404" y="3346279"/>
            <a:ext cx="3204248" cy="2338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6C6E98-5D62-E1FA-9B80-DF3DEE2DC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163" y="3500214"/>
            <a:ext cx="2050696" cy="2030690"/>
          </a:xfrm>
          <a:prstGeom prst="roundRect">
            <a:avLst>
              <a:gd name="adj" fmla="val 1005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5AC3E1-D00B-780D-2AEA-B974610F0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045" y="3500214"/>
            <a:ext cx="3224357" cy="2030690"/>
          </a:xfrm>
          <a:prstGeom prst="roundRect">
            <a:avLst>
              <a:gd name="adj" fmla="val 1005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42CBF1-699A-F046-0CCA-A2B5A8D3CF8C}"/>
              </a:ext>
            </a:extLst>
          </p:cNvPr>
          <p:cNvSpPr txBox="1"/>
          <p:nvPr/>
        </p:nvSpPr>
        <p:spPr>
          <a:xfrm>
            <a:off x="1062644" y="1769525"/>
            <a:ext cx="7711440" cy="120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19083B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Query permissions metadata in Database</a:t>
            </a:r>
          </a:p>
          <a:p>
            <a:r>
              <a:rPr lang="en-US" dirty="0"/>
              <a:t>Manipulate OLS using PowerShell</a:t>
            </a:r>
          </a:p>
          <a:p>
            <a:r>
              <a:rPr lang="en-US" dirty="0"/>
              <a:t>Deploy manipulated TOM to Fabric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35107-BEAC-8327-D784-8288179E7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277" y="974279"/>
            <a:ext cx="2998079" cy="7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D4CA5-CC30-E6CE-9114-272B97D5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basic structure&#10;&#10;Description automatically generated with medium confidence">
            <a:extLst>
              <a:ext uri="{FF2B5EF4-FFF2-40B4-BE49-F238E27FC236}">
                <a16:creationId xmlns:a16="http://schemas.microsoft.com/office/drawing/2014/main" id="{9CD0B3B1-8A1B-6970-EF2A-0A5F62B35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71" y="1980342"/>
            <a:ext cx="4510051" cy="2572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630E4D-6784-03B7-3D53-1336060F6DDD}"/>
              </a:ext>
            </a:extLst>
          </p:cNvPr>
          <p:cNvSpPr txBox="1">
            <a:spLocks/>
          </p:cNvSpPr>
          <p:nvPr/>
        </p:nvSpPr>
        <p:spPr>
          <a:xfrm>
            <a:off x="1062643" y="1824117"/>
            <a:ext cx="6524699" cy="1604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Query the Database Table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Iterate columns in Tabular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Insert and Delete Columns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66F0A-604A-7368-52AA-87A6E014E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959" y="3496092"/>
            <a:ext cx="3273667" cy="2198879"/>
          </a:xfrm>
          <a:prstGeom prst="roundRect">
            <a:avLst>
              <a:gd name="adj" fmla="val 1005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BCED3E-3DBE-2D36-814C-7F045D2A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806089"/>
            <a:ext cx="9793778" cy="716314"/>
          </a:xfrm>
        </p:spPr>
        <p:txBody>
          <a:bodyPr>
            <a:normAutofit/>
          </a:bodyPr>
          <a:lstStyle/>
          <a:p>
            <a:r>
              <a:rPr lang="en-GB" sz="3200">
                <a:latin typeface="Congenial" panose="02000503040000020004" pitchFamily="2" charset="0"/>
              </a:rPr>
              <a:t>Dynamic Schema Update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F142A-AF0B-B6A4-9C46-9CD18FB12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277" y="974279"/>
            <a:ext cx="2998079" cy="7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F8D73-1834-C4C9-BB32-90C1AD932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6B4D5D2-30C4-8CE8-8601-6507E1E9AF83}"/>
              </a:ext>
            </a:extLst>
          </p:cNvPr>
          <p:cNvSpPr txBox="1">
            <a:spLocks/>
          </p:cNvSpPr>
          <p:nvPr/>
        </p:nvSpPr>
        <p:spPr>
          <a:xfrm>
            <a:off x="1062644" y="1915066"/>
            <a:ext cx="4590904" cy="1080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 Dynamic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 Dynamic OLS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16C96A-3DAE-6A89-8716-FB83167A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806089"/>
            <a:ext cx="9793778" cy="716314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genial" panose="02000503040000020004" pitchFamily="2" charset="0"/>
              </a:rPr>
              <a:t>Dynamic Schema and OLS</a:t>
            </a:r>
          </a:p>
        </p:txBody>
      </p:sp>
      <p:pic>
        <p:nvPicPr>
          <p:cNvPr id="2" name="Picture 1" descr="A group of blue and white rectangular objects with text&#10;&#10;Description automatically generated with medium confidence">
            <a:extLst>
              <a:ext uri="{FF2B5EF4-FFF2-40B4-BE49-F238E27FC236}">
                <a16:creationId xmlns:a16="http://schemas.microsoft.com/office/drawing/2014/main" id="{AF3E14F4-BDEF-EAE1-5B56-45353BA08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2635819"/>
            <a:ext cx="3462075" cy="2526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A59433-8531-2A39-938F-8E3BBCE5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649" y="3156054"/>
            <a:ext cx="3273667" cy="2198879"/>
          </a:xfrm>
          <a:prstGeom prst="roundRect">
            <a:avLst>
              <a:gd name="adj" fmla="val 1005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56DA9-914B-01B2-8DE5-6CA201449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277" y="974279"/>
            <a:ext cx="2998079" cy="7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5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108C0-7A44-75A9-6FBC-AFB1AD20D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E56CA7-0FB3-2213-6B1B-9180FAEF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806089"/>
            <a:ext cx="9793778" cy="716314"/>
          </a:xfrm>
        </p:spPr>
        <p:txBody>
          <a:bodyPr>
            <a:normAutofit/>
          </a:bodyPr>
          <a:lstStyle/>
          <a:p>
            <a:r>
              <a:rPr lang="en-GB" sz="3200"/>
              <a:t>Final Remarks</a:t>
            </a:r>
          </a:p>
        </p:txBody>
      </p:sp>
      <p:pic>
        <p:nvPicPr>
          <p:cNvPr id="18" name="Picture 17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6FDB5097-9A04-28E5-E384-26B570D44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71" y="5698586"/>
            <a:ext cx="3252662" cy="924052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E875B5C-5BEC-DFC4-8528-5F835C835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345723"/>
              </p:ext>
            </p:extLst>
          </p:nvPr>
        </p:nvGraphicFramePr>
        <p:xfrm>
          <a:off x="1240970" y="1741714"/>
          <a:ext cx="9615451" cy="3574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971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1A63D-D4E0-64E3-B19E-6D2D49DAF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4D5DB4-DDD5-3053-62B1-79DBD3779D4E}"/>
              </a:ext>
            </a:extLst>
          </p:cNvPr>
          <p:cNvSpPr/>
          <p:nvPr/>
        </p:nvSpPr>
        <p:spPr>
          <a:xfrm>
            <a:off x="6248400" y="970268"/>
            <a:ext cx="4591595" cy="4570996"/>
          </a:xfrm>
          <a:prstGeom prst="roundRect">
            <a:avLst>
              <a:gd name="adj" fmla="val 11666"/>
            </a:avLst>
          </a:prstGeom>
          <a:solidFill>
            <a:schemeClr val="bg1"/>
          </a:solidFill>
          <a:ln w="57150">
            <a:solidFill>
              <a:srgbClr val="F3840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8564A-C744-577C-CAB0-7D30616D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806089"/>
            <a:ext cx="9793778" cy="716314"/>
          </a:xfrm>
        </p:spPr>
        <p:txBody>
          <a:bodyPr>
            <a:normAutofit/>
          </a:bodyPr>
          <a:lstStyle/>
          <a:p>
            <a:r>
              <a:rPr lang="en-GB" sz="3200" dirty="0"/>
              <a:t>Our </a:t>
            </a:r>
            <a:r>
              <a:rPr lang="en-GB" sz="3200" dirty="0" err="1"/>
              <a:t>Linktree</a:t>
            </a:r>
            <a:r>
              <a:rPr lang="en-GB" sz="3200" dirty="0"/>
              <a:t>!</a:t>
            </a:r>
          </a:p>
        </p:txBody>
      </p:sp>
      <p:pic>
        <p:nvPicPr>
          <p:cNvPr id="3" name="Picture 2" descr="A qr code with a star in the middle&#10;&#10;Description automatically generated">
            <a:extLst>
              <a:ext uri="{FF2B5EF4-FFF2-40B4-BE49-F238E27FC236}">
                <a16:creationId xmlns:a16="http://schemas.microsoft.com/office/drawing/2014/main" id="{66F2159C-16C5-98E1-6D87-A9AB8BB78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88" y="1343414"/>
            <a:ext cx="3829795" cy="3829795"/>
          </a:xfrm>
          <a:prstGeom prst="rect">
            <a:avLst/>
          </a:prstGeom>
        </p:spPr>
      </p:pic>
      <p:pic>
        <p:nvPicPr>
          <p:cNvPr id="8" name="Picture 7" descr="A cartoon of a small green and yellow vehicle&#10;&#10;Description automatically generated">
            <a:extLst>
              <a:ext uri="{FF2B5EF4-FFF2-40B4-BE49-F238E27FC236}">
                <a16:creationId xmlns:a16="http://schemas.microsoft.com/office/drawing/2014/main" id="{4979608A-2FBA-33E1-4C67-C6C2911D6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824" flipH="1">
            <a:off x="9936430" y="145906"/>
            <a:ext cx="2115889" cy="617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1F7271-EAB3-FFF1-9E56-2ED89EE78BE9}"/>
              </a:ext>
            </a:extLst>
          </p:cNvPr>
          <p:cNvSpPr txBox="1"/>
          <p:nvPr/>
        </p:nvSpPr>
        <p:spPr>
          <a:xfrm>
            <a:off x="2063151" y="2168669"/>
            <a:ext cx="494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GitHub</a:t>
            </a:r>
          </a:p>
        </p:txBody>
      </p:sp>
      <p:sp>
        <p:nvSpPr>
          <p:cNvPr id="10" name="AutoShape 2" descr="GitHub - Wikipedia">
            <a:extLst>
              <a:ext uri="{FF2B5EF4-FFF2-40B4-BE49-F238E27FC236}">
                <a16:creationId xmlns:a16="http://schemas.microsoft.com/office/drawing/2014/main" id="{E31D17C9-F44D-B713-CDE2-DFACCA32D6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GitHub - Wikipedia">
            <a:extLst>
              <a:ext uri="{FF2B5EF4-FFF2-40B4-BE49-F238E27FC236}">
                <a16:creationId xmlns:a16="http://schemas.microsoft.com/office/drawing/2014/main" id="{72D97804-0816-3E3D-1CB4-57C35F6EF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61" y="2131646"/>
            <a:ext cx="535709" cy="5357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LinkedIn - Aplicação oficial na Microsoft Store">
            <a:extLst>
              <a:ext uri="{FF2B5EF4-FFF2-40B4-BE49-F238E27FC236}">
                <a16:creationId xmlns:a16="http://schemas.microsoft.com/office/drawing/2014/main" id="{A708027B-A3E1-9A81-35E0-EA3B6EA38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05" y="3857212"/>
            <a:ext cx="481546" cy="4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LinkedIn - Aplicação oficial na Microsoft Store">
            <a:extLst>
              <a:ext uri="{FF2B5EF4-FFF2-40B4-BE49-F238E27FC236}">
                <a16:creationId xmlns:a16="http://schemas.microsoft.com/office/drawing/2014/main" id="{12B404B4-F030-13F3-15C4-C8CFEBD4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05" y="3035827"/>
            <a:ext cx="481546" cy="4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BC9CF4-6BB1-03FB-20B5-4D3F95FF5BCF}"/>
              </a:ext>
            </a:extLst>
          </p:cNvPr>
          <p:cNvSpPr txBox="1"/>
          <p:nvPr/>
        </p:nvSpPr>
        <p:spPr>
          <a:xfrm>
            <a:off x="2063151" y="3026392"/>
            <a:ext cx="494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Diogo Martins - </a:t>
            </a:r>
            <a:r>
              <a:rPr lang="pt-PT" sz="2400" err="1"/>
              <a:t>LinkedIn</a:t>
            </a:r>
            <a:endParaRPr lang="pt-PT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FDCAB-A890-0E29-19FA-C202343D62E7}"/>
              </a:ext>
            </a:extLst>
          </p:cNvPr>
          <p:cNvSpPr txBox="1"/>
          <p:nvPr/>
        </p:nvSpPr>
        <p:spPr>
          <a:xfrm>
            <a:off x="2063151" y="3884115"/>
            <a:ext cx="494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/>
              <a:t>José Calheiros - </a:t>
            </a:r>
            <a:r>
              <a:rPr lang="pt-PT" sz="2400" err="1"/>
              <a:t>LinkedIn</a:t>
            </a:r>
            <a:endParaRPr lang="pt-PT" sz="2400"/>
          </a:p>
        </p:txBody>
      </p:sp>
    </p:spTree>
    <p:extLst>
      <p:ext uri="{BB962C8B-B14F-4D97-AF65-F5344CB8AC3E}">
        <p14:creationId xmlns:p14="http://schemas.microsoft.com/office/powerpoint/2010/main" val="44314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9736A-C0A6-F860-B106-308F51F05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A4AD-4484-F181-2334-959749ED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905453"/>
            <a:ext cx="9793778" cy="716314"/>
          </a:xfrm>
        </p:spPr>
        <p:txBody>
          <a:bodyPr>
            <a:normAutofit/>
          </a:bodyPr>
          <a:lstStyle/>
          <a:p>
            <a:r>
              <a:rPr lang="en-GB" sz="4000"/>
              <a:t>Who are we?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A7092-9BCD-0235-DE0E-DA2AD6EC7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3005" y="2096220"/>
            <a:ext cx="1880558" cy="1880558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29F3DF-7AE5-76FF-74A2-D83CCAE8A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8438" y="2096220"/>
            <a:ext cx="1880558" cy="1880558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97D787-DB40-F916-170D-43ADE7F0D1A8}"/>
              </a:ext>
            </a:extLst>
          </p:cNvPr>
          <p:cNvSpPr txBox="1"/>
          <p:nvPr/>
        </p:nvSpPr>
        <p:spPr>
          <a:xfrm>
            <a:off x="2467987" y="4141330"/>
            <a:ext cx="2970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3840E"/>
                </a:solidFill>
                <a:cs typeface="Segoe UI" panose="020B0502040204020203" pitchFamily="34" charset="0"/>
              </a:rPr>
              <a:t>Diogo Martins</a:t>
            </a:r>
          </a:p>
          <a:p>
            <a:pPr algn="ctr"/>
            <a:r>
              <a:rPr lang="en-US" sz="2000" dirty="0">
                <a:solidFill>
                  <a:srgbClr val="F3840E"/>
                </a:solidFill>
                <a:cs typeface="Segoe UI" panose="020B0502040204020203" pitchFamily="34" charset="0"/>
              </a:rPr>
              <a:t>BI Specialist @ </a:t>
            </a:r>
            <a:r>
              <a:rPr lang="en-US" sz="2000" dirty="0" err="1">
                <a:solidFill>
                  <a:srgbClr val="F3840E"/>
                </a:solidFill>
                <a:cs typeface="Segoe UI" panose="020B0502040204020203" pitchFamily="34" charset="0"/>
              </a:rPr>
              <a:t>DevScope</a:t>
            </a:r>
            <a:endParaRPr lang="en-US" sz="2000" dirty="0">
              <a:solidFill>
                <a:srgbClr val="F3840E"/>
              </a:solidFill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7BC0D-99EB-F8B6-086A-1BBB364E615F}"/>
              </a:ext>
            </a:extLst>
          </p:cNvPr>
          <p:cNvSpPr txBox="1"/>
          <p:nvPr/>
        </p:nvSpPr>
        <p:spPr>
          <a:xfrm>
            <a:off x="6832195" y="4128065"/>
            <a:ext cx="2813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F3840E"/>
                </a:solidFill>
                <a:cs typeface="Segoe UI" panose="020B0502040204020203" pitchFamily="34" charset="0"/>
              </a:defRPr>
            </a:lvl1pPr>
          </a:lstStyle>
          <a:p>
            <a:r>
              <a:rPr lang="en-US" sz="2000" dirty="0"/>
              <a:t>José Calheiros</a:t>
            </a:r>
          </a:p>
          <a:p>
            <a:r>
              <a:rPr lang="en-US" sz="2000" b="0" dirty="0"/>
              <a:t>BI Specialist @ </a:t>
            </a:r>
            <a:r>
              <a:rPr lang="en-US" sz="2000" b="0" dirty="0" err="1"/>
              <a:t>DevScope</a:t>
            </a:r>
            <a:endParaRPr lang="en-US" sz="2000" b="0" dirty="0"/>
          </a:p>
        </p:txBody>
      </p:sp>
      <p:pic>
        <p:nvPicPr>
          <p:cNvPr id="13" name="Picture 12" descr="A cartoon of a pilot waving&#10;&#10;Description automatically generated">
            <a:extLst>
              <a:ext uri="{FF2B5EF4-FFF2-40B4-BE49-F238E27FC236}">
                <a16:creationId xmlns:a16="http://schemas.microsoft.com/office/drawing/2014/main" id="{3241A760-A444-EC2D-5D86-DD860F2F5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7499" y="3954527"/>
            <a:ext cx="1785293" cy="2470251"/>
          </a:xfrm>
          <a:prstGeom prst="rect">
            <a:avLst/>
          </a:prstGeom>
        </p:spPr>
      </p:pic>
      <p:pic>
        <p:nvPicPr>
          <p:cNvPr id="1026" name="Picture 2" descr="Microsoft Certified: Power BI Data Analyst Associate badge image. Issued by Microsoft">
            <a:extLst>
              <a:ext uri="{FF2B5EF4-FFF2-40B4-BE49-F238E27FC236}">
                <a16:creationId xmlns:a16="http://schemas.microsoft.com/office/drawing/2014/main" id="{31E6B3ED-3B4C-5A8F-1175-523461BE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238" y="2304992"/>
            <a:ext cx="540000" cy="54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sociate-badge-analyst-1-1">
            <a:extLst>
              <a:ext uri="{FF2B5EF4-FFF2-40B4-BE49-F238E27FC236}">
                <a16:creationId xmlns:a16="http://schemas.microsoft.com/office/drawing/2014/main" id="{FBCDAC87-C6CE-5D33-78A1-C8A70DA94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76" y="2876328"/>
            <a:ext cx="388125" cy="54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icrosoft Certified: Power BI Data Analyst Associate badge image. Issued by Microsoft">
            <a:extLst>
              <a:ext uri="{FF2B5EF4-FFF2-40B4-BE49-F238E27FC236}">
                <a16:creationId xmlns:a16="http://schemas.microsoft.com/office/drawing/2014/main" id="{9D8840A7-7AFF-603D-E5EF-19CBED85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700" y="2259445"/>
            <a:ext cx="540000" cy="54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ssociate-badge-analyst-1-1">
            <a:extLst>
              <a:ext uri="{FF2B5EF4-FFF2-40B4-BE49-F238E27FC236}">
                <a16:creationId xmlns:a16="http://schemas.microsoft.com/office/drawing/2014/main" id="{2EF3FA28-9BF5-6661-99D0-417F1723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638" y="2830781"/>
            <a:ext cx="388125" cy="540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D4341B-1EF2-BC58-2AA9-F0A05FE81C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7873" y="4787661"/>
            <a:ext cx="9525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5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C205C-22D4-8C24-7837-414FCD2FE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AF86-8CEE-4B13-A46F-89511D86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905453"/>
            <a:ext cx="8443665" cy="788630"/>
          </a:xfrm>
        </p:spPr>
        <p:txBody>
          <a:bodyPr>
            <a:noAutofit/>
          </a:bodyPr>
          <a:lstStyle/>
          <a:p>
            <a:r>
              <a:rPr lang="en-US" sz="4400"/>
              <a:t>Agenda</a:t>
            </a:r>
            <a:endParaRPr lang="en-GB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A1808-ED59-7FEE-F3DF-22656BD8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644" y="1737360"/>
            <a:ext cx="9793778" cy="39319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9083B"/>
                </a:solidFill>
              </a:rPr>
              <a:t>Project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9083B"/>
                </a:solidFill>
              </a:rPr>
              <a:t>Object-level Security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9083B"/>
                </a:solidFill>
              </a:rPr>
              <a:t>Project Security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Powershell</a:t>
            </a:r>
            <a:r>
              <a:rPr lang="en-GB" dirty="0"/>
              <a:t> to modify </a:t>
            </a:r>
            <a:r>
              <a:rPr lang="en-GB" dirty="0" err="1"/>
              <a:t>model.bim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 Cases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9083B"/>
                </a:solidFill>
              </a:rPr>
              <a:t>Dynamic OLS from Table Metadata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9083B"/>
                </a:solidFill>
              </a:rPr>
              <a:t>Dynamic Schema Update from Database Schema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9083B"/>
                </a:solidFill>
              </a:rPr>
              <a:t>Dynamic OLS and Schema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 descr="A cartoon of a person with a parachute&#10;&#10;Description automatically generated">
            <a:extLst>
              <a:ext uri="{FF2B5EF4-FFF2-40B4-BE49-F238E27FC236}">
                <a16:creationId xmlns:a16="http://schemas.microsoft.com/office/drawing/2014/main" id="{09AD6A83-D0F4-400F-6751-AA98DF02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039" y="2589294"/>
            <a:ext cx="2703872" cy="29291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cartoon of a small green and yellow vehicle&#10;&#10;Description automatically generated">
            <a:extLst>
              <a:ext uri="{FF2B5EF4-FFF2-40B4-BE49-F238E27FC236}">
                <a16:creationId xmlns:a16="http://schemas.microsoft.com/office/drawing/2014/main" id="{B4B94737-DD33-4964-2A05-DEC087866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729" y="406452"/>
            <a:ext cx="3199060" cy="933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50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559D6-702D-7C7B-C17F-97635A8D8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4999-49DF-D26D-AA4D-12F1292B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806089"/>
            <a:ext cx="9793778" cy="716314"/>
          </a:xfrm>
        </p:spPr>
        <p:txBody>
          <a:bodyPr>
            <a:normAutofit/>
          </a:bodyPr>
          <a:lstStyle/>
          <a:p>
            <a:r>
              <a:rPr lang="en-GB" sz="320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B549-33B4-F93E-CA94-1FE48502B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644" y="1522403"/>
            <a:ext cx="9793778" cy="429033"/>
          </a:xfrm>
        </p:spPr>
        <p:txBody>
          <a:bodyPr>
            <a:normAutofit/>
          </a:bodyPr>
          <a:lstStyle/>
          <a:p>
            <a:r>
              <a:rPr lang="en-GB" sz="2200">
                <a:latin typeface="Congenial" panose="02000503040000020004" pitchFamily="2" charset="0"/>
              </a:rPr>
              <a:t>Project Requirements</a:t>
            </a:r>
          </a:p>
          <a:p>
            <a:endParaRPr lang="en-GB" sz="220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FA17C0-3EAD-2219-A4F4-4F33EF384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87497"/>
              </p:ext>
            </p:extLst>
          </p:nvPr>
        </p:nvGraphicFramePr>
        <p:xfrm>
          <a:off x="1335578" y="2514599"/>
          <a:ext cx="9223565" cy="3015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red and white helicopter&#10;&#10;Description automatically generated">
            <a:extLst>
              <a:ext uri="{FF2B5EF4-FFF2-40B4-BE49-F238E27FC236}">
                <a16:creationId xmlns:a16="http://schemas.microsoft.com/office/drawing/2014/main" id="{59CBC5FF-FE05-EE59-0EBE-99C091A10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897">
            <a:off x="8574614" y="571667"/>
            <a:ext cx="3107396" cy="11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5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BB73D00-6B02-F9CB-5C44-99E0CA4D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806089"/>
            <a:ext cx="9793778" cy="716314"/>
          </a:xfrm>
        </p:spPr>
        <p:txBody>
          <a:bodyPr>
            <a:normAutofit/>
          </a:bodyPr>
          <a:lstStyle/>
          <a:p>
            <a:r>
              <a:rPr lang="en-GB" sz="3200" dirty="0"/>
              <a:t>Introduction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FE4D10B-3957-D712-8964-3FB2AE6D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644" y="1522403"/>
            <a:ext cx="9793778" cy="429033"/>
          </a:xfrm>
        </p:spPr>
        <p:txBody>
          <a:bodyPr>
            <a:normAutofit/>
          </a:bodyPr>
          <a:lstStyle/>
          <a:p>
            <a:r>
              <a:rPr lang="en-GB" sz="2200">
                <a:latin typeface="Congenial" panose="02000503040000020004" pitchFamily="2" charset="0"/>
              </a:rPr>
              <a:t>Object-level Security</a:t>
            </a:r>
          </a:p>
          <a:p>
            <a:endParaRPr lang="en-GB" sz="2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EC61-9F8C-8DC1-B709-8EC6C2AFD7C6}"/>
              </a:ext>
            </a:extLst>
          </p:cNvPr>
          <p:cNvSpPr txBox="1"/>
          <p:nvPr/>
        </p:nvSpPr>
        <p:spPr>
          <a:xfrm>
            <a:off x="1062643" y="2073958"/>
            <a:ext cx="979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“Object-level security (OLS) enables model authors to secure specific tables or columns from report viewers” – Microsoft Documentation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9C08C-F648-B1DD-A269-6673CB1E8386}"/>
              </a:ext>
            </a:extLst>
          </p:cNvPr>
          <p:cNvSpPr txBox="1"/>
          <p:nvPr/>
        </p:nvSpPr>
        <p:spPr>
          <a:xfrm>
            <a:off x="2163428" y="3040836"/>
            <a:ext cx="217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9083B"/>
                </a:solidFill>
                <a:latin typeface="Congenial" panose="02000503040000020004" pitchFamily="2" charset="0"/>
              </a:rPr>
              <a:t>Dynamic</a:t>
            </a:r>
          </a:p>
          <a:p>
            <a:pPr algn="ctr"/>
            <a:r>
              <a:rPr lang="en-US" dirty="0">
                <a:solidFill>
                  <a:srgbClr val="19083B"/>
                </a:solidFill>
                <a:latin typeface="Congenial" panose="02000503040000020004" pitchFamily="2" charset="0"/>
              </a:rPr>
              <a:t>Row-level Security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476FB4-5D3C-754B-CB80-4C7DB974948D}"/>
              </a:ext>
            </a:extLst>
          </p:cNvPr>
          <p:cNvGrpSpPr/>
          <p:nvPr/>
        </p:nvGrpSpPr>
        <p:grpSpPr>
          <a:xfrm>
            <a:off x="2790267" y="3765755"/>
            <a:ext cx="1120009" cy="1120009"/>
            <a:chOff x="2790267" y="3765755"/>
            <a:chExt cx="1120009" cy="112000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6" name="Picture 5" descr="A yellow shield with a person in the center and green circles&#10;&#10;Description automatically generated">
              <a:extLst>
                <a:ext uri="{FF2B5EF4-FFF2-40B4-BE49-F238E27FC236}">
                  <a16:creationId xmlns:a16="http://schemas.microsoft.com/office/drawing/2014/main" id="{7E8D935E-0DD1-8547-B117-0D3A1C86C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267" y="3765755"/>
              <a:ext cx="1120009" cy="1120009"/>
            </a:xfrm>
            <a:prstGeom prst="rect">
              <a:avLst/>
            </a:prstGeom>
          </p:spPr>
        </p:pic>
        <p:pic>
          <p:nvPicPr>
            <p:cNvPr id="9" name="Picture 8" descr="A white check mark in a green circle&#10;&#10;Description automatically generated">
              <a:extLst>
                <a:ext uri="{FF2B5EF4-FFF2-40B4-BE49-F238E27FC236}">
                  <a16:creationId xmlns:a16="http://schemas.microsoft.com/office/drawing/2014/main" id="{656B9F84-0558-5333-6E08-8245D24F8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948" y="4453484"/>
              <a:ext cx="414000" cy="414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386CBA-4B0D-35EB-4F43-ADFD040213FA}"/>
              </a:ext>
            </a:extLst>
          </p:cNvPr>
          <p:cNvGrpSpPr/>
          <p:nvPr/>
        </p:nvGrpSpPr>
        <p:grpSpPr>
          <a:xfrm>
            <a:off x="7589970" y="3765755"/>
            <a:ext cx="1120009" cy="1120009"/>
            <a:chOff x="7589970" y="3765755"/>
            <a:chExt cx="1120009" cy="112000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 descr="A yellow shield with a person in the center and green circles&#10;&#10;Description automatically generated">
              <a:extLst>
                <a:ext uri="{FF2B5EF4-FFF2-40B4-BE49-F238E27FC236}">
                  <a16:creationId xmlns:a16="http://schemas.microsoft.com/office/drawing/2014/main" id="{501E7D85-03A4-1330-6131-4E63076D2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970" y="3765755"/>
              <a:ext cx="1120009" cy="1120009"/>
            </a:xfrm>
            <a:prstGeom prst="rect">
              <a:avLst/>
            </a:prstGeom>
          </p:spPr>
        </p:pic>
        <p:pic>
          <p:nvPicPr>
            <p:cNvPr id="15" name="Picture 14" descr="A white x in a red circle&#10;&#10;Description automatically generated">
              <a:extLst>
                <a:ext uri="{FF2B5EF4-FFF2-40B4-BE49-F238E27FC236}">
                  <a16:creationId xmlns:a16="http://schemas.microsoft.com/office/drawing/2014/main" id="{822333DD-2DEE-FABA-FEF7-50127235B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6862" y="4458708"/>
              <a:ext cx="414000" cy="4140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5BE1139-8BFD-7DE9-555C-2174C6BB671A}"/>
              </a:ext>
            </a:extLst>
          </p:cNvPr>
          <p:cNvSpPr txBox="1"/>
          <p:nvPr/>
        </p:nvSpPr>
        <p:spPr>
          <a:xfrm>
            <a:off x="6829995" y="3040836"/>
            <a:ext cx="246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Dynamic</a:t>
            </a:r>
          </a:p>
          <a:p>
            <a:r>
              <a:rPr lang="en-US" dirty="0"/>
              <a:t>Object-level Security</a:t>
            </a:r>
          </a:p>
        </p:txBody>
      </p:sp>
      <p:pic>
        <p:nvPicPr>
          <p:cNvPr id="3" name="Picture 2" descr="A cartoon of a person&#10;&#10;Description automatically generated">
            <a:extLst>
              <a:ext uri="{FF2B5EF4-FFF2-40B4-BE49-F238E27FC236}">
                <a16:creationId xmlns:a16="http://schemas.microsoft.com/office/drawing/2014/main" id="{28766B30-A293-DED2-6774-F06339C23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823" y="4231942"/>
            <a:ext cx="965698" cy="22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8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8A82F-AB89-4F29-790B-8C540908B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4AA6-DB5A-0F27-9909-CB3B3477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806089"/>
            <a:ext cx="9793778" cy="716314"/>
          </a:xfrm>
        </p:spPr>
        <p:txBody>
          <a:bodyPr>
            <a:normAutofit/>
          </a:bodyPr>
          <a:lstStyle/>
          <a:p>
            <a:r>
              <a:rPr lang="en-GB" sz="32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550E0-D700-E004-98A1-F0F6E812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644" y="1522403"/>
            <a:ext cx="9793778" cy="429033"/>
          </a:xfrm>
        </p:spPr>
        <p:txBody>
          <a:bodyPr>
            <a:normAutofit/>
          </a:bodyPr>
          <a:lstStyle/>
          <a:p>
            <a:r>
              <a:rPr lang="en-GB" sz="2200">
                <a:latin typeface="Congenial" panose="02000503040000020004" pitchFamily="2" charset="0"/>
              </a:rPr>
              <a:t>Project Security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964233-E7F9-54E4-F196-7C35257CC33E}"/>
              </a:ext>
            </a:extLst>
          </p:cNvPr>
          <p:cNvSpPr/>
          <p:nvPr/>
        </p:nvSpPr>
        <p:spPr bwMode="auto">
          <a:xfrm>
            <a:off x="1178318" y="2078524"/>
            <a:ext cx="2845042" cy="3334724"/>
          </a:xfrm>
          <a:prstGeom prst="roundRect">
            <a:avLst>
              <a:gd name="adj" fmla="val 9924"/>
            </a:avLst>
          </a:prstGeom>
          <a:solidFill>
            <a:srgbClr val="F5F5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10320">
              <a:spcBef>
                <a:spcPct val="0"/>
              </a:spcBef>
              <a:spcAft>
                <a:spcPct val="35000"/>
              </a:spcAft>
              <a:defRPr/>
            </a:pPr>
            <a:endParaRPr lang="en-US" sz="1400" kern="0">
              <a:solidFill>
                <a:srgbClr val="006E5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3B7AA9-C402-8D87-83BA-251C599C5334}"/>
              </a:ext>
            </a:extLst>
          </p:cNvPr>
          <p:cNvSpPr txBox="1"/>
          <p:nvPr/>
        </p:nvSpPr>
        <p:spPr>
          <a:xfrm>
            <a:off x="1646544" y="2218309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Segoe UI" panose="020B0502040204020203" pitchFamily="34" charset="0"/>
                <a:cs typeface="Segoe UI" panose="020B0502040204020203" pitchFamily="34" charset="0"/>
              </a:rPr>
              <a:t>Servers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5A0DEA-908F-9C9E-713D-4F9A7C21AE5F}"/>
              </a:ext>
            </a:extLst>
          </p:cNvPr>
          <p:cNvSpPr/>
          <p:nvPr/>
        </p:nvSpPr>
        <p:spPr bwMode="auto">
          <a:xfrm>
            <a:off x="4537012" y="2078524"/>
            <a:ext cx="2845042" cy="3334724"/>
          </a:xfrm>
          <a:prstGeom prst="roundRect">
            <a:avLst>
              <a:gd name="adj" fmla="val 9924"/>
            </a:avLst>
          </a:prstGeom>
          <a:solidFill>
            <a:srgbClr val="F5F5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10320">
              <a:spcBef>
                <a:spcPct val="0"/>
              </a:spcBef>
              <a:spcAft>
                <a:spcPct val="35000"/>
              </a:spcAft>
              <a:defRPr/>
            </a:pPr>
            <a:endParaRPr lang="en-US" sz="1400" kern="0">
              <a:solidFill>
                <a:srgbClr val="006E5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B973C1-6E44-3047-1544-AE87E39F281F}"/>
              </a:ext>
            </a:extLst>
          </p:cNvPr>
          <p:cNvSpPr txBox="1"/>
          <p:nvPr/>
        </p:nvSpPr>
        <p:spPr>
          <a:xfrm>
            <a:off x="5045133" y="221830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Semantic Model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C9A87AD-D27E-65BF-6000-0A2FEF272164}"/>
              </a:ext>
            </a:extLst>
          </p:cNvPr>
          <p:cNvSpPr/>
          <p:nvPr/>
        </p:nvSpPr>
        <p:spPr bwMode="auto">
          <a:xfrm>
            <a:off x="7895706" y="2078524"/>
            <a:ext cx="2845042" cy="3334724"/>
          </a:xfrm>
          <a:prstGeom prst="roundRect">
            <a:avLst>
              <a:gd name="adj" fmla="val 9924"/>
            </a:avLst>
          </a:prstGeom>
          <a:solidFill>
            <a:srgbClr val="F5F5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10320">
              <a:spcBef>
                <a:spcPct val="0"/>
              </a:spcBef>
              <a:spcAft>
                <a:spcPct val="35000"/>
              </a:spcAft>
              <a:defRPr/>
            </a:pPr>
            <a:endParaRPr lang="en-US" sz="1400" kern="0">
              <a:solidFill>
                <a:srgbClr val="006E5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B52E38-6057-8843-CAE2-4AC0C8B6AE08}"/>
              </a:ext>
            </a:extLst>
          </p:cNvPr>
          <p:cNvSpPr txBox="1"/>
          <p:nvPr/>
        </p:nvSpPr>
        <p:spPr>
          <a:xfrm>
            <a:off x="8403827" y="220914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Segoe UI" panose="020B0502040204020203" pitchFamily="34" charset="0"/>
                <a:cs typeface="Segoe UI" panose="020B0502040204020203" pitchFamily="34" charset="0"/>
              </a:rPr>
              <a:t>Power BI Service</a:t>
            </a:r>
          </a:p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Reports</a:t>
            </a:r>
          </a:p>
        </p:txBody>
      </p:sp>
      <p:pic>
        <p:nvPicPr>
          <p:cNvPr id="44" name="Picture 6" descr="Related image">
            <a:extLst>
              <a:ext uri="{FF2B5EF4-FFF2-40B4-BE49-F238E27FC236}">
                <a16:creationId xmlns:a16="http://schemas.microsoft.com/office/drawing/2014/main" id="{1E73951A-3D0B-5B3B-D6F6-B6D49A6DE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28" y="2867046"/>
            <a:ext cx="543712" cy="51776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1023">
            <a:extLst>
              <a:ext uri="{FF2B5EF4-FFF2-40B4-BE49-F238E27FC236}">
                <a16:creationId xmlns:a16="http://schemas.microsoft.com/office/drawing/2014/main" id="{E78CD6D8-D565-C348-7964-58B89FDD71F1}"/>
              </a:ext>
            </a:extLst>
          </p:cNvPr>
          <p:cNvSpPr txBox="1"/>
          <p:nvPr/>
        </p:nvSpPr>
        <p:spPr>
          <a:xfrm>
            <a:off x="1263119" y="3423167"/>
            <a:ext cx="94973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R="0" lvl="0" indent="0" algn="ctr" defTabSz="95097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0">
                <a:solidFill>
                  <a:srgbClr val="000000"/>
                </a:solidFill>
                <a:latin typeface="Segoe UI"/>
                <a:ea typeface="MS PGothic" panose="020B0600070205080204" pitchFamily="34" charset="-128"/>
                <a:cs typeface="Segoe UI" panose="020B0502040204020203" pitchFamily="34" charset="0"/>
              </a:rPr>
              <a:t>Lakehouse</a:t>
            </a:r>
          </a:p>
        </p:txBody>
      </p:sp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97CA6330-91CD-77DD-E393-83D32BC89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33" y="2867046"/>
            <a:ext cx="529672" cy="518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A71A50-CE16-263D-7CD6-0F3923C22367}"/>
              </a:ext>
            </a:extLst>
          </p:cNvPr>
          <p:cNvSpPr txBox="1"/>
          <p:nvPr/>
        </p:nvSpPr>
        <p:spPr>
          <a:xfrm>
            <a:off x="2817899" y="3417481"/>
            <a:ext cx="106314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R="0" lvl="0" indent="0" algn="ctr" defTabSz="95097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0">
                <a:solidFill>
                  <a:srgbClr val="000000"/>
                </a:solidFill>
                <a:latin typeface="Segoe UI"/>
                <a:ea typeface="MS PGothic" panose="020B0600070205080204" pitchFamily="34" charset="-128"/>
                <a:cs typeface="Segoe UI" panose="020B0502040204020203" pitchFamily="34" charset="0"/>
              </a:defRPr>
            </a:lvl1pPr>
          </a:lstStyle>
          <a:p>
            <a:r>
              <a:rPr lang="pt-PT"/>
              <a:t>BIM – </a:t>
            </a:r>
            <a:r>
              <a:rPr lang="pt-PT" err="1"/>
              <a:t>Model</a:t>
            </a:r>
            <a:endParaRPr lang="en-US"/>
          </a:p>
        </p:txBody>
      </p: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F666011A-EA9C-321A-15AD-25536355B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78" y="4507441"/>
            <a:ext cx="560922" cy="576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E986BA4-EC02-25C5-D35D-7C918395BD7A}"/>
              </a:ext>
            </a:extLst>
          </p:cNvPr>
          <p:cNvSpPr txBox="1"/>
          <p:nvPr/>
        </p:nvSpPr>
        <p:spPr>
          <a:xfrm>
            <a:off x="1823585" y="5032055"/>
            <a:ext cx="155450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R="0" lvl="0" indent="0" algn="ctr" defTabSz="95097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0">
                <a:solidFill>
                  <a:srgbClr val="000000"/>
                </a:solidFill>
                <a:latin typeface="Segoe UI"/>
                <a:ea typeface="MS PGothic" panose="020B0600070205080204" pitchFamily="34" charset="-128"/>
                <a:cs typeface="Segoe UI" panose="020B0502040204020203" pitchFamily="34" charset="0"/>
              </a:defRPr>
            </a:lvl1pPr>
          </a:lstStyle>
          <a:p>
            <a:r>
              <a:rPr lang="pt-PT" err="1"/>
              <a:t>Security</a:t>
            </a:r>
            <a:r>
              <a:rPr lang="pt-PT"/>
              <a:t> </a:t>
            </a:r>
            <a:r>
              <a:rPr lang="pt-PT" err="1"/>
              <a:t>Processing</a:t>
            </a:r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263D848-C553-83B7-298E-0528D860617D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1654431" y="3783718"/>
            <a:ext cx="897081" cy="729975"/>
          </a:xfrm>
          <a:prstGeom prst="bentConnector3">
            <a:avLst>
              <a:gd name="adj1" fmla="val 50001"/>
            </a:avLst>
          </a:prstGeom>
          <a:ln w="19050">
            <a:solidFill>
              <a:srgbClr val="595959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C151E07-AA9E-6FEA-986A-51A78808EA90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2602732" y="3855559"/>
            <a:ext cx="907817" cy="585658"/>
          </a:xfrm>
          <a:prstGeom prst="bentConnector3">
            <a:avLst>
              <a:gd name="adj1" fmla="val 50000"/>
            </a:avLst>
          </a:prstGeom>
          <a:ln w="19050">
            <a:solidFill>
              <a:srgbClr val="595959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Graphic 61">
            <a:extLst>
              <a:ext uri="{FF2B5EF4-FFF2-40B4-BE49-F238E27FC236}">
                <a16:creationId xmlns:a16="http://schemas.microsoft.com/office/drawing/2014/main" id="{6C77CCB3-ED17-D008-7ABF-DD87A1CA8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4305" y="2584360"/>
            <a:ext cx="306959" cy="277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F1F1D0B-E88A-2A34-5808-6BA65284C444}"/>
              </a:ext>
            </a:extLst>
          </p:cNvPr>
          <p:cNvSpPr/>
          <p:nvPr/>
        </p:nvSpPr>
        <p:spPr>
          <a:xfrm>
            <a:off x="3025407" y="2803086"/>
            <a:ext cx="598042" cy="625914"/>
          </a:xfrm>
          <a:prstGeom prst="roundRect">
            <a:avLst/>
          </a:prstGeom>
          <a:noFill/>
          <a:ln w="28575">
            <a:solidFill>
              <a:srgbClr val="268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DBC132B2-C871-6536-3C71-E4023FA665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610" y="5106879"/>
            <a:ext cx="370748" cy="511941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E6C603-FEA6-CA73-B629-96405102165E}"/>
              </a:ext>
            </a:extLst>
          </p:cNvPr>
          <p:cNvSpPr/>
          <p:nvPr/>
        </p:nvSpPr>
        <p:spPr>
          <a:xfrm>
            <a:off x="2170790" y="4496440"/>
            <a:ext cx="845473" cy="576000"/>
          </a:xfrm>
          <a:prstGeom prst="roundRect">
            <a:avLst/>
          </a:prstGeom>
          <a:noFill/>
          <a:ln w="28575">
            <a:solidFill>
              <a:srgbClr val="D238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Power BI Dataset Checklist — DATA GOBLINS">
            <a:extLst>
              <a:ext uri="{FF2B5EF4-FFF2-40B4-BE49-F238E27FC236}">
                <a16:creationId xmlns:a16="http://schemas.microsoft.com/office/drawing/2014/main" id="{BEE064A0-62EF-A1B4-0489-4087C8896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77" y="3475886"/>
            <a:ext cx="551911" cy="5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5E07F8-BA71-5A77-AF52-5577A04EA749}"/>
              </a:ext>
            </a:extLst>
          </p:cNvPr>
          <p:cNvSpPr txBox="1"/>
          <p:nvPr/>
        </p:nvSpPr>
        <p:spPr>
          <a:xfrm>
            <a:off x="5291779" y="4069457"/>
            <a:ext cx="1335505" cy="287723"/>
          </a:xfrm>
          <a:prstGeom prst="rect">
            <a:avLst/>
          </a:prstGeom>
        </p:spPr>
        <p:txBody>
          <a:bodyPr wrap="none" lIns="0" tIns="45720" rIns="0" bIns="0" anchor="t" anchorCtr="0">
            <a:no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Segoe UI" panose="020B0502040204020203" pitchFamily="34" charset="0"/>
              </a:rPr>
              <a:t>Semantic</a:t>
            </a:r>
            <a:r>
              <a:rPr kumimoji="0" lang="pt-PT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pt-PT" sz="12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Segoe UI" panose="020B0502040204020203" pitchFamily="34" charset="0"/>
              </a:rPr>
              <a:t>Model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MS PGothic" panose="020B0600070205080204" pitchFamily="34" charset="-128"/>
              <a:cs typeface="Segoe UI" panose="020B0502040204020203" pitchFamily="34" charset="0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6CFEB75-C65D-4409-EA2E-F042295AD527}"/>
              </a:ext>
            </a:extLst>
          </p:cNvPr>
          <p:cNvCxnSpPr>
            <a:endCxn id="72" idx="1"/>
          </p:cNvCxnSpPr>
          <p:nvPr/>
        </p:nvCxnSpPr>
        <p:spPr>
          <a:xfrm flipV="1">
            <a:off x="2881300" y="3745886"/>
            <a:ext cx="2802277" cy="1049555"/>
          </a:xfrm>
          <a:prstGeom prst="bentConnector3">
            <a:avLst/>
          </a:prstGeom>
          <a:ln w="19050">
            <a:solidFill>
              <a:srgbClr val="595959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9C8126CD-6E18-95B3-695D-92F0BABC60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6305" y="2889000"/>
            <a:ext cx="563843" cy="5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8FB18F-4BEE-A9B4-5AC5-BA63AB047E20}"/>
              </a:ext>
            </a:extLst>
          </p:cNvPr>
          <p:cNvSpPr txBox="1"/>
          <p:nvPr/>
        </p:nvSpPr>
        <p:spPr>
          <a:xfrm>
            <a:off x="8958226" y="3429576"/>
            <a:ext cx="720000" cy="220915"/>
          </a:xfrm>
          <a:prstGeom prst="rect">
            <a:avLst/>
          </a:prstGeom>
        </p:spPr>
        <p:txBody>
          <a:bodyPr wrap="none" lIns="0" tIns="45720" rIns="0" bIns="0" anchor="t" anchorCtr="0">
            <a:noAutofit/>
          </a:bodyPr>
          <a:lstStyle>
            <a:defPPr>
              <a:defRPr lang="en-US"/>
            </a:defPPr>
            <a:lvl1pPr marR="0" lvl="0" indent="0" algn="ctr" defTabSz="95097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Segoe UI" panose="020B0502040204020203" pitchFamily="34" charset="0"/>
              </a:defRPr>
            </a:lvl1pPr>
          </a:lstStyle>
          <a:p>
            <a:r>
              <a:rPr lang="pt-PT" err="1"/>
              <a:t>Report</a:t>
            </a:r>
            <a:r>
              <a:rPr lang="pt-PT"/>
              <a:t> 1</a:t>
            </a:r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2442487-02C9-1475-0BA2-C9BF53FAFC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973" y="4204282"/>
            <a:ext cx="563843" cy="5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3F5DB55-C56F-F8EE-C57E-4DA442F5A0CA}"/>
              </a:ext>
            </a:extLst>
          </p:cNvPr>
          <p:cNvSpPr txBox="1"/>
          <p:nvPr/>
        </p:nvSpPr>
        <p:spPr>
          <a:xfrm>
            <a:off x="9002894" y="4760912"/>
            <a:ext cx="720000" cy="220915"/>
          </a:xfrm>
          <a:prstGeom prst="rect">
            <a:avLst/>
          </a:prstGeom>
        </p:spPr>
        <p:txBody>
          <a:bodyPr wrap="none" lIns="0" tIns="45720" rIns="0" bIns="0" anchor="t" anchorCtr="0">
            <a:noAutofit/>
          </a:bodyPr>
          <a:lstStyle>
            <a:defPPr>
              <a:defRPr lang="en-US"/>
            </a:defPPr>
            <a:lvl1pPr marR="0" lvl="0" indent="0" algn="ctr" defTabSz="95097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Segoe UI" panose="020B0502040204020203" pitchFamily="34" charset="0"/>
              </a:defRPr>
            </a:lvl1pPr>
          </a:lstStyle>
          <a:p>
            <a:r>
              <a:rPr lang="pt-PT" err="1"/>
              <a:t>Report</a:t>
            </a:r>
            <a:r>
              <a:rPr lang="pt-PT"/>
              <a:t> 2</a:t>
            </a:r>
            <a:endParaRPr lang="en-US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AE16DBF-A21C-424D-6FC1-113DC181ADC5}"/>
              </a:ext>
            </a:extLst>
          </p:cNvPr>
          <p:cNvCxnSpPr>
            <a:stCxn id="72" idx="3"/>
            <a:endCxn id="81" idx="1"/>
          </p:cNvCxnSpPr>
          <p:nvPr/>
        </p:nvCxnSpPr>
        <p:spPr>
          <a:xfrm flipV="1">
            <a:off x="6235488" y="3159000"/>
            <a:ext cx="2800817" cy="586886"/>
          </a:xfrm>
          <a:prstGeom prst="bentConnector3">
            <a:avLst/>
          </a:prstGeom>
          <a:ln w="19050">
            <a:solidFill>
              <a:srgbClr val="595959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DE11CF3-AC12-E769-FF65-92502C6C9A5D}"/>
              </a:ext>
            </a:extLst>
          </p:cNvPr>
          <p:cNvCxnSpPr>
            <a:stCxn id="72" idx="3"/>
            <a:endCxn id="83" idx="1"/>
          </p:cNvCxnSpPr>
          <p:nvPr/>
        </p:nvCxnSpPr>
        <p:spPr>
          <a:xfrm>
            <a:off x="6235488" y="3745886"/>
            <a:ext cx="2845485" cy="728396"/>
          </a:xfrm>
          <a:prstGeom prst="bentConnector3">
            <a:avLst>
              <a:gd name="adj1" fmla="val 49036"/>
            </a:avLst>
          </a:prstGeom>
          <a:ln w="19050">
            <a:solidFill>
              <a:srgbClr val="595959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FE1A115A-8B17-BB51-3F96-E6DC2C3629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6483" flipH="1">
            <a:off x="8436360" y="381896"/>
            <a:ext cx="3252662" cy="9240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7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6F2A0-BF44-904A-2D07-B3362F99D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9B02-8B24-610A-BD09-877C6F60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905453"/>
            <a:ext cx="7068633" cy="1009612"/>
          </a:xfrm>
        </p:spPr>
        <p:txBody>
          <a:bodyPr>
            <a:normAutofit/>
          </a:bodyPr>
          <a:lstStyle/>
          <a:p>
            <a:r>
              <a:rPr lang="en-GB" sz="3200" dirty="0" err="1"/>
              <a:t>Powershell</a:t>
            </a:r>
            <a:r>
              <a:rPr lang="en-GB" sz="3200" dirty="0"/>
              <a:t> to modify </a:t>
            </a:r>
            <a:r>
              <a:rPr lang="en-GB" sz="3200" dirty="0" err="1"/>
              <a:t>model.bim</a:t>
            </a:r>
            <a:endParaRPr lang="en-GB" sz="3200" dirty="0"/>
          </a:p>
        </p:txBody>
      </p:sp>
      <p:pic>
        <p:nvPicPr>
          <p:cNvPr id="7" name="Picture 6" descr="A diagram of a basic structure&#10;&#10;Description automatically generated with medium confidence">
            <a:extLst>
              <a:ext uri="{FF2B5EF4-FFF2-40B4-BE49-F238E27FC236}">
                <a16:creationId xmlns:a16="http://schemas.microsoft.com/office/drawing/2014/main" id="{6D280518-12C0-3AE1-56D1-FA6F5EA98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43" y="2566383"/>
            <a:ext cx="4511828" cy="2573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E46963-1A19-8997-4D40-BDE0E359F25C}"/>
              </a:ext>
            </a:extLst>
          </p:cNvPr>
          <p:cNvSpPr txBox="1">
            <a:spLocks/>
          </p:cNvSpPr>
          <p:nvPr/>
        </p:nvSpPr>
        <p:spPr>
          <a:xfrm>
            <a:off x="1062644" y="2474796"/>
            <a:ext cx="4590904" cy="3169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Connect to </a:t>
            </a:r>
            <a:r>
              <a:rPr lang="en-GB" sz="2800" err="1"/>
              <a:t>model.bim</a:t>
            </a:r>
            <a:r>
              <a:rPr lang="en-GB" sz="2800"/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Access a specific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Change its name</a:t>
            </a:r>
          </a:p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B1B390-6775-D16B-07DE-B7C42A69A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277" y="974279"/>
            <a:ext cx="2998079" cy="704349"/>
          </a:xfrm>
          <a:prstGeom prst="rect">
            <a:avLst/>
          </a:prstGeom>
        </p:spPr>
      </p:pic>
      <p:pic>
        <p:nvPicPr>
          <p:cNvPr id="12" name="Picture 11" descr="A cartoon of a small green and yellow vehicle&#10;&#10;Description automatically generated">
            <a:extLst>
              <a:ext uri="{FF2B5EF4-FFF2-40B4-BE49-F238E27FC236}">
                <a16:creationId xmlns:a16="http://schemas.microsoft.com/office/drawing/2014/main" id="{DABAB2C1-F13B-7A4A-83C3-94166DC88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360000">
            <a:off x="573575" y="4798923"/>
            <a:ext cx="3153551" cy="9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14DC4-C6D0-FA5C-6D61-3981109C6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CC07-A7CD-8BC7-C082-58DCC6DA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905453"/>
            <a:ext cx="9793778" cy="703891"/>
          </a:xfrm>
        </p:spPr>
        <p:txBody>
          <a:bodyPr>
            <a:normAutofit/>
          </a:bodyPr>
          <a:lstStyle/>
          <a:p>
            <a:r>
              <a:rPr lang="en-GB" sz="3200"/>
              <a:t>Deploying with Microsoft Fabric API’s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0FF9E-F804-435D-817E-51065FA98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644" y="1823626"/>
            <a:ext cx="3873150" cy="3729276"/>
          </a:xfrm>
        </p:spPr>
        <p:txBody>
          <a:bodyPr>
            <a:normAutofit/>
          </a:bodyPr>
          <a:lstStyle/>
          <a:p>
            <a:r>
              <a:rPr lang="en-GB" sz="3200" u="sng"/>
              <a:t>Microsoft Fabric API</a:t>
            </a:r>
          </a:p>
          <a:p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Works with Fabric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Fabric Item CRUD API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7B49098-A1BE-4915-6682-FDF39CFFF9E5}"/>
              </a:ext>
            </a:extLst>
          </p:cNvPr>
          <p:cNvSpPr txBox="1">
            <a:spLocks/>
          </p:cNvSpPr>
          <p:nvPr/>
        </p:nvSpPr>
        <p:spPr>
          <a:xfrm>
            <a:off x="5735724" y="1831233"/>
            <a:ext cx="4780372" cy="372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u="sng" err="1"/>
              <a:t>FabricPS</a:t>
            </a:r>
            <a:r>
              <a:rPr lang="en-GB" sz="3200" u="sng"/>
              <a:t>-PBIP </a:t>
            </a:r>
            <a:r>
              <a:rPr lang="en-GB" sz="3200" u="sng" err="1"/>
              <a:t>PSModule</a:t>
            </a:r>
            <a:endParaRPr lang="en-GB" sz="3200" u="sng"/>
          </a:p>
          <a:p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PowerShell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Facilitates working with Fabric API</a:t>
            </a:r>
          </a:p>
          <a:p>
            <a:endParaRPr lang="en-GB"/>
          </a:p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FC2EE8-442A-4435-FB1F-EBF2F520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420" y="3820796"/>
            <a:ext cx="4468980" cy="1847878"/>
          </a:xfrm>
          <a:prstGeom prst="roundRect">
            <a:avLst>
              <a:gd name="adj" fmla="val 1005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cartoon of a person wearing goggles&#10;&#10;Description automatically generated">
            <a:extLst>
              <a:ext uri="{FF2B5EF4-FFF2-40B4-BE49-F238E27FC236}">
                <a16:creationId xmlns:a16="http://schemas.microsoft.com/office/drawing/2014/main" id="{C8997314-28B4-CE0B-613A-9C31046E2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018" y="4227871"/>
            <a:ext cx="1373252" cy="23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83B34-A786-606F-803F-F799A2A22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DE0FA25-309E-7946-91C3-6CFD7657CBE2}"/>
              </a:ext>
            </a:extLst>
          </p:cNvPr>
          <p:cNvSpPr/>
          <p:nvPr/>
        </p:nvSpPr>
        <p:spPr bwMode="auto">
          <a:xfrm>
            <a:off x="5262994" y="1746503"/>
            <a:ext cx="1344283" cy="3946373"/>
          </a:xfrm>
          <a:prstGeom prst="roundRect">
            <a:avLst>
              <a:gd name="adj" fmla="val 7144"/>
            </a:avLst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10320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Fabric API</a:t>
            </a:r>
          </a:p>
          <a:p>
            <a:pPr algn="ctr" defTabSz="710320">
              <a:spcBef>
                <a:spcPct val="0"/>
              </a:spcBef>
              <a:spcAft>
                <a:spcPct val="35000"/>
              </a:spcAft>
              <a:defRPr/>
            </a:pPr>
            <a:endParaRPr lang="en-US" sz="1400" kern="0">
              <a:solidFill>
                <a:srgbClr val="006E5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8A967-0A24-C1BF-8A2F-F87CCE43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44" y="905453"/>
            <a:ext cx="9793778" cy="692201"/>
          </a:xfrm>
        </p:spPr>
        <p:txBody>
          <a:bodyPr>
            <a:normAutofit/>
          </a:bodyPr>
          <a:lstStyle/>
          <a:p>
            <a:r>
              <a:rPr lang="en-GB" sz="3200" dirty="0"/>
              <a:t>Demo Architecture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E3E7C0A-DE3E-30D8-BE08-5F76B8493FE2}"/>
              </a:ext>
            </a:extLst>
          </p:cNvPr>
          <p:cNvSpPr/>
          <p:nvPr/>
        </p:nvSpPr>
        <p:spPr bwMode="auto">
          <a:xfrm>
            <a:off x="1335577" y="1746504"/>
            <a:ext cx="3654484" cy="3946373"/>
          </a:xfrm>
          <a:prstGeom prst="roundRect">
            <a:avLst>
              <a:gd name="adj" fmla="val 5157"/>
            </a:avLst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10320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Local/Cloud Server</a:t>
            </a:r>
          </a:p>
          <a:p>
            <a:pPr algn="ctr" defTabSz="710320">
              <a:spcBef>
                <a:spcPct val="0"/>
              </a:spcBef>
              <a:spcAft>
                <a:spcPct val="35000"/>
              </a:spcAft>
              <a:defRPr/>
            </a:pPr>
            <a:endParaRPr lang="en-US" sz="1400" kern="0" dirty="0">
              <a:solidFill>
                <a:srgbClr val="006E5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4ED4932D-0B6E-1758-7398-4C0FAF493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50" y="4426795"/>
            <a:ext cx="627678" cy="6505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3C65FA1-B708-657F-432F-1F8B7A5BCDB2}"/>
              </a:ext>
            </a:extLst>
          </p:cNvPr>
          <p:cNvSpPr txBox="1"/>
          <p:nvPr/>
        </p:nvSpPr>
        <p:spPr>
          <a:xfrm>
            <a:off x="1335577" y="5167468"/>
            <a:ext cx="123345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R="0" lvl="0" indent="0" algn="ctr" defTabSz="95097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0">
                <a:solidFill>
                  <a:srgbClr val="000000"/>
                </a:solidFill>
                <a:ea typeface="MS PGothic" panose="020B0600070205080204" pitchFamily="34" charset="-128"/>
                <a:cs typeface="Segoe UI" panose="020B0502040204020203" pitchFamily="34" charset="0"/>
              </a:defRPr>
            </a:lvl1pPr>
          </a:lstStyle>
          <a:p>
            <a:r>
              <a:rPr lang="pt-PT" dirty="0"/>
              <a:t>BIM – Model</a:t>
            </a:r>
            <a:endParaRPr lang="en-US" dirty="0"/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F2D0C60A-3681-6A66-5C99-B9998D8B4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07" y="3404184"/>
            <a:ext cx="963820" cy="9897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F552DB5-AEF8-DE30-691C-43FCB886CE8F}"/>
              </a:ext>
            </a:extLst>
          </p:cNvPr>
          <p:cNvSpPr txBox="1"/>
          <p:nvPr/>
        </p:nvSpPr>
        <p:spPr>
          <a:xfrm>
            <a:off x="3210554" y="4362757"/>
            <a:ext cx="162670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R="0" lvl="0" indent="0" algn="ctr" defTabSz="95097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0">
                <a:solidFill>
                  <a:srgbClr val="000000"/>
                </a:solidFill>
                <a:ea typeface="MS PGothic" panose="020B0600070205080204" pitchFamily="34" charset="-128"/>
                <a:cs typeface="Segoe UI" panose="020B0502040204020203" pitchFamily="34" charset="0"/>
              </a:defRPr>
            </a:lvl1pPr>
          </a:lstStyle>
          <a:p>
            <a:r>
              <a:rPr lang="pt-PT" dirty="0"/>
              <a:t>Powershell Script</a:t>
            </a:r>
            <a:endParaRPr lang="en-US" dirty="0"/>
          </a:p>
        </p:txBody>
      </p:sp>
      <p:pic>
        <p:nvPicPr>
          <p:cNvPr id="56" name="Picture 6" descr="Related image">
            <a:extLst>
              <a:ext uri="{FF2B5EF4-FFF2-40B4-BE49-F238E27FC236}">
                <a16:creationId xmlns:a16="http://schemas.microsoft.com/office/drawing/2014/main" id="{B2DE725A-2D87-C6BB-CB77-391D8BCC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4" y="2643432"/>
            <a:ext cx="507356" cy="54616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1023">
            <a:extLst>
              <a:ext uri="{FF2B5EF4-FFF2-40B4-BE49-F238E27FC236}">
                <a16:creationId xmlns:a16="http://schemas.microsoft.com/office/drawing/2014/main" id="{BCF460E0-C410-A833-A3B2-061C894F26F4}"/>
              </a:ext>
            </a:extLst>
          </p:cNvPr>
          <p:cNvSpPr txBox="1"/>
          <p:nvPr/>
        </p:nvSpPr>
        <p:spPr>
          <a:xfrm>
            <a:off x="1171498" y="3216789"/>
            <a:ext cx="149689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R="0" lvl="0" indent="0" algn="ctr" defTabSz="95097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400" kern="0" dirty="0">
                <a:solidFill>
                  <a:srgbClr val="000000"/>
                </a:solidFill>
                <a:ea typeface="MS PGothic" panose="020B0600070205080204" pitchFamily="34" charset="-128"/>
                <a:cs typeface="Segoe UI" panose="020B0502040204020203" pitchFamily="34" charset="0"/>
              </a:rPr>
              <a:t>Azure SQL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8B91336-4A26-0E31-7713-C53603CEE1B1}"/>
              </a:ext>
            </a:extLst>
          </p:cNvPr>
          <p:cNvSpPr/>
          <p:nvPr/>
        </p:nvSpPr>
        <p:spPr bwMode="auto">
          <a:xfrm>
            <a:off x="6755683" y="1746504"/>
            <a:ext cx="3763094" cy="3946374"/>
          </a:xfrm>
          <a:prstGeom prst="roundRect">
            <a:avLst>
              <a:gd name="adj" fmla="val 5732"/>
            </a:avLst>
          </a:prstGeom>
          <a:solidFill>
            <a:srgbClr val="F7F7F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10320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2000" ker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Service</a:t>
            </a:r>
            <a:endParaRPr lang="en-US" sz="2000" i="1" kern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0301E9-E9C9-AB3A-37A1-88E5BFFD78CF}"/>
              </a:ext>
            </a:extLst>
          </p:cNvPr>
          <p:cNvGrpSpPr/>
          <p:nvPr/>
        </p:nvGrpSpPr>
        <p:grpSpPr>
          <a:xfrm>
            <a:off x="6942088" y="3406420"/>
            <a:ext cx="1389297" cy="1201170"/>
            <a:chOff x="834802" y="3111174"/>
            <a:chExt cx="868124" cy="767126"/>
          </a:xfrm>
        </p:grpSpPr>
        <p:pic>
          <p:nvPicPr>
            <p:cNvPr id="69" name="Picture 68" descr="Power BI Dataset Checklist — DATA GOBLINS">
              <a:extLst>
                <a:ext uri="{FF2B5EF4-FFF2-40B4-BE49-F238E27FC236}">
                  <a16:creationId xmlns:a16="http://schemas.microsoft.com/office/drawing/2014/main" id="{0A6B366E-F115-E6D1-1952-494E023884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377" y="3111174"/>
              <a:ext cx="523941" cy="52394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775C537-0C6D-FB74-36A8-286A7EC664A8}"/>
                </a:ext>
              </a:extLst>
            </p:cNvPr>
            <p:cNvSpPr txBox="1"/>
            <p:nvPr/>
          </p:nvSpPr>
          <p:spPr>
            <a:xfrm>
              <a:off x="834802" y="3681739"/>
              <a:ext cx="868124" cy="17690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R="0" lvl="0" indent="0" algn="ctr" defTabSz="95097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0">
                  <a:solidFill>
                    <a:srgbClr val="000000"/>
                  </a:solidFill>
                  <a:ea typeface="MS PGothic" panose="020B0600070205080204" pitchFamily="34" charset="-128"/>
                  <a:cs typeface="Segoe UI" panose="020B0502040204020203" pitchFamily="34" charset="0"/>
                </a:defRPr>
              </a:lvl1pPr>
            </a:lstStyle>
            <a:p>
              <a:r>
                <a:rPr lang="pt-PT" dirty="0"/>
                <a:t>Semantic Model</a:t>
              </a:r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BA1E01-1CD5-BDE3-2B86-47A93519FC5D}"/>
              </a:ext>
            </a:extLst>
          </p:cNvPr>
          <p:cNvGrpSpPr/>
          <p:nvPr/>
        </p:nvGrpSpPr>
        <p:grpSpPr>
          <a:xfrm>
            <a:off x="8697685" y="2638370"/>
            <a:ext cx="1902941" cy="1002030"/>
            <a:chOff x="448333" y="2031958"/>
            <a:chExt cx="1515903" cy="83347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6A68C9D-8B0C-06D7-010C-692D55FEB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5364" y="2031958"/>
              <a:ext cx="526267" cy="52626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1060968-919A-3600-29D7-6B33A47E6504}"/>
                </a:ext>
              </a:extLst>
            </p:cNvPr>
            <p:cNvSpPr txBox="1"/>
            <p:nvPr/>
          </p:nvSpPr>
          <p:spPr>
            <a:xfrm>
              <a:off x="448333" y="2609428"/>
              <a:ext cx="1515903" cy="25600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R="0" lvl="0" indent="0" algn="ctr" defTabSz="95097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0">
                  <a:solidFill>
                    <a:srgbClr val="000000"/>
                  </a:solidFill>
                  <a:ea typeface="MS PGothic" panose="020B0600070205080204" pitchFamily="34" charset="-128"/>
                  <a:cs typeface="Segoe UI" panose="020B0502040204020203" pitchFamily="34" charset="0"/>
                </a:defRPr>
              </a:lvl1pPr>
            </a:lstStyle>
            <a:p>
              <a:r>
                <a:rPr lang="pt-PT" dirty="0"/>
                <a:t>Power BI Report</a:t>
              </a:r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E4F9235-372F-AECB-EC3D-B3DFBC71CCFB}"/>
              </a:ext>
            </a:extLst>
          </p:cNvPr>
          <p:cNvGrpSpPr/>
          <p:nvPr/>
        </p:nvGrpSpPr>
        <p:grpSpPr>
          <a:xfrm>
            <a:off x="8697685" y="4344470"/>
            <a:ext cx="1969497" cy="1002030"/>
            <a:chOff x="448336" y="2031958"/>
            <a:chExt cx="1568925" cy="833474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17F5A1D-7F20-D513-E3F6-4483BF8C6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5364" y="2031958"/>
              <a:ext cx="526267" cy="526267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BDD1B8-198C-A2F3-1E10-D5DC8854F42E}"/>
                </a:ext>
              </a:extLst>
            </p:cNvPr>
            <p:cNvSpPr txBox="1"/>
            <p:nvPr/>
          </p:nvSpPr>
          <p:spPr>
            <a:xfrm>
              <a:off x="448336" y="2609428"/>
              <a:ext cx="1568925" cy="25600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R="0" lvl="0" indent="0" algn="ctr" defTabSz="95097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kern="0">
                  <a:solidFill>
                    <a:srgbClr val="000000"/>
                  </a:solidFill>
                  <a:ea typeface="MS PGothic" panose="020B0600070205080204" pitchFamily="34" charset="-128"/>
                  <a:cs typeface="Segoe UI" panose="020B0502040204020203" pitchFamily="34" charset="0"/>
                </a:defRPr>
              </a:lvl1pPr>
            </a:lstStyle>
            <a:p>
              <a:r>
                <a:rPr lang="pt-PT" dirty="0"/>
                <a:t>Power BI Report</a:t>
              </a:r>
              <a:endParaRPr lang="en-US" dirty="0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FF07AA-3718-4730-4CA6-DB7D1BF0BD46}"/>
              </a:ext>
            </a:extLst>
          </p:cNvPr>
          <p:cNvCxnSpPr>
            <a:cxnSpLocks/>
          </p:cNvCxnSpPr>
          <p:nvPr/>
        </p:nvCxnSpPr>
        <p:spPr>
          <a:xfrm>
            <a:off x="4026841" y="2923359"/>
            <a:ext cx="357066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1855909-4A9F-3144-09AB-90896BEA469D}"/>
              </a:ext>
            </a:extLst>
          </p:cNvPr>
          <p:cNvCxnSpPr>
            <a:cxnSpLocks/>
          </p:cNvCxnSpPr>
          <p:nvPr/>
        </p:nvCxnSpPr>
        <p:spPr>
          <a:xfrm flipV="1">
            <a:off x="4041244" y="2927012"/>
            <a:ext cx="0" cy="504004"/>
          </a:xfrm>
          <a:prstGeom prst="straightConnector1">
            <a:avLst/>
          </a:prstGeom>
          <a:ln w="28575" cap="rnd">
            <a:solidFill>
              <a:schemeClr val="tx1">
                <a:lumMod val="75000"/>
                <a:lumOff val="25000"/>
              </a:schemeClr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CCCC22D-961A-42F7-F75E-4A57EF769F23}"/>
              </a:ext>
            </a:extLst>
          </p:cNvPr>
          <p:cNvCxnSpPr>
            <a:cxnSpLocks/>
          </p:cNvCxnSpPr>
          <p:nvPr/>
        </p:nvCxnSpPr>
        <p:spPr>
          <a:xfrm>
            <a:off x="7597502" y="2965948"/>
            <a:ext cx="0" cy="3552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86F0CF6-F21A-C1EC-A554-6ABEDABC1D9F}"/>
              </a:ext>
            </a:extLst>
          </p:cNvPr>
          <p:cNvSpPr txBox="1"/>
          <p:nvPr/>
        </p:nvSpPr>
        <p:spPr>
          <a:xfrm>
            <a:off x="5296949" y="2974519"/>
            <a:ext cx="141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kern="0" dirty="0">
                <a:cs typeface="Segoe UI Semibold" panose="020B0702040204020203" pitchFamily="34" charset="0"/>
              </a:rPr>
              <a:t>Export Items</a:t>
            </a:r>
            <a:endParaRPr lang="en-US" sz="1600" b="1" kern="0" dirty="0">
              <a:cs typeface="Segoe UI Semibold" panose="020B07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031E4-99A3-5A15-4467-B1C9146F413B}"/>
              </a:ext>
            </a:extLst>
          </p:cNvPr>
          <p:cNvSpPr txBox="1"/>
          <p:nvPr/>
        </p:nvSpPr>
        <p:spPr>
          <a:xfrm>
            <a:off x="5341931" y="4726005"/>
            <a:ext cx="139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kern="0" dirty="0">
                <a:cs typeface="Segoe UI Semibold" panose="020B0702040204020203" pitchFamily="34" charset="0"/>
              </a:rPr>
              <a:t>Import Items</a:t>
            </a:r>
            <a:endParaRPr lang="en-US" sz="1600" b="1" kern="0" dirty="0">
              <a:cs typeface="Segoe UI Semibold" panose="020B0702040204020203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71186DF-B169-1860-C7FD-3C2794D80EB8}"/>
              </a:ext>
            </a:extLst>
          </p:cNvPr>
          <p:cNvCxnSpPr>
            <a:cxnSpLocks/>
          </p:cNvCxnSpPr>
          <p:nvPr/>
        </p:nvCxnSpPr>
        <p:spPr>
          <a:xfrm>
            <a:off x="4026841" y="5077381"/>
            <a:ext cx="357066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152D647-6104-0B65-F735-08EE58846D90}"/>
              </a:ext>
            </a:extLst>
          </p:cNvPr>
          <p:cNvCxnSpPr>
            <a:cxnSpLocks/>
          </p:cNvCxnSpPr>
          <p:nvPr/>
        </p:nvCxnSpPr>
        <p:spPr>
          <a:xfrm>
            <a:off x="7597502" y="4623105"/>
            <a:ext cx="0" cy="282261"/>
          </a:xfrm>
          <a:prstGeom prst="straightConnector1">
            <a:avLst/>
          </a:prstGeom>
          <a:ln w="28575" cap="rnd">
            <a:solidFill>
              <a:schemeClr val="tx1">
                <a:lumMod val="75000"/>
                <a:lumOff val="25000"/>
              </a:schemeClr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4CEC88F-203C-5324-725A-34C66293515F}"/>
              </a:ext>
            </a:extLst>
          </p:cNvPr>
          <p:cNvCxnSpPr>
            <a:cxnSpLocks/>
          </p:cNvCxnSpPr>
          <p:nvPr/>
        </p:nvCxnSpPr>
        <p:spPr>
          <a:xfrm>
            <a:off x="4013830" y="4722097"/>
            <a:ext cx="0" cy="3552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975A27B-2393-4C59-C888-6F38BDD84E1A}"/>
              </a:ext>
            </a:extLst>
          </p:cNvPr>
          <p:cNvCxnSpPr>
            <a:cxnSpLocks/>
          </p:cNvCxnSpPr>
          <p:nvPr/>
        </p:nvCxnSpPr>
        <p:spPr>
          <a:xfrm flipH="1">
            <a:off x="8246543" y="2974519"/>
            <a:ext cx="863224" cy="724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51AFE0-638E-0DF0-6FED-6B9D9E7A7BAE}"/>
              </a:ext>
            </a:extLst>
          </p:cNvPr>
          <p:cNvCxnSpPr>
            <a:cxnSpLocks/>
          </p:cNvCxnSpPr>
          <p:nvPr/>
        </p:nvCxnSpPr>
        <p:spPr>
          <a:xfrm flipH="1" flipV="1">
            <a:off x="8241330" y="3864743"/>
            <a:ext cx="863224" cy="7241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EE950D7-738E-D795-F01A-46B33A0342C0}"/>
              </a:ext>
            </a:extLst>
          </p:cNvPr>
          <p:cNvCxnSpPr>
            <a:cxnSpLocks/>
          </p:cNvCxnSpPr>
          <p:nvPr/>
        </p:nvCxnSpPr>
        <p:spPr>
          <a:xfrm>
            <a:off x="2349973" y="2954719"/>
            <a:ext cx="479971" cy="0"/>
          </a:xfrm>
          <a:prstGeom prst="straightConnector1">
            <a:avLst/>
          </a:prstGeom>
          <a:ln w="28575" cap="rnd">
            <a:solidFill>
              <a:schemeClr val="tx1">
                <a:lumMod val="75000"/>
                <a:lumOff val="25000"/>
              </a:schemeClr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199CA92-4B77-628A-36AE-EB5A1031BBD4}"/>
              </a:ext>
            </a:extLst>
          </p:cNvPr>
          <p:cNvCxnSpPr>
            <a:cxnSpLocks/>
          </p:cNvCxnSpPr>
          <p:nvPr/>
        </p:nvCxnSpPr>
        <p:spPr>
          <a:xfrm>
            <a:off x="2334383" y="4747676"/>
            <a:ext cx="406557" cy="0"/>
          </a:xfrm>
          <a:prstGeom prst="straightConnector1">
            <a:avLst/>
          </a:prstGeom>
          <a:ln w="28575" cap="rnd">
            <a:solidFill>
              <a:schemeClr val="tx1">
                <a:lumMod val="75000"/>
                <a:lumOff val="25000"/>
              </a:schemeClr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282131C-6C1D-199E-5948-CB8DCCD2BE84}"/>
              </a:ext>
            </a:extLst>
          </p:cNvPr>
          <p:cNvCxnSpPr>
            <a:cxnSpLocks/>
          </p:cNvCxnSpPr>
          <p:nvPr/>
        </p:nvCxnSpPr>
        <p:spPr>
          <a:xfrm flipH="1" flipV="1">
            <a:off x="2820115" y="4010748"/>
            <a:ext cx="491467" cy="1062"/>
          </a:xfrm>
          <a:prstGeom prst="straightConnector1">
            <a:avLst/>
          </a:prstGeom>
          <a:ln w="28575" cap="rnd">
            <a:solidFill>
              <a:schemeClr val="tx1">
                <a:lumMod val="75000"/>
                <a:lumOff val="25000"/>
              </a:schemeClr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46F8E3F-ED05-7BBB-97D5-1EE0308BC1B6}"/>
              </a:ext>
            </a:extLst>
          </p:cNvPr>
          <p:cNvCxnSpPr>
            <a:cxnSpLocks/>
          </p:cNvCxnSpPr>
          <p:nvPr/>
        </p:nvCxnSpPr>
        <p:spPr>
          <a:xfrm flipH="1">
            <a:off x="2829942" y="3816616"/>
            <a:ext cx="474007" cy="0"/>
          </a:xfrm>
          <a:prstGeom prst="straightConnector1">
            <a:avLst/>
          </a:prstGeom>
          <a:ln w="28575" cap="rnd">
            <a:solidFill>
              <a:schemeClr val="tx1">
                <a:lumMod val="75000"/>
                <a:lumOff val="25000"/>
              </a:schemeClr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0FBAC53-09D7-2908-E41B-47D4F94E60D0}"/>
              </a:ext>
            </a:extLst>
          </p:cNvPr>
          <p:cNvCxnSpPr>
            <a:cxnSpLocks/>
          </p:cNvCxnSpPr>
          <p:nvPr/>
        </p:nvCxnSpPr>
        <p:spPr>
          <a:xfrm>
            <a:off x="2820115" y="3009459"/>
            <a:ext cx="0" cy="80715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502F6C7-BADB-D51E-BCA5-6105215C147D}"/>
              </a:ext>
            </a:extLst>
          </p:cNvPr>
          <p:cNvCxnSpPr>
            <a:cxnSpLocks/>
          </p:cNvCxnSpPr>
          <p:nvPr/>
        </p:nvCxnSpPr>
        <p:spPr>
          <a:xfrm>
            <a:off x="2740940" y="4010748"/>
            <a:ext cx="0" cy="72413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 cartoon of a person wearing goggles&#10;&#10;Description automatically generated">
            <a:extLst>
              <a:ext uri="{FF2B5EF4-FFF2-40B4-BE49-F238E27FC236}">
                <a16:creationId xmlns:a16="http://schemas.microsoft.com/office/drawing/2014/main" id="{D843B3EE-C55A-9522-0B87-7C3164E6F2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47" y="274436"/>
            <a:ext cx="2776909" cy="12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2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f244d98-84a7-4062-995f-bcd8081f2038" xsi:nil="true"/>
    <lcf76f155ced4ddcb4097134ff3c332f xmlns="b1de6d31-ead0-4693-b9e1-674b0e9602f7">
      <Terms xmlns="http://schemas.microsoft.com/office/infopath/2007/PartnerControls"/>
    </lcf76f155ced4ddcb4097134ff3c332f>
    <IndexTag xmlns="b1de6d31-ead0-4693-b9e1-674b0e9602f7" xsi:nil="true"/>
    <ChangeLog xmlns="b1de6d31-ead0-4693-b9e1-674b0e9602f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19989A0019A4AA5DEED6D3336132D" ma:contentTypeVersion="21" ma:contentTypeDescription="Create a new document." ma:contentTypeScope="" ma:versionID="ee6b31592105925987b9002a89b8399f">
  <xsd:schema xmlns:xsd="http://www.w3.org/2001/XMLSchema" xmlns:xs="http://www.w3.org/2001/XMLSchema" xmlns:p="http://schemas.microsoft.com/office/2006/metadata/properties" xmlns:ns2="6f244d98-84a7-4062-995f-bcd8081f2038" xmlns:ns3="b1de6d31-ead0-4693-b9e1-674b0e9602f7" targetNamespace="http://schemas.microsoft.com/office/2006/metadata/properties" ma:root="true" ma:fieldsID="1574cdcc8fcf710642f0bbc2dc047db3" ns2:_="" ns3:_="">
    <xsd:import namespace="6f244d98-84a7-4062-995f-bcd8081f2038"/>
    <xsd:import namespace="b1de6d31-ead0-4693-b9e1-674b0e9602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ChangeLog" minOccurs="0"/>
                <xsd:element ref="ns3:IndexTag" minOccurs="0"/>
                <xsd:element ref="ns3:MediaServiceSearchProperties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44d98-84a7-4062-995f-bcd8081f20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hidden="true" ma:internalName="SharedWithDetails" ma:readOnly="true">
      <xsd:simpleType>
        <xsd:restriction base="dms:Note"/>
      </xsd:simpleType>
    </xsd:element>
    <xsd:element name="TaxCatchAll" ma:index="21" nillable="true" ma:displayName="Taxonomy Catch All Column" ma:hidden="true" ma:list="{c6146b0f-c66f-4874-b17a-5443bd1ec855}" ma:internalName="TaxCatchAll" ma:showField="CatchAllData" ma:web="6f244d98-84a7-4062-995f-bcd8081f2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e6d31-ead0-4693-b9e1-674b0e9602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4" nillable="true" ma:displayName="Extracted Text" ma:hidden="true" ma:internalName="MediaServiceOCR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true">
      <xsd:simpleType>
        <xsd:restriction base="dms:Note"/>
      </xsd:simpleType>
    </xsd:element>
    <xsd:element name="MediaLengthInSeconds" ma:index="18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e33e1a9-51be-4cf4-afca-3e0cfb3574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hangeLog" ma:index="22" nillable="true" ma:displayName="ChangeLog" ma:description="Summary of the changes done." ma:format="Dropdown" ma:internalName="ChangeLog">
      <xsd:simpleType>
        <xsd:restriction base="dms:Note">
          <xsd:maxLength value="255"/>
        </xsd:restriction>
      </xsd:simpleType>
    </xsd:element>
    <xsd:element name="IndexTag" ma:index="23" nillable="true" ma:displayName="IndexTag" ma:format="Dropdown" ma:internalName="IndexTag">
      <xsd:simpleType>
        <xsd:restriction base="dms:Text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D06969-232C-4B45-A023-22C785139D66}">
  <ds:schemaRefs>
    <ds:schemaRef ds:uri="6f244d98-84a7-4062-995f-bcd8081f2038"/>
    <ds:schemaRef ds:uri="b1de6d31-ead0-4693-b9e1-674b0e9602f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8C7D51E-01A5-4187-9E13-F4627DD68B8C}">
  <ds:schemaRefs>
    <ds:schemaRef ds:uri="6f244d98-84a7-4062-995f-bcd8081f2038"/>
    <ds:schemaRef ds:uri="b1de6d31-ead0-4693-b9e1-674b0e9602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9100325-5E82-423C-9840-FAF71CE712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Widescreen</PresentationFormat>
  <Paragraphs>140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MS PGothic</vt:lpstr>
      <vt:lpstr>Aptos</vt:lpstr>
      <vt:lpstr>Arial</vt:lpstr>
      <vt:lpstr>Calibri</vt:lpstr>
      <vt:lpstr>Calibri Light</vt:lpstr>
      <vt:lpstr>Congenial</vt:lpstr>
      <vt:lpstr>Segoe UI</vt:lpstr>
      <vt:lpstr>Segoe UI Semibold</vt:lpstr>
      <vt:lpstr>Office Theme</vt:lpstr>
      <vt:lpstr>Flight Plan for Data Security:  Safeguarding your Dataset with  Dynamic Object-Level Security</vt:lpstr>
      <vt:lpstr>Who are we?</vt:lpstr>
      <vt:lpstr>Agenda</vt:lpstr>
      <vt:lpstr>Introduction</vt:lpstr>
      <vt:lpstr>Introduction</vt:lpstr>
      <vt:lpstr>Introduction</vt:lpstr>
      <vt:lpstr>Powershell to modify model.bim</vt:lpstr>
      <vt:lpstr>Deploying with Microsoft Fabric API’s</vt:lpstr>
      <vt:lpstr>Demo Architecture</vt:lpstr>
      <vt:lpstr>Using Fabric API to Import and Export model.bim</vt:lpstr>
      <vt:lpstr>Dynamic Object-Level Security</vt:lpstr>
      <vt:lpstr>Dynamic Schema Update</vt:lpstr>
      <vt:lpstr>Dynamic Schema and OLS</vt:lpstr>
      <vt:lpstr>Final Remarks</vt:lpstr>
      <vt:lpstr>Our Linktree!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 Hemingbrough</dc:creator>
  <cp:lastModifiedBy>José Calheiros</cp:lastModifiedBy>
  <cp:revision>1</cp:revision>
  <dcterms:created xsi:type="dcterms:W3CDTF">2023-09-13T08:13:44Z</dcterms:created>
  <dcterms:modified xsi:type="dcterms:W3CDTF">2024-03-07T16:50:54Z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Internal Purple Frog Systems document</vt:lpwstr>
  </property>
  <property fmtid="{D5CDD505-2E9C-101B-9397-08002B2CF9AE}" pid="4" name="MSIP_Label_a81883d7-7687-437e-93f2-e8f88ef256b4_Enabled">
    <vt:lpwstr>true</vt:lpwstr>
  </property>
  <property fmtid="{D5CDD505-2E9C-101B-9397-08002B2CF9AE}" pid="5" name="MSIP_Label_a81883d7-7687-437e-93f2-e8f88ef256b4_SetDate">
    <vt:lpwstr>2023-09-13T08:41:58Z</vt:lpwstr>
  </property>
  <property fmtid="{D5CDD505-2E9C-101B-9397-08002B2CF9AE}" pid="6" name="MSIP_Label_a81883d7-7687-437e-93f2-e8f88ef256b4_Method">
    <vt:lpwstr>Privileged</vt:lpwstr>
  </property>
  <property fmtid="{D5CDD505-2E9C-101B-9397-08002B2CF9AE}" pid="7" name="MSIP_Label_a81883d7-7687-437e-93f2-e8f88ef256b4_Name">
    <vt:lpwstr>Public</vt:lpwstr>
  </property>
  <property fmtid="{D5CDD505-2E9C-101B-9397-08002B2CF9AE}" pid="8" name="MSIP_Label_a81883d7-7687-437e-93f2-e8f88ef256b4_SiteId">
    <vt:lpwstr>7e3de8e7-4d84-476e-98b0-8c195a3a2a1e</vt:lpwstr>
  </property>
  <property fmtid="{D5CDD505-2E9C-101B-9397-08002B2CF9AE}" pid="9" name="MSIP_Label_a81883d7-7687-437e-93f2-e8f88ef256b4_ActionId">
    <vt:lpwstr>8d1a62ca-c679-4a0f-9654-1f372a9ea4a8</vt:lpwstr>
  </property>
  <property fmtid="{D5CDD505-2E9C-101B-9397-08002B2CF9AE}" pid="10" name="MSIP_Label_a81883d7-7687-437e-93f2-e8f88ef256b4_ContentBits">
    <vt:lpwstr>0</vt:lpwstr>
  </property>
  <property fmtid="{D5CDD505-2E9C-101B-9397-08002B2CF9AE}" pid="11" name="ContentTypeId">
    <vt:lpwstr>0x010100916CB46AF1B55445AFFCE62E7D374E1A</vt:lpwstr>
  </property>
</Properties>
</file>