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10287000" cx="18288000"/>
  <p:notesSz cx="6858000" cy="9144000"/>
  <p:embeddedFontLst>
    <p:embeddedFont>
      <p:font typeface="Roboto"/>
      <p:regular r:id="rId20"/>
      <p:bold r:id="rId21"/>
      <p:italic r:id="rId22"/>
      <p:boldItalic r:id="rId23"/>
    </p:embeddedFont>
    <p:embeddedFont>
      <p:font typeface="Barlow"/>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512">
          <p15:clr>
            <a:srgbClr val="A4A3A4"/>
          </p15:clr>
        </p15:guide>
        <p15:guide id="2" pos="148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3BC7032-106A-4140-91AB-46403DADBBD8}">
  <a:tblStyle styleId="{23BC7032-106A-4140-91AB-46403DADBBD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DE79F9C6-D8A3-4F18-BB6B-A527D46D39A0}"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512" orient="horz"/>
        <p:guide pos="1488"/>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22" Type="http://schemas.openxmlformats.org/officeDocument/2006/relationships/font" Target="fonts/Roboto-italic.fntdata"/><Relationship Id="rId21" Type="http://schemas.openxmlformats.org/officeDocument/2006/relationships/font" Target="fonts/Roboto-bold.fntdata"/><Relationship Id="rId24" Type="http://schemas.openxmlformats.org/officeDocument/2006/relationships/font" Target="fonts/Barlow-regular.fntdata"/><Relationship Id="rId23" Type="http://schemas.openxmlformats.org/officeDocument/2006/relationships/font" Target="fonts/Robo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Barlow-italic.fntdata"/><Relationship Id="rId25" Type="http://schemas.openxmlformats.org/officeDocument/2006/relationships/font" Target="fonts/Barlow-bold.fntdata"/><Relationship Id="rId27" Type="http://schemas.openxmlformats.org/officeDocument/2006/relationships/font" Target="fonts/Barlow-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304800" lvl="0" marL="457200" rtl="0" algn="l">
              <a:spcBef>
                <a:spcPts val="640"/>
              </a:spcBef>
              <a:spcAft>
                <a:spcPts val="0"/>
              </a:spcAft>
              <a:buClr>
                <a:srgbClr val="001E79"/>
              </a:buClr>
              <a:buSzPts val="1200"/>
              <a:buFont typeface="Arial"/>
              <a:buChar char="●"/>
            </a:pPr>
            <a:r>
              <a:rPr lang="en-US">
                <a:solidFill>
                  <a:srgbClr val="001E79"/>
                </a:solidFill>
                <a:latin typeface="Arial"/>
                <a:ea typeface="Arial"/>
                <a:cs typeface="Arial"/>
                <a:sym typeface="Arial"/>
              </a:rPr>
              <a:t>Hi my name is Aaron West and welcome…..</a:t>
            </a:r>
            <a:endParaRPr>
              <a:solidFill>
                <a:srgbClr val="001E79"/>
              </a:solidFill>
              <a:latin typeface="Arial"/>
              <a:ea typeface="Arial"/>
              <a:cs typeface="Arial"/>
              <a:sym typeface="Arial"/>
            </a:endParaRPr>
          </a:p>
          <a:p>
            <a:pPr indent="-304800" lvl="0" marL="457200" rtl="0" algn="l">
              <a:spcBef>
                <a:spcPts val="0"/>
              </a:spcBef>
              <a:spcAft>
                <a:spcPts val="0"/>
              </a:spcAft>
              <a:buClr>
                <a:srgbClr val="001E79"/>
              </a:buClr>
              <a:buSzPts val="1200"/>
              <a:buFont typeface="Arial"/>
              <a:buChar char="●"/>
            </a:pPr>
            <a:r>
              <a:rPr lang="en-US">
                <a:solidFill>
                  <a:srgbClr val="001E79"/>
                </a:solidFill>
                <a:latin typeface="Arial"/>
                <a:ea typeface="Arial"/>
                <a:cs typeface="Arial"/>
                <a:sym typeface="Arial"/>
              </a:rPr>
              <a:t>About me</a:t>
            </a:r>
            <a:endParaRPr>
              <a:solidFill>
                <a:srgbClr val="001E79"/>
              </a:solidFill>
              <a:latin typeface="Arial"/>
              <a:ea typeface="Arial"/>
              <a:cs typeface="Arial"/>
              <a:sym typeface="Arial"/>
            </a:endParaRPr>
          </a:p>
          <a:p>
            <a:pPr indent="-304800" lvl="0" marL="457200" rtl="0" algn="l">
              <a:spcBef>
                <a:spcPts val="0"/>
              </a:spcBef>
              <a:spcAft>
                <a:spcPts val="0"/>
              </a:spcAft>
              <a:buClr>
                <a:srgbClr val="001E79"/>
              </a:buClr>
              <a:buSzPts val="1200"/>
              <a:buFont typeface="Arial"/>
              <a:buChar char="●"/>
            </a:pPr>
            <a:r>
              <a:rPr lang="en-US">
                <a:solidFill>
                  <a:srgbClr val="001E79"/>
                </a:solidFill>
                <a:latin typeface="Arial"/>
                <a:ea typeface="Arial"/>
                <a:cs typeface="Arial"/>
                <a:sym typeface="Arial"/>
              </a:rPr>
              <a:t>Goal</a:t>
            </a:r>
            <a:endParaRPr>
              <a:solidFill>
                <a:srgbClr val="001E79"/>
              </a:solidFill>
              <a:latin typeface="Arial"/>
              <a:ea typeface="Arial"/>
              <a:cs typeface="Arial"/>
              <a:sym typeface="Arial"/>
            </a:endParaRPr>
          </a:p>
          <a:p>
            <a:pPr indent="0" lvl="0" marL="0" rtl="0" algn="l">
              <a:spcBef>
                <a:spcPts val="640"/>
              </a:spcBef>
              <a:spcAft>
                <a:spcPts val="0"/>
              </a:spcAft>
              <a:buClr>
                <a:schemeClr val="dk1"/>
              </a:buClr>
              <a:buSzPts val="1100"/>
              <a:buFont typeface="Arial"/>
              <a:buNone/>
            </a:pPr>
            <a:r>
              <a:t/>
            </a:r>
            <a:endParaRPr>
              <a:solidFill>
                <a:srgbClr val="001E79"/>
              </a:solidFill>
              <a:latin typeface="Arial"/>
              <a:ea typeface="Arial"/>
              <a:cs typeface="Arial"/>
              <a:sym typeface="Arial"/>
            </a:endParaRPr>
          </a:p>
          <a:p>
            <a:pPr indent="0" lvl="0" marL="0" rtl="0" algn="l">
              <a:spcBef>
                <a:spcPts val="640"/>
              </a:spcBef>
              <a:spcAft>
                <a:spcPts val="0"/>
              </a:spcAft>
              <a:buClr>
                <a:schemeClr val="dk1"/>
              </a:buClr>
              <a:buSzPts val="1100"/>
              <a:buFont typeface="Arial"/>
              <a:buNone/>
            </a:pPr>
            <a:r>
              <a:rPr lang="en-US">
                <a:solidFill>
                  <a:srgbClr val="001E79"/>
                </a:solidFill>
                <a:latin typeface="Arial"/>
                <a:ea typeface="Arial"/>
                <a:cs typeface="Arial"/>
                <a:sym typeface="Arial"/>
              </a:rPr>
              <a:t>Hi and welcome to my introduction to High Availability.</a:t>
            </a:r>
            <a:endParaRPr>
              <a:solidFill>
                <a:srgbClr val="001E79"/>
              </a:solidFill>
              <a:latin typeface="Arial"/>
              <a:ea typeface="Arial"/>
              <a:cs typeface="Arial"/>
              <a:sym typeface="Arial"/>
            </a:endParaRPr>
          </a:p>
          <a:p>
            <a:pPr indent="0" lvl="0" marL="0" rtl="0" algn="l">
              <a:spcBef>
                <a:spcPts val="640"/>
              </a:spcBef>
              <a:spcAft>
                <a:spcPts val="0"/>
              </a:spcAft>
              <a:buClr>
                <a:schemeClr val="dk1"/>
              </a:buClr>
              <a:buSzPts val="1100"/>
              <a:buFont typeface="Arial"/>
              <a:buNone/>
            </a:pPr>
            <a:r>
              <a:t/>
            </a:r>
            <a:endParaRPr>
              <a:solidFill>
                <a:srgbClr val="001E79"/>
              </a:solidFill>
              <a:latin typeface="Arial"/>
              <a:ea typeface="Arial"/>
              <a:cs typeface="Arial"/>
              <a:sym typeface="Arial"/>
            </a:endParaRPr>
          </a:p>
          <a:p>
            <a:pPr indent="0" lvl="0" marL="0" rtl="0" algn="l">
              <a:spcBef>
                <a:spcPts val="640"/>
              </a:spcBef>
              <a:spcAft>
                <a:spcPts val="0"/>
              </a:spcAft>
              <a:buClr>
                <a:schemeClr val="dk1"/>
              </a:buClr>
              <a:buSzPts val="1100"/>
              <a:buFont typeface="Arial"/>
              <a:buNone/>
            </a:pPr>
            <a:r>
              <a:rPr lang="en-US">
                <a:solidFill>
                  <a:srgbClr val="001E79"/>
                </a:solidFill>
                <a:latin typeface="Arial"/>
                <a:ea typeface="Arial"/>
                <a:cs typeface="Arial"/>
                <a:sym typeface="Arial"/>
              </a:rPr>
              <a:t>My name is Aaron West… And I do have a small confession to make up front… I’m not really a SQL expert… while I have worked with various SQL databases in my career I certainly won't have the deep hands on knowledge of many you here today.</a:t>
            </a:r>
            <a:endParaRPr>
              <a:solidFill>
                <a:srgbClr val="001E79"/>
              </a:solidFill>
              <a:latin typeface="Arial"/>
              <a:ea typeface="Arial"/>
              <a:cs typeface="Arial"/>
              <a:sym typeface="Arial"/>
            </a:endParaRPr>
          </a:p>
          <a:p>
            <a:pPr indent="0" lvl="0" marL="0" rtl="0" algn="l">
              <a:spcBef>
                <a:spcPts val="640"/>
              </a:spcBef>
              <a:spcAft>
                <a:spcPts val="0"/>
              </a:spcAft>
              <a:buClr>
                <a:schemeClr val="dk1"/>
              </a:buClr>
              <a:buSzPts val="1100"/>
              <a:buFont typeface="Arial"/>
              <a:buNone/>
            </a:pPr>
            <a:r>
              <a:t/>
            </a:r>
            <a:endParaRPr>
              <a:solidFill>
                <a:srgbClr val="001E79"/>
              </a:solidFill>
              <a:latin typeface="Arial"/>
              <a:ea typeface="Arial"/>
              <a:cs typeface="Arial"/>
              <a:sym typeface="Arial"/>
            </a:endParaRPr>
          </a:p>
          <a:p>
            <a:pPr indent="0" lvl="0" marL="0" rtl="0" algn="l">
              <a:spcBef>
                <a:spcPts val="640"/>
              </a:spcBef>
              <a:spcAft>
                <a:spcPts val="0"/>
              </a:spcAft>
              <a:buClr>
                <a:schemeClr val="dk1"/>
              </a:buClr>
              <a:buSzPts val="1100"/>
              <a:buFont typeface="Arial"/>
              <a:buNone/>
            </a:pPr>
            <a:r>
              <a:rPr lang="en-US">
                <a:solidFill>
                  <a:srgbClr val="001E79"/>
                </a:solidFill>
                <a:latin typeface="Arial"/>
                <a:ea typeface="Arial"/>
                <a:cs typeface="Arial"/>
                <a:sym typeface="Arial"/>
              </a:rPr>
              <a:t>Where I do have experience is that I’ve spent the last 13 years working for vendors providing HA and Load Balancing solutions and I now work for a vendor specialising in HA and data availability.</a:t>
            </a:r>
            <a:endParaRPr>
              <a:solidFill>
                <a:srgbClr val="001E79"/>
              </a:solidFill>
              <a:latin typeface="Arial"/>
              <a:ea typeface="Arial"/>
              <a:cs typeface="Arial"/>
              <a:sym typeface="Arial"/>
            </a:endParaRPr>
          </a:p>
          <a:p>
            <a:pPr indent="0" lvl="0" marL="0" rtl="0" algn="l">
              <a:spcBef>
                <a:spcPts val="640"/>
              </a:spcBef>
              <a:spcAft>
                <a:spcPts val="0"/>
              </a:spcAft>
              <a:buClr>
                <a:schemeClr val="dk1"/>
              </a:buClr>
              <a:buSzPts val="1100"/>
              <a:buFont typeface="Arial"/>
              <a:buNone/>
            </a:pPr>
            <a:r>
              <a:t/>
            </a:r>
            <a:endParaRPr>
              <a:solidFill>
                <a:srgbClr val="001E79"/>
              </a:solidFill>
              <a:latin typeface="Arial"/>
              <a:ea typeface="Arial"/>
              <a:cs typeface="Arial"/>
              <a:sym typeface="Arial"/>
            </a:endParaRPr>
          </a:p>
          <a:p>
            <a:pPr indent="0" lvl="0" marL="0" rtl="0" algn="l">
              <a:spcBef>
                <a:spcPts val="640"/>
              </a:spcBef>
              <a:spcAft>
                <a:spcPts val="0"/>
              </a:spcAft>
              <a:buClr>
                <a:schemeClr val="dk1"/>
              </a:buClr>
              <a:buSzPts val="1100"/>
              <a:buFont typeface="Arial"/>
              <a:buNone/>
            </a:pPr>
            <a:r>
              <a:rPr lang="en-US">
                <a:solidFill>
                  <a:srgbClr val="001E79"/>
                </a:solidFill>
                <a:latin typeface="Arial"/>
                <a:ea typeface="Arial"/>
                <a:cs typeface="Arial"/>
                <a:sym typeface="Arial"/>
              </a:rPr>
              <a:t>My goal today is really to introduce you all to the idea high availability, what it is..? and how it can apply to your SQL server environments. </a:t>
            </a:r>
            <a:endParaRPr>
              <a:solidFill>
                <a:srgbClr val="001E79"/>
              </a:solidFill>
              <a:latin typeface="Arial"/>
              <a:ea typeface="Arial"/>
              <a:cs typeface="Arial"/>
              <a:sym typeface="Arial"/>
            </a:endParaRPr>
          </a:p>
          <a:p>
            <a:pPr indent="0" lvl="0" marL="0" rtl="0" algn="l">
              <a:spcBef>
                <a:spcPts val="640"/>
              </a:spcBef>
              <a:spcAft>
                <a:spcPts val="0"/>
              </a:spcAft>
              <a:buClr>
                <a:schemeClr val="dk1"/>
              </a:buClr>
              <a:buSzPts val="1100"/>
              <a:buFont typeface="Arial"/>
              <a:buNone/>
            </a:pPr>
            <a:r>
              <a:t/>
            </a:r>
            <a:endParaRPr>
              <a:solidFill>
                <a:srgbClr val="001E79"/>
              </a:solidFill>
              <a:latin typeface="Arial"/>
              <a:ea typeface="Arial"/>
              <a:cs typeface="Arial"/>
              <a:sym typeface="Arial"/>
            </a:endParaRPr>
          </a:p>
          <a:p>
            <a:pPr indent="0" lvl="0" marL="0" rtl="0" algn="l">
              <a:spcBef>
                <a:spcPts val="640"/>
              </a:spcBef>
              <a:spcAft>
                <a:spcPts val="0"/>
              </a:spcAft>
              <a:buClr>
                <a:schemeClr val="dk1"/>
              </a:buClr>
              <a:buSzPts val="1100"/>
              <a:buFont typeface="Arial"/>
              <a:buNone/>
            </a:pPr>
            <a:r>
              <a:rPr lang="en-US">
                <a:solidFill>
                  <a:srgbClr val="001E79"/>
                </a:solidFill>
                <a:latin typeface="Arial"/>
                <a:ea typeface="Arial"/>
                <a:cs typeface="Arial"/>
                <a:sym typeface="Arial"/>
              </a:rPr>
              <a:t>We’ll be keeping it quite high level, focusing on the general concepts and also later where SIOS the company which I now represent can fit into such a solution.</a:t>
            </a:r>
            <a:endParaRPr>
              <a:solidFill>
                <a:srgbClr val="001E79"/>
              </a:solidFill>
              <a:latin typeface="Arial"/>
              <a:ea typeface="Arial"/>
              <a:cs typeface="Arial"/>
              <a:sym typeface="Arial"/>
            </a:endParaRPr>
          </a:p>
          <a:p>
            <a:pPr indent="0" lvl="0" marL="0" rtl="0" algn="l">
              <a:spcBef>
                <a:spcPts val="0"/>
              </a:spcBef>
              <a:spcAft>
                <a:spcPts val="0"/>
              </a:spcAft>
              <a:buNone/>
            </a:pPr>
            <a:r>
              <a:t/>
            </a:r>
            <a:endParaRPr/>
          </a:p>
        </p:txBody>
      </p:sp>
      <p:sp>
        <p:nvSpPr>
          <p:cNvPr id="61" name="Google Shape;61;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c1ab6dbec2_0_6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For those interested in those cost savings we show what can be </a:t>
            </a:r>
            <a:r>
              <a:rPr lang="en-US"/>
              <a:t>achieved</a:t>
            </a:r>
            <a:r>
              <a:rPr lang="en-US"/>
              <a:t> on this slide… again we’re looking at Microsoft SQL Server.</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It compares a two-node SQL cluster looking at how SIOS DataKeeper can consistently save you around 70% on your licensing costs </a:t>
            </a:r>
            <a:r>
              <a:rPr lang="en-US"/>
              <a:t>vs</a:t>
            </a:r>
            <a:r>
              <a:rPr lang="en-US"/>
              <a:t> SQL Server Enterprise Licensing…</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I think that pretty impressive personally!!!! Sign up for my </a:t>
            </a:r>
            <a:r>
              <a:rPr lang="en-US"/>
              <a:t>colleague</a:t>
            </a:r>
            <a:r>
              <a:rPr lang="en-US"/>
              <a:t> Harry’s </a:t>
            </a:r>
            <a:r>
              <a:rPr lang="en-US"/>
              <a:t>season</a:t>
            </a:r>
            <a:r>
              <a:rPr lang="en-US"/>
              <a:t> tomorrow for a deeper dive into the cost benefit of SIOS.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58" name="Google Shape;158;g2c1ab6dbec2_0_6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c08631748b_0_1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304800" lvl="0" marL="457200" rtl="0" algn="l">
              <a:spcBef>
                <a:spcPts val="0"/>
              </a:spcBef>
              <a:spcAft>
                <a:spcPts val="0"/>
              </a:spcAft>
              <a:buSzPts val="1200"/>
              <a:buChar char="●"/>
            </a:pPr>
            <a:r>
              <a:rPr lang="en-US"/>
              <a:t>Discuss how up to now I’ve mostly focused on Micrsoftr SQL as the example but we have solutions for many platforms and </a:t>
            </a:r>
            <a:r>
              <a:rPr lang="en-US"/>
              <a:t>databases</a:t>
            </a:r>
            <a:r>
              <a:rPr lang="en-US"/>
              <a:t>.</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While I’ve focused on Microsoft SQL server today so as not to try and cover too much at once, I want to share that SIOS offer wide ranging support for d</a:t>
            </a:r>
            <a:r>
              <a:rPr lang="en-US"/>
              <a:t>atabases</a:t>
            </a:r>
            <a:r>
              <a:rPr lang="en-US"/>
              <a:t> and other operating systems.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Most applications such as databases will support some kind of clustering which typically leaves us with solving the shared storage requirement plus the client access and application failover requirement.</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I’ve mentioned LifeKeeper once or twice…  Lifekeeper handles the client access and application failover similarly to windows failover clustering but can be used when Windows clustering isn’t an option such as in workgroups or even on Linux to </a:t>
            </a:r>
            <a:r>
              <a:rPr lang="en-US"/>
              <a:t>achieve</a:t>
            </a:r>
            <a:r>
              <a:rPr lang="en-US"/>
              <a:t> the </a:t>
            </a:r>
            <a:r>
              <a:rPr lang="en-US"/>
              <a:t>same</a:t>
            </a:r>
            <a:r>
              <a:rPr lang="en-US"/>
              <a:t> results. It’s extremely flexible and can be used for a wide range of applications too.</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LifeKeeper also offers integrates with </a:t>
            </a:r>
            <a:r>
              <a:rPr lang="en-US"/>
              <a:t>Hyperscale</a:t>
            </a:r>
            <a:r>
              <a:rPr lang="en-US"/>
              <a:t> cloud environments like AWS, Azure and GCP to name a few of the more common ones so for example you can interact with EIP’s and load Balancers to control failover without needing to script anything by hand.</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66" name="Google Shape;166;g2c08631748b_0_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Well that brings us to an end… I </a:t>
            </a:r>
            <a:r>
              <a:rPr lang="en-US"/>
              <a:t>Hope you found that useful!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I’m going to turn it over to Questions and Answers now to </a:t>
            </a:r>
            <a:r>
              <a:rPr lang="en-US"/>
              <a:t>demystify</a:t>
            </a:r>
            <a:r>
              <a:rPr lang="en-US"/>
              <a:t> anything I </a:t>
            </a:r>
            <a:r>
              <a:rPr lang="en-US"/>
              <a:t>might</a:t>
            </a:r>
            <a:r>
              <a:rPr lang="en-US"/>
              <a:t> of overlooked.</a:t>
            </a:r>
            <a:endParaRPr/>
          </a:p>
          <a:p>
            <a:pPr indent="0" lvl="0" marL="0" rtl="0" algn="l">
              <a:spcBef>
                <a:spcPts val="0"/>
              </a:spcBef>
              <a:spcAft>
                <a:spcPts val="0"/>
              </a:spcAft>
              <a:buNone/>
            </a:pPr>
            <a:r>
              <a:t/>
            </a:r>
            <a:endParaRPr/>
          </a:p>
        </p:txBody>
      </p:sp>
      <p:sp>
        <p:nvSpPr>
          <p:cNvPr id="178" name="Google Shape;178;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Well thanks everyone for your time today</a:t>
            </a:r>
            <a:endParaRPr/>
          </a:p>
          <a:p>
            <a:pPr indent="0" lvl="0" marL="0" rtl="0" algn="l">
              <a:spcBef>
                <a:spcPts val="0"/>
              </a:spcBef>
              <a:spcAft>
                <a:spcPts val="0"/>
              </a:spcAft>
              <a:buNone/>
            </a:pPr>
            <a:r>
              <a:rPr lang="en-US"/>
              <a:t>Come and check us out on the web at us.sios.com where you will find lot’s of information publicly available for your consumption.</a:t>
            </a:r>
            <a:endParaRPr/>
          </a:p>
        </p:txBody>
      </p:sp>
      <p:sp>
        <p:nvSpPr>
          <p:cNvPr id="188" name="Google Shape;188;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304800" lvl="0" marL="457200" rtl="0" algn="l">
              <a:spcBef>
                <a:spcPts val="640"/>
              </a:spcBef>
              <a:spcAft>
                <a:spcPts val="0"/>
              </a:spcAft>
              <a:buClr>
                <a:srgbClr val="001E79"/>
              </a:buClr>
              <a:buSzPts val="1200"/>
              <a:buFont typeface="Arial"/>
              <a:buChar char="●"/>
            </a:pPr>
            <a:r>
              <a:rPr lang="en-US">
                <a:solidFill>
                  <a:srgbClr val="001E79"/>
                </a:solidFill>
                <a:latin typeface="Arial"/>
                <a:ea typeface="Arial"/>
                <a:cs typeface="Arial"/>
                <a:sym typeface="Arial"/>
              </a:rPr>
              <a:t>What does HA Mean</a:t>
            </a:r>
            <a:endParaRPr>
              <a:solidFill>
                <a:srgbClr val="001E79"/>
              </a:solidFill>
              <a:latin typeface="Arial"/>
              <a:ea typeface="Arial"/>
              <a:cs typeface="Arial"/>
              <a:sym typeface="Arial"/>
            </a:endParaRPr>
          </a:p>
          <a:p>
            <a:pPr indent="-304800" lvl="0" marL="457200" rtl="0" algn="l">
              <a:spcBef>
                <a:spcPts val="0"/>
              </a:spcBef>
              <a:spcAft>
                <a:spcPts val="0"/>
              </a:spcAft>
              <a:buClr>
                <a:srgbClr val="001E79"/>
              </a:buClr>
              <a:buSzPts val="1200"/>
              <a:buFont typeface="Arial"/>
              <a:buChar char="●"/>
            </a:pPr>
            <a:r>
              <a:rPr lang="en-US">
                <a:solidFill>
                  <a:srgbClr val="001E79"/>
                </a:solidFill>
                <a:latin typeface="Arial"/>
                <a:ea typeface="Arial"/>
                <a:cs typeface="Arial"/>
                <a:sym typeface="Arial"/>
              </a:rPr>
              <a:t>Definition</a:t>
            </a:r>
            <a:endParaRPr>
              <a:solidFill>
                <a:srgbClr val="001E79"/>
              </a:solidFill>
              <a:latin typeface="Arial"/>
              <a:ea typeface="Arial"/>
              <a:cs typeface="Arial"/>
              <a:sym typeface="Arial"/>
            </a:endParaRPr>
          </a:p>
          <a:p>
            <a:pPr indent="-304800" lvl="0" marL="457200" rtl="0" algn="l">
              <a:spcBef>
                <a:spcPts val="0"/>
              </a:spcBef>
              <a:spcAft>
                <a:spcPts val="0"/>
              </a:spcAft>
              <a:buClr>
                <a:srgbClr val="001E79"/>
              </a:buClr>
              <a:buSzPts val="1200"/>
              <a:buFont typeface="Arial"/>
              <a:buChar char="●"/>
            </a:pPr>
            <a:r>
              <a:rPr lang="en-US">
                <a:solidFill>
                  <a:srgbClr val="001E79"/>
                </a:solidFill>
                <a:latin typeface="Arial"/>
                <a:ea typeface="Arial"/>
                <a:cs typeface="Arial"/>
                <a:sym typeface="Arial"/>
              </a:rPr>
              <a:t>Importance</a:t>
            </a:r>
            <a:endParaRPr>
              <a:solidFill>
                <a:srgbClr val="001E79"/>
              </a:solidFill>
              <a:latin typeface="Arial"/>
              <a:ea typeface="Arial"/>
              <a:cs typeface="Arial"/>
              <a:sym typeface="Arial"/>
            </a:endParaRPr>
          </a:p>
          <a:p>
            <a:pPr indent="0" lvl="0" marL="0" rtl="0" algn="l">
              <a:spcBef>
                <a:spcPts val="640"/>
              </a:spcBef>
              <a:spcAft>
                <a:spcPts val="0"/>
              </a:spcAft>
              <a:buNone/>
            </a:pPr>
            <a:r>
              <a:t/>
            </a:r>
            <a:endParaRPr>
              <a:solidFill>
                <a:srgbClr val="001E79"/>
              </a:solidFill>
              <a:latin typeface="Arial"/>
              <a:ea typeface="Arial"/>
              <a:cs typeface="Arial"/>
              <a:sym typeface="Arial"/>
            </a:endParaRPr>
          </a:p>
          <a:p>
            <a:pPr indent="0" lvl="0" marL="0" rtl="0" algn="l">
              <a:spcBef>
                <a:spcPts val="640"/>
              </a:spcBef>
              <a:spcAft>
                <a:spcPts val="0"/>
              </a:spcAft>
              <a:buNone/>
            </a:pPr>
            <a:r>
              <a:rPr lang="en-US">
                <a:solidFill>
                  <a:srgbClr val="001E79"/>
                </a:solidFill>
                <a:latin typeface="Arial"/>
                <a:ea typeface="Arial"/>
                <a:cs typeface="Arial"/>
                <a:sym typeface="Arial"/>
              </a:rPr>
              <a:t>So let us talk about what exactly HA means and some specifics about how we can deliver HA for SQL server.</a:t>
            </a:r>
            <a:endParaRPr>
              <a:solidFill>
                <a:srgbClr val="001E79"/>
              </a:solidFill>
              <a:latin typeface="Arial"/>
              <a:ea typeface="Arial"/>
              <a:cs typeface="Arial"/>
              <a:sym typeface="Arial"/>
            </a:endParaRPr>
          </a:p>
          <a:p>
            <a:pPr indent="0" lvl="0" marL="0" rtl="0" algn="l">
              <a:spcBef>
                <a:spcPts val="640"/>
              </a:spcBef>
              <a:spcAft>
                <a:spcPts val="0"/>
              </a:spcAft>
              <a:buNone/>
            </a:pPr>
            <a:r>
              <a:t/>
            </a:r>
            <a:endParaRPr>
              <a:solidFill>
                <a:srgbClr val="001E79"/>
              </a:solidFill>
              <a:latin typeface="Arial"/>
              <a:ea typeface="Arial"/>
              <a:cs typeface="Arial"/>
              <a:sym typeface="Arial"/>
            </a:endParaRPr>
          </a:p>
          <a:p>
            <a:pPr indent="0" lvl="0" marL="0" rtl="0" algn="l">
              <a:spcBef>
                <a:spcPts val="640"/>
              </a:spcBef>
              <a:spcAft>
                <a:spcPts val="0"/>
              </a:spcAft>
              <a:buNone/>
            </a:pPr>
            <a:r>
              <a:rPr lang="en-US">
                <a:solidFill>
                  <a:srgbClr val="001E79"/>
                </a:solidFill>
                <a:latin typeface="Arial"/>
                <a:ea typeface="Arial"/>
                <a:cs typeface="Arial"/>
                <a:sym typeface="Arial"/>
              </a:rPr>
              <a:t>Let’s tackle the first bullet point on this slide… The Definition.</a:t>
            </a:r>
            <a:endParaRPr>
              <a:solidFill>
                <a:srgbClr val="001E79"/>
              </a:solidFill>
              <a:latin typeface="Arial"/>
              <a:ea typeface="Arial"/>
              <a:cs typeface="Arial"/>
              <a:sym typeface="Arial"/>
            </a:endParaRPr>
          </a:p>
          <a:p>
            <a:pPr indent="0" lvl="0" marL="0" rtl="0" algn="l">
              <a:spcBef>
                <a:spcPts val="640"/>
              </a:spcBef>
              <a:spcAft>
                <a:spcPts val="0"/>
              </a:spcAft>
              <a:buNone/>
            </a:pPr>
            <a:r>
              <a:t/>
            </a:r>
            <a:endParaRPr>
              <a:solidFill>
                <a:srgbClr val="001E79"/>
              </a:solidFill>
              <a:latin typeface="Arial"/>
              <a:ea typeface="Arial"/>
              <a:cs typeface="Arial"/>
              <a:sym typeface="Arial"/>
            </a:endParaRPr>
          </a:p>
          <a:p>
            <a:pPr indent="0" lvl="0" marL="0" rtl="0" algn="l">
              <a:spcBef>
                <a:spcPts val="640"/>
              </a:spcBef>
              <a:spcAft>
                <a:spcPts val="0"/>
              </a:spcAft>
              <a:buNone/>
            </a:pPr>
            <a:r>
              <a:rPr lang="en-US">
                <a:solidFill>
                  <a:srgbClr val="001E79"/>
                </a:solidFill>
                <a:latin typeface="Arial"/>
                <a:ea typeface="Arial"/>
                <a:cs typeface="Arial"/>
                <a:sym typeface="Arial"/>
              </a:rPr>
              <a:t>The definition as simply as possible is that you have a system designed to withstand failure and </a:t>
            </a:r>
            <a:r>
              <a:rPr lang="en-US">
                <a:solidFill>
                  <a:srgbClr val="001E79"/>
                </a:solidFill>
                <a:latin typeface="Arial"/>
                <a:ea typeface="Arial"/>
                <a:cs typeface="Arial"/>
                <a:sym typeface="Arial"/>
              </a:rPr>
              <a:t>continue functioning, I use better words on the slide but that’s all we’re talking about in reality. Straight forward right..? But how do we really achieve it….</a:t>
            </a:r>
            <a:endParaRPr>
              <a:solidFill>
                <a:srgbClr val="001E79"/>
              </a:solidFill>
              <a:latin typeface="Arial"/>
              <a:ea typeface="Arial"/>
              <a:cs typeface="Arial"/>
              <a:sym typeface="Arial"/>
            </a:endParaRPr>
          </a:p>
          <a:p>
            <a:pPr indent="0" lvl="0" marL="0" rtl="0" algn="l">
              <a:spcBef>
                <a:spcPts val="640"/>
              </a:spcBef>
              <a:spcAft>
                <a:spcPts val="0"/>
              </a:spcAft>
              <a:buNone/>
            </a:pPr>
            <a:r>
              <a:t/>
            </a:r>
            <a:endParaRPr>
              <a:solidFill>
                <a:srgbClr val="001E79"/>
              </a:solidFill>
              <a:latin typeface="Arial"/>
              <a:ea typeface="Arial"/>
              <a:cs typeface="Arial"/>
              <a:sym typeface="Arial"/>
            </a:endParaRPr>
          </a:p>
          <a:p>
            <a:pPr indent="0" lvl="0" marL="0" rtl="0" algn="l">
              <a:spcBef>
                <a:spcPts val="640"/>
              </a:spcBef>
              <a:spcAft>
                <a:spcPts val="0"/>
              </a:spcAft>
              <a:buNone/>
            </a:pPr>
            <a:r>
              <a:rPr lang="en-US">
                <a:solidFill>
                  <a:srgbClr val="001E79"/>
                </a:solidFill>
                <a:latin typeface="Arial"/>
                <a:ea typeface="Arial"/>
                <a:cs typeface="Arial"/>
                <a:sym typeface="Arial"/>
              </a:rPr>
              <a:t>More practically t</a:t>
            </a:r>
            <a:r>
              <a:rPr lang="en-US">
                <a:solidFill>
                  <a:srgbClr val="001E79"/>
                </a:solidFill>
                <a:latin typeface="Arial"/>
                <a:ea typeface="Arial"/>
                <a:cs typeface="Arial"/>
                <a:sym typeface="Arial"/>
              </a:rPr>
              <a:t>his is done by moving resources such as applications, data and IP addresses between nodes or in some other way having them shared (All Active / SAN / DNS or RHI or Anycast).</a:t>
            </a:r>
            <a:endParaRPr>
              <a:solidFill>
                <a:srgbClr val="001E79"/>
              </a:solidFill>
              <a:latin typeface="Arial"/>
              <a:ea typeface="Arial"/>
              <a:cs typeface="Arial"/>
              <a:sym typeface="Arial"/>
            </a:endParaRPr>
          </a:p>
          <a:p>
            <a:pPr indent="0" lvl="0" marL="0" rtl="0" algn="l">
              <a:spcBef>
                <a:spcPts val="640"/>
              </a:spcBef>
              <a:spcAft>
                <a:spcPts val="0"/>
              </a:spcAft>
              <a:buNone/>
            </a:pPr>
            <a:r>
              <a:t/>
            </a:r>
            <a:endParaRPr>
              <a:solidFill>
                <a:srgbClr val="001E79"/>
              </a:solidFill>
              <a:latin typeface="Arial"/>
              <a:ea typeface="Arial"/>
              <a:cs typeface="Arial"/>
              <a:sym typeface="Arial"/>
            </a:endParaRPr>
          </a:p>
          <a:p>
            <a:pPr indent="0" lvl="0" marL="0" rtl="0" algn="l">
              <a:spcBef>
                <a:spcPts val="640"/>
              </a:spcBef>
              <a:spcAft>
                <a:spcPts val="0"/>
              </a:spcAft>
              <a:buNone/>
            </a:pPr>
            <a:r>
              <a:rPr lang="en-US">
                <a:solidFill>
                  <a:srgbClr val="001E79"/>
                </a:solidFill>
                <a:latin typeface="Arial"/>
                <a:ea typeface="Arial"/>
                <a:cs typeface="Arial"/>
                <a:sym typeface="Arial"/>
              </a:rPr>
              <a:t>The second </a:t>
            </a:r>
            <a:r>
              <a:rPr lang="en-US">
                <a:solidFill>
                  <a:srgbClr val="001E79"/>
                </a:solidFill>
                <a:latin typeface="Arial"/>
                <a:ea typeface="Arial"/>
                <a:cs typeface="Arial"/>
                <a:sym typeface="Arial"/>
              </a:rPr>
              <a:t>bullet point</a:t>
            </a:r>
            <a:r>
              <a:rPr lang="en-US">
                <a:solidFill>
                  <a:srgbClr val="001E79"/>
                </a:solidFill>
                <a:latin typeface="Arial"/>
                <a:ea typeface="Arial"/>
                <a:cs typeface="Arial"/>
                <a:sym typeface="Arial"/>
              </a:rPr>
              <a:t> talks about the importance…</a:t>
            </a:r>
            <a:endParaRPr>
              <a:solidFill>
                <a:srgbClr val="001E79"/>
              </a:solidFill>
              <a:latin typeface="Arial"/>
              <a:ea typeface="Arial"/>
              <a:cs typeface="Arial"/>
              <a:sym typeface="Arial"/>
            </a:endParaRPr>
          </a:p>
          <a:p>
            <a:pPr indent="0" lvl="0" marL="0" rtl="0" algn="l">
              <a:spcBef>
                <a:spcPts val="640"/>
              </a:spcBef>
              <a:spcAft>
                <a:spcPts val="0"/>
              </a:spcAft>
              <a:buNone/>
            </a:pPr>
            <a:r>
              <a:t/>
            </a:r>
            <a:endParaRPr>
              <a:solidFill>
                <a:srgbClr val="001E79"/>
              </a:solidFill>
              <a:latin typeface="Arial"/>
              <a:ea typeface="Arial"/>
              <a:cs typeface="Arial"/>
              <a:sym typeface="Arial"/>
            </a:endParaRPr>
          </a:p>
          <a:p>
            <a:pPr indent="0" lvl="0" marL="0" rtl="0" algn="l">
              <a:spcBef>
                <a:spcPts val="640"/>
              </a:spcBef>
              <a:spcAft>
                <a:spcPts val="0"/>
              </a:spcAft>
              <a:buNone/>
            </a:pPr>
            <a:r>
              <a:rPr lang="en-US">
                <a:solidFill>
                  <a:srgbClr val="001E79"/>
                </a:solidFill>
                <a:latin typeface="Arial"/>
                <a:ea typeface="Arial"/>
                <a:cs typeface="Arial"/>
                <a:sym typeface="Arial"/>
              </a:rPr>
              <a:t>All it is really saying is that HA is required for any system deemed important enough within your </a:t>
            </a:r>
            <a:r>
              <a:rPr lang="en-US">
                <a:solidFill>
                  <a:srgbClr val="001E79"/>
                </a:solidFill>
                <a:latin typeface="Arial"/>
                <a:ea typeface="Arial"/>
                <a:cs typeface="Arial"/>
                <a:sym typeface="Arial"/>
              </a:rPr>
              <a:t>organization that it cannot withstand an outage</a:t>
            </a:r>
            <a:r>
              <a:rPr lang="en-US">
                <a:solidFill>
                  <a:srgbClr val="001E79"/>
                </a:solidFill>
                <a:latin typeface="Arial"/>
                <a:ea typeface="Arial"/>
                <a:cs typeface="Arial"/>
                <a:sym typeface="Arial"/>
              </a:rPr>
              <a:t> and databases are typically such systems.</a:t>
            </a:r>
            <a:endParaRPr>
              <a:solidFill>
                <a:srgbClr val="001E79"/>
              </a:solidFill>
              <a:latin typeface="Arial"/>
              <a:ea typeface="Arial"/>
              <a:cs typeface="Arial"/>
              <a:sym typeface="Arial"/>
            </a:endParaRPr>
          </a:p>
          <a:p>
            <a:pPr indent="0" lvl="0" marL="0" rtl="0" algn="l">
              <a:spcBef>
                <a:spcPts val="640"/>
              </a:spcBef>
              <a:spcAft>
                <a:spcPts val="0"/>
              </a:spcAft>
              <a:buNone/>
            </a:pPr>
            <a:r>
              <a:t/>
            </a:r>
            <a:endParaRPr>
              <a:solidFill>
                <a:srgbClr val="001E79"/>
              </a:solidFill>
              <a:latin typeface="Arial"/>
              <a:ea typeface="Arial"/>
              <a:cs typeface="Arial"/>
              <a:sym typeface="Arial"/>
            </a:endParaRPr>
          </a:p>
          <a:p>
            <a:pPr indent="0" lvl="0" marL="0" rtl="0" algn="l">
              <a:spcBef>
                <a:spcPts val="640"/>
              </a:spcBef>
              <a:spcAft>
                <a:spcPts val="0"/>
              </a:spcAft>
              <a:buNone/>
            </a:pPr>
            <a:r>
              <a:rPr lang="en-US">
                <a:solidFill>
                  <a:srgbClr val="001E79"/>
                </a:solidFill>
                <a:latin typeface="Arial"/>
                <a:ea typeface="Arial"/>
                <a:cs typeface="Arial"/>
                <a:sym typeface="Arial"/>
              </a:rPr>
              <a:t>Further to these points I’d add that we live in a digital world where outages of our favourite systems and applications such as a social media sites to use an example can really ruin our day… Let alone more serious applications such as medical imaging systems where you may one day rely on it’s availability to get critical treatment.</a:t>
            </a:r>
            <a:endParaRPr>
              <a:solidFill>
                <a:srgbClr val="001E79"/>
              </a:solidFill>
              <a:latin typeface="Arial"/>
              <a:ea typeface="Arial"/>
              <a:cs typeface="Arial"/>
              <a:sym typeface="Arial"/>
            </a:endParaRPr>
          </a:p>
          <a:p>
            <a:pPr indent="0" lvl="0" marL="0" rtl="0" algn="l">
              <a:spcBef>
                <a:spcPts val="640"/>
              </a:spcBef>
              <a:spcAft>
                <a:spcPts val="0"/>
              </a:spcAft>
              <a:buNone/>
            </a:pPr>
            <a:r>
              <a:t/>
            </a:r>
            <a:endParaRPr>
              <a:solidFill>
                <a:srgbClr val="001E79"/>
              </a:solidFill>
              <a:latin typeface="Arial"/>
              <a:ea typeface="Arial"/>
              <a:cs typeface="Arial"/>
              <a:sym typeface="Arial"/>
            </a:endParaRPr>
          </a:p>
          <a:p>
            <a:pPr indent="0" lvl="0" marL="0" rtl="0" algn="l">
              <a:spcBef>
                <a:spcPts val="640"/>
              </a:spcBef>
              <a:spcAft>
                <a:spcPts val="0"/>
              </a:spcAft>
              <a:buNone/>
            </a:pPr>
            <a:r>
              <a:rPr lang="en-US">
                <a:solidFill>
                  <a:srgbClr val="001E79"/>
                </a:solidFill>
                <a:latin typeface="Arial"/>
                <a:ea typeface="Arial"/>
                <a:cs typeface="Arial"/>
                <a:sym typeface="Arial"/>
              </a:rPr>
              <a:t>I think in truth today more than ever HA is very important and is needed pretty much everywhere.</a:t>
            </a:r>
            <a:endParaRPr>
              <a:solidFill>
                <a:srgbClr val="001E79"/>
              </a:solidFill>
              <a:latin typeface="Arial"/>
              <a:ea typeface="Arial"/>
              <a:cs typeface="Arial"/>
              <a:sym typeface="Arial"/>
            </a:endParaRPr>
          </a:p>
          <a:p>
            <a:pPr indent="0" lvl="0" marL="0" rtl="0" algn="l">
              <a:spcBef>
                <a:spcPts val="640"/>
              </a:spcBef>
              <a:spcAft>
                <a:spcPts val="0"/>
              </a:spcAft>
              <a:buNone/>
            </a:pPr>
            <a:r>
              <a:t/>
            </a:r>
            <a:endParaRPr>
              <a:solidFill>
                <a:srgbClr val="001E79"/>
              </a:solidFill>
              <a:latin typeface="Arial"/>
              <a:ea typeface="Arial"/>
              <a:cs typeface="Arial"/>
              <a:sym typeface="Arial"/>
            </a:endParaRPr>
          </a:p>
          <a:p>
            <a:pPr indent="0" lvl="0" marL="0" rtl="0" algn="l">
              <a:spcBef>
                <a:spcPts val="640"/>
              </a:spcBef>
              <a:spcAft>
                <a:spcPts val="0"/>
              </a:spcAft>
              <a:buNone/>
            </a:pPr>
            <a:r>
              <a:t/>
            </a:r>
            <a:endParaRPr>
              <a:solidFill>
                <a:srgbClr val="001E79"/>
              </a:solidFill>
              <a:latin typeface="Arial"/>
              <a:ea typeface="Arial"/>
              <a:cs typeface="Arial"/>
              <a:sym typeface="Arial"/>
            </a:endParaRPr>
          </a:p>
        </p:txBody>
      </p:sp>
      <p:sp>
        <p:nvSpPr>
          <p:cNvPr id="67" name="Google Shape;67;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c08631748b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304800" lvl="0" marL="457200" rtl="0" algn="l">
              <a:spcBef>
                <a:spcPts val="640"/>
              </a:spcBef>
              <a:spcAft>
                <a:spcPts val="0"/>
              </a:spcAft>
              <a:buClr>
                <a:srgbClr val="001E79"/>
              </a:buClr>
              <a:buSzPts val="1200"/>
              <a:buFont typeface="Arial"/>
              <a:buChar char="●"/>
            </a:pPr>
            <a:r>
              <a:rPr lang="en-US">
                <a:solidFill>
                  <a:srgbClr val="001E79"/>
                </a:solidFill>
                <a:latin typeface="Arial"/>
                <a:ea typeface="Arial"/>
                <a:cs typeface="Arial"/>
                <a:sym typeface="Arial"/>
              </a:rPr>
              <a:t>Talk through diagram</a:t>
            </a:r>
            <a:endParaRPr>
              <a:solidFill>
                <a:srgbClr val="001E79"/>
              </a:solidFill>
              <a:latin typeface="Arial"/>
              <a:ea typeface="Arial"/>
              <a:cs typeface="Arial"/>
              <a:sym typeface="Arial"/>
            </a:endParaRPr>
          </a:p>
          <a:p>
            <a:pPr indent="-304800" lvl="0" marL="457200" rtl="0" algn="l">
              <a:spcBef>
                <a:spcPts val="0"/>
              </a:spcBef>
              <a:spcAft>
                <a:spcPts val="0"/>
              </a:spcAft>
              <a:buClr>
                <a:srgbClr val="001E79"/>
              </a:buClr>
              <a:buSzPts val="1200"/>
              <a:buFont typeface="Arial"/>
              <a:buChar char="●"/>
            </a:pPr>
            <a:r>
              <a:rPr lang="en-US">
                <a:solidFill>
                  <a:srgbClr val="001E79"/>
                </a:solidFill>
                <a:latin typeface="Arial"/>
                <a:ea typeface="Arial"/>
                <a:cs typeface="Arial"/>
                <a:sym typeface="Arial"/>
              </a:rPr>
              <a:t>Failover between 2 nodes</a:t>
            </a:r>
            <a:endParaRPr>
              <a:solidFill>
                <a:srgbClr val="001E79"/>
              </a:solidFill>
              <a:latin typeface="Arial"/>
              <a:ea typeface="Arial"/>
              <a:cs typeface="Arial"/>
              <a:sym typeface="Arial"/>
            </a:endParaRPr>
          </a:p>
          <a:p>
            <a:pPr indent="-304800" lvl="0" marL="457200" rtl="0" algn="l">
              <a:spcBef>
                <a:spcPts val="0"/>
              </a:spcBef>
              <a:spcAft>
                <a:spcPts val="0"/>
              </a:spcAft>
              <a:buClr>
                <a:srgbClr val="001E79"/>
              </a:buClr>
              <a:buSzPts val="1200"/>
              <a:buFont typeface="Arial"/>
              <a:buChar char="●"/>
            </a:pPr>
            <a:r>
              <a:rPr lang="en-US">
                <a:solidFill>
                  <a:srgbClr val="001E79"/>
                </a:solidFill>
                <a:latin typeface="Arial"/>
                <a:ea typeface="Arial"/>
                <a:cs typeface="Arial"/>
                <a:sym typeface="Arial"/>
              </a:rPr>
              <a:t>Shared storage</a:t>
            </a:r>
            <a:endParaRPr>
              <a:solidFill>
                <a:srgbClr val="001E79"/>
              </a:solidFill>
              <a:latin typeface="Arial"/>
              <a:ea typeface="Arial"/>
              <a:cs typeface="Arial"/>
              <a:sym typeface="Arial"/>
            </a:endParaRPr>
          </a:p>
          <a:p>
            <a:pPr indent="-304800" lvl="0" marL="457200" rtl="0" algn="l">
              <a:spcBef>
                <a:spcPts val="0"/>
              </a:spcBef>
              <a:spcAft>
                <a:spcPts val="0"/>
              </a:spcAft>
              <a:buClr>
                <a:srgbClr val="001E79"/>
              </a:buClr>
              <a:buSzPts val="1200"/>
              <a:buFont typeface="Arial"/>
              <a:buChar char="●"/>
            </a:pPr>
            <a:r>
              <a:rPr lang="en-US">
                <a:solidFill>
                  <a:srgbClr val="001E79"/>
                </a:solidFill>
                <a:latin typeface="Arial"/>
                <a:ea typeface="Arial"/>
                <a:cs typeface="Arial"/>
                <a:sym typeface="Arial"/>
              </a:rPr>
              <a:t>Active/passive arrangement.</a:t>
            </a:r>
            <a:endParaRPr>
              <a:solidFill>
                <a:srgbClr val="001E79"/>
              </a:solidFill>
              <a:latin typeface="Arial"/>
              <a:ea typeface="Arial"/>
              <a:cs typeface="Arial"/>
              <a:sym typeface="Arial"/>
            </a:endParaRPr>
          </a:p>
          <a:p>
            <a:pPr indent="0" lvl="0" marL="0" rtl="0" algn="l">
              <a:spcBef>
                <a:spcPts val="640"/>
              </a:spcBef>
              <a:spcAft>
                <a:spcPts val="0"/>
              </a:spcAft>
              <a:buClr>
                <a:schemeClr val="dk1"/>
              </a:buClr>
              <a:buSzPts val="1100"/>
              <a:buFont typeface="Arial"/>
              <a:buNone/>
            </a:pPr>
            <a:r>
              <a:t/>
            </a:r>
            <a:endParaRPr>
              <a:solidFill>
                <a:srgbClr val="001E79"/>
              </a:solidFill>
              <a:latin typeface="Arial"/>
              <a:ea typeface="Arial"/>
              <a:cs typeface="Arial"/>
              <a:sym typeface="Arial"/>
            </a:endParaRPr>
          </a:p>
          <a:p>
            <a:pPr indent="0" lvl="0" marL="0" rtl="0" algn="l">
              <a:spcBef>
                <a:spcPts val="640"/>
              </a:spcBef>
              <a:spcAft>
                <a:spcPts val="0"/>
              </a:spcAft>
              <a:buClr>
                <a:schemeClr val="dk1"/>
              </a:buClr>
              <a:buSzPts val="1100"/>
              <a:buFont typeface="Arial"/>
              <a:buNone/>
            </a:pPr>
            <a:r>
              <a:rPr lang="en-US">
                <a:solidFill>
                  <a:srgbClr val="001E79"/>
                </a:solidFill>
                <a:latin typeface="Arial"/>
                <a:ea typeface="Arial"/>
                <a:cs typeface="Arial"/>
                <a:sym typeface="Arial"/>
              </a:rPr>
              <a:t>So</a:t>
            </a:r>
            <a:endParaRPr>
              <a:solidFill>
                <a:srgbClr val="001E79"/>
              </a:solidFill>
              <a:latin typeface="Arial"/>
              <a:ea typeface="Arial"/>
              <a:cs typeface="Arial"/>
              <a:sym typeface="Arial"/>
            </a:endParaRPr>
          </a:p>
          <a:p>
            <a:pPr indent="0" lvl="0" marL="0" rtl="0" algn="l">
              <a:spcBef>
                <a:spcPts val="640"/>
              </a:spcBef>
              <a:spcAft>
                <a:spcPts val="0"/>
              </a:spcAft>
              <a:buClr>
                <a:schemeClr val="dk1"/>
              </a:buClr>
              <a:buSzPts val="1100"/>
              <a:buFont typeface="Arial"/>
              <a:buNone/>
            </a:pPr>
            <a:r>
              <a:rPr lang="en-US">
                <a:solidFill>
                  <a:srgbClr val="001E79"/>
                </a:solidFill>
                <a:latin typeface="Arial"/>
                <a:ea typeface="Arial"/>
                <a:cs typeface="Arial"/>
                <a:sym typeface="Arial"/>
              </a:rPr>
              <a:t>What does HA actually look like:</a:t>
            </a:r>
            <a:endParaRPr>
              <a:solidFill>
                <a:srgbClr val="001E79"/>
              </a:solidFill>
              <a:latin typeface="Arial"/>
              <a:ea typeface="Arial"/>
              <a:cs typeface="Arial"/>
              <a:sym typeface="Arial"/>
            </a:endParaRPr>
          </a:p>
          <a:p>
            <a:pPr indent="0" lvl="0" marL="0" rtl="0" algn="l">
              <a:spcBef>
                <a:spcPts val="640"/>
              </a:spcBef>
              <a:spcAft>
                <a:spcPts val="0"/>
              </a:spcAft>
              <a:buNone/>
            </a:pPr>
            <a:r>
              <a:rPr lang="en-US">
                <a:solidFill>
                  <a:srgbClr val="001E79"/>
                </a:solidFill>
                <a:latin typeface="Arial"/>
                <a:ea typeface="Arial"/>
                <a:cs typeface="Arial"/>
                <a:sym typeface="Arial"/>
              </a:rPr>
              <a:t>We have here a very simple diagram showing one way to achieve HA, on the top we have a dashed arrow between two servers saying “Failover”, this represents the failover of such resources as applications like SQL databases and other items such as those used for client access like IP addresses. There can be more than one application in such a solution and the IP address used for client access could instead for example be an EIP in Amazon or even an interaction with a Load Balancer in Azure to name a few more examples.</a:t>
            </a:r>
            <a:endParaRPr>
              <a:solidFill>
                <a:srgbClr val="001E79"/>
              </a:solidFill>
              <a:latin typeface="Arial"/>
              <a:ea typeface="Arial"/>
              <a:cs typeface="Arial"/>
              <a:sym typeface="Arial"/>
            </a:endParaRPr>
          </a:p>
          <a:p>
            <a:pPr indent="0" lvl="0" marL="0" rtl="0" algn="l">
              <a:spcBef>
                <a:spcPts val="640"/>
              </a:spcBef>
              <a:spcAft>
                <a:spcPts val="0"/>
              </a:spcAft>
              <a:buNone/>
            </a:pPr>
            <a:r>
              <a:t/>
            </a:r>
            <a:endParaRPr>
              <a:solidFill>
                <a:srgbClr val="001E79"/>
              </a:solidFill>
              <a:latin typeface="Arial"/>
              <a:ea typeface="Arial"/>
              <a:cs typeface="Arial"/>
              <a:sym typeface="Arial"/>
            </a:endParaRPr>
          </a:p>
          <a:p>
            <a:pPr indent="0" lvl="0" marL="0" rtl="0" algn="l">
              <a:spcBef>
                <a:spcPts val="640"/>
              </a:spcBef>
              <a:spcAft>
                <a:spcPts val="0"/>
              </a:spcAft>
              <a:buNone/>
            </a:pPr>
            <a:r>
              <a:rPr lang="en-US">
                <a:solidFill>
                  <a:srgbClr val="001E79"/>
                </a:solidFill>
                <a:latin typeface="Arial"/>
                <a:ea typeface="Arial"/>
                <a:cs typeface="Arial"/>
                <a:sym typeface="Arial"/>
              </a:rPr>
              <a:t>Storage in this diagram is simply referred to as shared storage and can be a wide range of things from iSCSI, to SAN, or even NAS to name a few of the common solutions. HA here is important too and while using technology such as RAID can protect your data you do also need to consider the time it might take to replace hardware and reinitialise should a failure occur. There are solutions that can offer better availability than RAID alone but they can also be costly.</a:t>
            </a:r>
            <a:endParaRPr>
              <a:solidFill>
                <a:srgbClr val="001E79"/>
              </a:solidFill>
              <a:latin typeface="Arial"/>
              <a:ea typeface="Arial"/>
              <a:cs typeface="Arial"/>
              <a:sym typeface="Arial"/>
            </a:endParaRPr>
          </a:p>
          <a:p>
            <a:pPr indent="0" lvl="0" marL="0" rtl="0" algn="l">
              <a:spcBef>
                <a:spcPts val="640"/>
              </a:spcBef>
              <a:spcAft>
                <a:spcPts val="0"/>
              </a:spcAft>
              <a:buNone/>
            </a:pPr>
            <a:r>
              <a:t/>
            </a:r>
            <a:endParaRPr>
              <a:solidFill>
                <a:srgbClr val="001E79"/>
              </a:solidFill>
              <a:latin typeface="Arial"/>
              <a:ea typeface="Arial"/>
              <a:cs typeface="Arial"/>
              <a:sym typeface="Arial"/>
            </a:endParaRPr>
          </a:p>
          <a:p>
            <a:pPr indent="0" lvl="0" marL="0" rtl="0" algn="l">
              <a:spcBef>
                <a:spcPts val="640"/>
              </a:spcBef>
              <a:spcAft>
                <a:spcPts val="0"/>
              </a:spcAft>
              <a:buClr>
                <a:schemeClr val="dk1"/>
              </a:buClr>
              <a:buSzPts val="1100"/>
              <a:buFont typeface="Arial"/>
              <a:buNone/>
            </a:pPr>
            <a:r>
              <a:rPr lang="en-US">
                <a:solidFill>
                  <a:srgbClr val="001E79"/>
                </a:solidFill>
                <a:latin typeface="Arial"/>
                <a:ea typeface="Arial"/>
                <a:cs typeface="Arial"/>
                <a:sym typeface="Arial"/>
              </a:rPr>
              <a:t>The diagram represents a typical Active/Passive node arrangement as used in many applications that support HA for availability.</a:t>
            </a:r>
            <a:endParaRPr>
              <a:solidFill>
                <a:srgbClr val="001E79"/>
              </a:solidFill>
              <a:latin typeface="Arial"/>
              <a:ea typeface="Arial"/>
              <a:cs typeface="Arial"/>
              <a:sym typeface="Arial"/>
            </a:endParaRPr>
          </a:p>
          <a:p>
            <a:pPr indent="0" lvl="0" marL="0" rtl="0" algn="l">
              <a:spcBef>
                <a:spcPts val="640"/>
              </a:spcBef>
              <a:spcAft>
                <a:spcPts val="0"/>
              </a:spcAft>
              <a:buNone/>
            </a:pPr>
            <a:r>
              <a:t/>
            </a:r>
            <a:endParaRPr>
              <a:solidFill>
                <a:srgbClr val="001E79"/>
              </a:solidFill>
              <a:latin typeface="Arial"/>
              <a:ea typeface="Arial"/>
              <a:cs typeface="Arial"/>
              <a:sym typeface="Arial"/>
            </a:endParaRPr>
          </a:p>
        </p:txBody>
      </p:sp>
      <p:sp>
        <p:nvSpPr>
          <p:cNvPr id="74" name="Google Shape;74;g2c08631748b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p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304800" lvl="0" marL="457200" rtl="0" algn="l">
              <a:spcBef>
                <a:spcPts val="0"/>
              </a:spcBef>
              <a:spcAft>
                <a:spcPts val="0"/>
              </a:spcAft>
              <a:buClr>
                <a:srgbClr val="0C0C0C"/>
              </a:buClr>
              <a:buSzPts val="1200"/>
              <a:buFont typeface="Arial"/>
              <a:buChar char="●"/>
            </a:pPr>
            <a:r>
              <a:rPr lang="en-US">
                <a:solidFill>
                  <a:srgbClr val="0C0C0C"/>
                </a:solidFill>
                <a:latin typeface="Arial"/>
                <a:ea typeface="Arial"/>
                <a:cs typeface="Arial"/>
                <a:sym typeface="Arial"/>
              </a:rPr>
              <a:t>Real world example of HA</a:t>
            </a:r>
            <a:endParaRPr>
              <a:solidFill>
                <a:srgbClr val="0C0C0C"/>
              </a:solidFill>
              <a:latin typeface="Arial"/>
              <a:ea typeface="Arial"/>
              <a:cs typeface="Arial"/>
              <a:sym typeface="Arial"/>
            </a:endParaRPr>
          </a:p>
          <a:p>
            <a:pPr indent="-304800" lvl="0" marL="457200" rtl="0" algn="l">
              <a:spcBef>
                <a:spcPts val="0"/>
              </a:spcBef>
              <a:spcAft>
                <a:spcPts val="0"/>
              </a:spcAft>
              <a:buClr>
                <a:srgbClr val="0C0C0C"/>
              </a:buClr>
              <a:buSzPts val="1200"/>
              <a:buFont typeface="Arial"/>
              <a:buChar char="●"/>
            </a:pPr>
            <a:r>
              <a:rPr lang="en-US">
                <a:solidFill>
                  <a:srgbClr val="0C0C0C"/>
                </a:solidFill>
                <a:latin typeface="Arial"/>
                <a:ea typeface="Arial"/>
                <a:cs typeface="Arial"/>
                <a:sym typeface="Arial"/>
              </a:rPr>
              <a:t>Passenger airplanes fundamentally designed due to safety regulations to have 2 engines.</a:t>
            </a:r>
            <a:endParaRPr>
              <a:solidFill>
                <a:srgbClr val="0C0C0C"/>
              </a:solidFill>
              <a:latin typeface="Arial"/>
              <a:ea typeface="Arial"/>
              <a:cs typeface="Arial"/>
              <a:sym typeface="Arial"/>
            </a:endParaRPr>
          </a:p>
          <a:p>
            <a:pPr indent="-304800" lvl="0" marL="457200" rtl="0" algn="l">
              <a:spcBef>
                <a:spcPts val="0"/>
              </a:spcBef>
              <a:spcAft>
                <a:spcPts val="0"/>
              </a:spcAft>
              <a:buClr>
                <a:srgbClr val="0C0C0C"/>
              </a:buClr>
              <a:buSzPts val="1200"/>
              <a:buFont typeface="Arial"/>
              <a:buChar char="●"/>
            </a:pPr>
            <a:r>
              <a:rPr lang="en-US">
                <a:solidFill>
                  <a:srgbClr val="0C0C0C"/>
                </a:solidFill>
                <a:latin typeface="Arial"/>
                <a:ea typeface="Arial"/>
                <a:cs typeface="Arial"/>
                <a:sym typeface="Arial"/>
              </a:rPr>
              <a:t>They must be able to fly and land safely at their destination even in the event of  failure.</a:t>
            </a:r>
            <a:endParaRPr>
              <a:solidFill>
                <a:srgbClr val="0C0C0C"/>
              </a:solidFill>
              <a:latin typeface="Arial"/>
              <a:ea typeface="Arial"/>
              <a:cs typeface="Arial"/>
              <a:sym typeface="Arial"/>
            </a:endParaRPr>
          </a:p>
          <a:p>
            <a:pPr indent="-304800" lvl="0" marL="457200" rtl="0" algn="l">
              <a:spcBef>
                <a:spcPts val="0"/>
              </a:spcBef>
              <a:spcAft>
                <a:spcPts val="0"/>
              </a:spcAft>
              <a:buClr>
                <a:srgbClr val="0C0C0C"/>
              </a:buClr>
              <a:buSzPts val="1200"/>
              <a:buFont typeface="Arial"/>
              <a:buChar char="●"/>
            </a:pPr>
            <a:r>
              <a:rPr lang="en-US">
                <a:solidFill>
                  <a:srgbClr val="0C0C0C"/>
                </a:solidFill>
                <a:latin typeface="Arial"/>
                <a:ea typeface="Arial"/>
                <a:cs typeface="Arial"/>
                <a:sym typeface="Arial"/>
              </a:rPr>
              <a:t>If only IT systems were always designed the same</a:t>
            </a:r>
            <a:endParaRPr>
              <a:solidFill>
                <a:srgbClr val="0C0C0C"/>
              </a:solidFill>
              <a:latin typeface="Arial"/>
              <a:ea typeface="Arial"/>
              <a:cs typeface="Arial"/>
              <a:sym typeface="Arial"/>
            </a:endParaRPr>
          </a:p>
          <a:p>
            <a:pPr indent="0" lvl="0" marL="0" rtl="0" algn="l">
              <a:spcBef>
                <a:spcPts val="0"/>
              </a:spcBef>
              <a:spcAft>
                <a:spcPts val="0"/>
              </a:spcAft>
              <a:buNone/>
            </a:pPr>
            <a:r>
              <a:t/>
            </a:r>
            <a:endParaRPr>
              <a:solidFill>
                <a:srgbClr val="0C0C0C"/>
              </a:solidFill>
              <a:latin typeface="Arial"/>
              <a:ea typeface="Arial"/>
              <a:cs typeface="Arial"/>
              <a:sym typeface="Arial"/>
            </a:endParaRPr>
          </a:p>
          <a:p>
            <a:pPr indent="0" lvl="0" marL="0" rtl="0" algn="l">
              <a:spcBef>
                <a:spcPts val="0"/>
              </a:spcBef>
              <a:spcAft>
                <a:spcPts val="0"/>
              </a:spcAft>
              <a:buNone/>
            </a:pPr>
            <a:r>
              <a:rPr lang="en-US">
                <a:solidFill>
                  <a:srgbClr val="0C0C0C"/>
                </a:solidFill>
                <a:latin typeface="Arial"/>
                <a:ea typeface="Arial"/>
                <a:cs typeface="Arial"/>
                <a:sym typeface="Arial"/>
              </a:rPr>
              <a:t>Now for a quick real world example as well as my shameless tie in to the aviation theme… </a:t>
            </a:r>
            <a:endParaRPr>
              <a:solidFill>
                <a:srgbClr val="0C0C0C"/>
              </a:solidFill>
              <a:latin typeface="Arial"/>
              <a:ea typeface="Arial"/>
              <a:cs typeface="Arial"/>
              <a:sym typeface="Arial"/>
            </a:endParaRPr>
          </a:p>
          <a:p>
            <a:pPr indent="0" lvl="0" marL="0" rtl="0" algn="l">
              <a:spcBef>
                <a:spcPts val="0"/>
              </a:spcBef>
              <a:spcAft>
                <a:spcPts val="0"/>
              </a:spcAft>
              <a:buNone/>
            </a:pPr>
            <a:r>
              <a:rPr lang="en-US">
                <a:solidFill>
                  <a:srgbClr val="0C0C0C"/>
                </a:solidFill>
                <a:latin typeface="Arial"/>
                <a:ea typeface="Arial"/>
                <a:cs typeface="Arial"/>
                <a:sym typeface="Arial"/>
              </a:rPr>
              <a:t>Why do passenger airplanes have at least two engines although they can fly and land on one… </a:t>
            </a:r>
            <a:endParaRPr>
              <a:solidFill>
                <a:srgbClr val="0C0C0C"/>
              </a:solidFill>
              <a:latin typeface="Arial"/>
              <a:ea typeface="Arial"/>
              <a:cs typeface="Arial"/>
              <a:sym typeface="Arial"/>
            </a:endParaRPr>
          </a:p>
          <a:p>
            <a:pPr indent="0" lvl="0" marL="0" rtl="0" algn="l">
              <a:spcBef>
                <a:spcPts val="0"/>
              </a:spcBef>
              <a:spcAft>
                <a:spcPts val="0"/>
              </a:spcAft>
              <a:buNone/>
            </a:pPr>
            <a:r>
              <a:t/>
            </a:r>
            <a:endParaRPr>
              <a:solidFill>
                <a:srgbClr val="0C0C0C"/>
              </a:solidFill>
              <a:latin typeface="Arial"/>
              <a:ea typeface="Arial"/>
              <a:cs typeface="Arial"/>
              <a:sym typeface="Arial"/>
            </a:endParaRPr>
          </a:p>
          <a:p>
            <a:pPr indent="0" lvl="0" marL="0" rtl="0" algn="l">
              <a:spcBef>
                <a:spcPts val="0"/>
              </a:spcBef>
              <a:spcAft>
                <a:spcPts val="0"/>
              </a:spcAft>
              <a:buNone/>
            </a:pPr>
            <a:r>
              <a:rPr lang="en-US">
                <a:solidFill>
                  <a:srgbClr val="0C0C0C"/>
                </a:solidFill>
                <a:latin typeface="Arial"/>
                <a:ea typeface="Arial"/>
                <a:cs typeface="Arial"/>
                <a:sym typeface="Arial"/>
              </a:rPr>
              <a:t>Planes can indeed fly on just one engine. This is a fundamental aspect of their design and safety regulations reinforce this capability. By law, planes are required to be capable of flying from one point to another, even over water, while only using only one engine. This regulation ensures that in the event of an engine failure mid-flight, the plane can continue flying safely until it reaches its destination, powered by its remaining engine(s) and fuel supply.</a:t>
            </a:r>
            <a:endParaRPr>
              <a:solidFill>
                <a:srgbClr val="0C0C0C"/>
              </a:solidFill>
              <a:latin typeface="Arial"/>
              <a:ea typeface="Arial"/>
              <a:cs typeface="Arial"/>
              <a:sym typeface="Arial"/>
            </a:endParaRPr>
          </a:p>
          <a:p>
            <a:pPr indent="0" lvl="0" marL="0" rtl="0" algn="l">
              <a:spcBef>
                <a:spcPts val="0"/>
              </a:spcBef>
              <a:spcAft>
                <a:spcPts val="0"/>
              </a:spcAft>
              <a:buNone/>
            </a:pPr>
            <a:r>
              <a:t/>
            </a:r>
            <a:endParaRPr>
              <a:solidFill>
                <a:srgbClr val="0C0C0C"/>
              </a:solidFill>
              <a:latin typeface="Arial"/>
              <a:ea typeface="Arial"/>
              <a:cs typeface="Arial"/>
              <a:sym typeface="Arial"/>
            </a:endParaRPr>
          </a:p>
          <a:p>
            <a:pPr indent="0" lvl="0" marL="0" rtl="0" algn="l">
              <a:spcBef>
                <a:spcPts val="0"/>
              </a:spcBef>
              <a:spcAft>
                <a:spcPts val="0"/>
              </a:spcAft>
              <a:buNone/>
            </a:pPr>
            <a:r>
              <a:rPr lang="en-US">
                <a:solidFill>
                  <a:srgbClr val="0C0C0C"/>
                </a:solidFill>
                <a:latin typeface="Arial"/>
                <a:ea typeface="Arial"/>
                <a:cs typeface="Arial"/>
                <a:sym typeface="Arial"/>
              </a:rPr>
              <a:t>pretty awesome right? </a:t>
            </a:r>
            <a:r>
              <a:rPr lang="en-US">
                <a:solidFill>
                  <a:srgbClr val="0C0C0C"/>
                </a:solidFill>
                <a:latin typeface="Arial"/>
                <a:ea typeface="Arial"/>
                <a:cs typeface="Arial"/>
                <a:sym typeface="Arial"/>
              </a:rPr>
              <a:t>So truly a</a:t>
            </a:r>
            <a:r>
              <a:rPr lang="en-US">
                <a:solidFill>
                  <a:srgbClr val="0C0C0C"/>
                </a:solidFill>
                <a:latin typeface="Arial"/>
                <a:ea typeface="Arial"/>
                <a:cs typeface="Arial"/>
                <a:sym typeface="Arial"/>
              </a:rPr>
              <a:t>n example of HA in the real world!</a:t>
            </a:r>
            <a:endParaRPr>
              <a:solidFill>
                <a:srgbClr val="0C0C0C"/>
              </a:solidFill>
              <a:latin typeface="Arial"/>
              <a:ea typeface="Arial"/>
              <a:cs typeface="Arial"/>
              <a:sym typeface="Arial"/>
            </a:endParaRPr>
          </a:p>
          <a:p>
            <a:pPr indent="0" lvl="0" marL="0" rtl="0" algn="l">
              <a:spcBef>
                <a:spcPts val="0"/>
              </a:spcBef>
              <a:spcAft>
                <a:spcPts val="0"/>
              </a:spcAft>
              <a:buNone/>
            </a:pPr>
            <a:r>
              <a:t/>
            </a:r>
            <a:endParaRPr>
              <a:solidFill>
                <a:srgbClr val="0C0C0C"/>
              </a:solidFill>
              <a:latin typeface="Arial"/>
              <a:ea typeface="Arial"/>
              <a:cs typeface="Arial"/>
              <a:sym typeface="Arial"/>
            </a:endParaRPr>
          </a:p>
          <a:p>
            <a:pPr indent="0" lvl="0" marL="0" rtl="0" algn="l">
              <a:spcBef>
                <a:spcPts val="0"/>
              </a:spcBef>
              <a:spcAft>
                <a:spcPts val="0"/>
              </a:spcAft>
              <a:buNone/>
            </a:pPr>
            <a:r>
              <a:rPr lang="en-US">
                <a:solidFill>
                  <a:srgbClr val="0C0C0C"/>
                </a:solidFill>
                <a:latin typeface="Arial"/>
                <a:ea typeface="Arial"/>
                <a:cs typeface="Arial"/>
                <a:sym typeface="Arial"/>
              </a:rPr>
              <a:t>Taking</a:t>
            </a:r>
            <a:r>
              <a:rPr lang="en-US">
                <a:solidFill>
                  <a:srgbClr val="0C0C0C"/>
                </a:solidFill>
                <a:latin typeface="Arial"/>
                <a:ea typeface="Arial"/>
                <a:cs typeface="Arial"/>
                <a:sym typeface="Arial"/>
              </a:rPr>
              <a:t> it back to IT systems, this is exactly how they should built too, with enough redundancy to continue working even after a failure…</a:t>
            </a:r>
            <a:endParaRPr>
              <a:solidFill>
                <a:srgbClr val="0C0C0C"/>
              </a:solidFill>
              <a:latin typeface="Arial"/>
              <a:ea typeface="Arial"/>
              <a:cs typeface="Arial"/>
              <a:sym typeface="Arial"/>
            </a:endParaRPr>
          </a:p>
          <a:p>
            <a:pPr indent="0" lvl="0" marL="0" rtl="0" algn="l">
              <a:spcBef>
                <a:spcPts val="0"/>
              </a:spcBef>
              <a:spcAft>
                <a:spcPts val="0"/>
              </a:spcAft>
              <a:buNone/>
            </a:pPr>
            <a:r>
              <a:t/>
            </a:r>
            <a:endParaRPr>
              <a:solidFill>
                <a:srgbClr val="0C0C0C"/>
              </a:solidFill>
              <a:latin typeface="Arial"/>
              <a:ea typeface="Arial"/>
              <a:cs typeface="Arial"/>
              <a:sym typeface="Arial"/>
            </a:endParaRPr>
          </a:p>
          <a:p>
            <a:pPr indent="0" lvl="0" marL="0" rtl="0" algn="l">
              <a:spcBef>
                <a:spcPts val="0"/>
              </a:spcBef>
              <a:spcAft>
                <a:spcPts val="0"/>
              </a:spcAft>
              <a:buNone/>
            </a:pPr>
            <a:r>
              <a:rPr lang="en-US">
                <a:solidFill>
                  <a:srgbClr val="0C0C0C"/>
                </a:solidFill>
                <a:latin typeface="Arial"/>
                <a:ea typeface="Arial"/>
                <a:cs typeface="Arial"/>
                <a:sym typeface="Arial"/>
              </a:rPr>
              <a:t>I think it’s very important to plan for failure and build in redundancy and I think that the safety record of passenger aircraft is a testament to this design philosophy which we can all learn from. </a:t>
            </a:r>
            <a:endParaRPr>
              <a:solidFill>
                <a:srgbClr val="0C0C0C"/>
              </a:solidFill>
              <a:latin typeface="Arial"/>
              <a:ea typeface="Arial"/>
              <a:cs typeface="Arial"/>
              <a:sym typeface="Arial"/>
            </a:endParaRPr>
          </a:p>
          <a:p>
            <a:pPr indent="0" lvl="0" marL="0" rtl="0" algn="l">
              <a:spcBef>
                <a:spcPts val="0"/>
              </a:spcBef>
              <a:spcAft>
                <a:spcPts val="0"/>
              </a:spcAft>
              <a:buNone/>
            </a:pPr>
            <a:r>
              <a:t/>
            </a:r>
            <a:endParaRPr>
              <a:solidFill>
                <a:srgbClr val="0C0C0C"/>
              </a:solidFill>
              <a:latin typeface="Arial"/>
              <a:ea typeface="Arial"/>
              <a:cs typeface="Arial"/>
              <a:sym typeface="Arial"/>
            </a:endParaRPr>
          </a:p>
          <a:p>
            <a:pPr indent="0" lvl="0" marL="0" rtl="0" algn="l">
              <a:spcBef>
                <a:spcPts val="0"/>
              </a:spcBef>
              <a:spcAft>
                <a:spcPts val="0"/>
              </a:spcAft>
              <a:buNone/>
            </a:pPr>
            <a:r>
              <a:rPr lang="en-US">
                <a:solidFill>
                  <a:srgbClr val="0C0C0C"/>
                </a:solidFill>
                <a:latin typeface="Arial"/>
                <a:ea typeface="Arial"/>
                <a:cs typeface="Arial"/>
                <a:sym typeface="Arial"/>
              </a:rPr>
              <a:t>If only many big IT systems </a:t>
            </a:r>
            <a:r>
              <a:rPr lang="en-US">
                <a:solidFill>
                  <a:srgbClr val="0C0C0C"/>
                </a:solidFill>
                <a:latin typeface="Arial"/>
                <a:ea typeface="Arial"/>
                <a:cs typeface="Arial"/>
                <a:sym typeface="Arial"/>
              </a:rPr>
              <a:t>were</a:t>
            </a:r>
            <a:r>
              <a:rPr lang="en-US">
                <a:solidFill>
                  <a:srgbClr val="0C0C0C"/>
                </a:solidFill>
                <a:latin typeface="Arial"/>
                <a:ea typeface="Arial"/>
                <a:cs typeface="Arial"/>
                <a:sym typeface="Arial"/>
              </a:rPr>
              <a:t> </a:t>
            </a:r>
            <a:r>
              <a:rPr lang="en-US">
                <a:solidFill>
                  <a:srgbClr val="0C0C0C"/>
                </a:solidFill>
                <a:latin typeface="Arial"/>
                <a:ea typeface="Arial"/>
                <a:cs typeface="Arial"/>
                <a:sym typeface="Arial"/>
              </a:rPr>
              <a:t>built</a:t>
            </a:r>
            <a:r>
              <a:rPr lang="en-US">
                <a:solidFill>
                  <a:srgbClr val="0C0C0C"/>
                </a:solidFill>
                <a:latin typeface="Arial"/>
                <a:ea typeface="Arial"/>
                <a:cs typeface="Arial"/>
                <a:sym typeface="Arial"/>
              </a:rPr>
              <a:t> the same way …</a:t>
            </a:r>
            <a:endParaRPr>
              <a:solidFill>
                <a:srgbClr val="0C0C0C"/>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t/>
            </a:r>
            <a:endParaRPr>
              <a:solidFill>
                <a:srgbClr val="0C0C0C"/>
              </a:solidFill>
              <a:latin typeface="Arial"/>
              <a:ea typeface="Arial"/>
              <a:cs typeface="Arial"/>
              <a:sym typeface="Arial"/>
            </a:endParaRPr>
          </a:p>
        </p:txBody>
      </p:sp>
      <p:sp>
        <p:nvSpPr>
          <p:cNvPr id="80" name="Google Shape;80;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c400368f82_0_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304800" lvl="0" marL="457200" rtl="0" algn="l">
              <a:lnSpc>
                <a:spcPct val="115000"/>
              </a:lnSpc>
              <a:spcBef>
                <a:spcPts val="1500"/>
              </a:spcBef>
              <a:spcAft>
                <a:spcPts val="0"/>
              </a:spcAft>
              <a:buSzPts val="1200"/>
              <a:buFont typeface="Arial"/>
              <a:buChar char="●"/>
            </a:pPr>
            <a:r>
              <a:rPr lang="en-US">
                <a:latin typeface="Arial"/>
                <a:ea typeface="Arial"/>
                <a:cs typeface="Arial"/>
                <a:sym typeface="Arial"/>
              </a:rPr>
              <a:t>With that in mind what HA options do we have available…</a:t>
            </a:r>
            <a:endParaRPr>
              <a:latin typeface="Arial"/>
              <a:ea typeface="Arial"/>
              <a:cs typeface="Arial"/>
              <a:sym typeface="Arial"/>
            </a:endParaRPr>
          </a:p>
          <a:p>
            <a:pPr indent="-304800" lvl="0" marL="457200" rtl="0" algn="l">
              <a:lnSpc>
                <a:spcPct val="115000"/>
              </a:lnSpc>
              <a:spcBef>
                <a:spcPts val="0"/>
              </a:spcBef>
              <a:spcAft>
                <a:spcPts val="0"/>
              </a:spcAft>
              <a:buSzPts val="1200"/>
              <a:buFont typeface="Arial"/>
              <a:buChar char="●"/>
            </a:pPr>
            <a:r>
              <a:rPr lang="en-US">
                <a:latin typeface="Arial"/>
                <a:ea typeface="Arial"/>
                <a:cs typeface="Arial"/>
                <a:sym typeface="Arial"/>
              </a:rPr>
              <a:t>First I drew this line to separate HA of the application and client access and the HA of the data</a:t>
            </a:r>
            <a:endParaRPr>
              <a:latin typeface="Arial"/>
              <a:ea typeface="Arial"/>
              <a:cs typeface="Arial"/>
              <a:sym typeface="Arial"/>
            </a:endParaRPr>
          </a:p>
          <a:p>
            <a:pPr indent="-304800" lvl="0" marL="457200" rtl="0" algn="l">
              <a:lnSpc>
                <a:spcPct val="115000"/>
              </a:lnSpc>
              <a:spcBef>
                <a:spcPts val="0"/>
              </a:spcBef>
              <a:spcAft>
                <a:spcPts val="0"/>
              </a:spcAft>
              <a:buSzPts val="1200"/>
              <a:buFont typeface="Arial"/>
              <a:buChar char="●"/>
            </a:pPr>
            <a:r>
              <a:rPr lang="en-US">
                <a:latin typeface="Arial"/>
                <a:ea typeface="Arial"/>
                <a:cs typeface="Arial"/>
                <a:sym typeface="Arial"/>
              </a:rPr>
              <a:t>These are typically different and we at SIOS offer two highly integrated solutions in the form of Lifekeeper and datakeeper to cover both</a:t>
            </a:r>
            <a:endParaRPr>
              <a:latin typeface="Arial"/>
              <a:ea typeface="Arial"/>
              <a:cs typeface="Arial"/>
              <a:sym typeface="Arial"/>
            </a:endParaRPr>
          </a:p>
          <a:p>
            <a:pPr indent="-304800" lvl="0" marL="457200" rtl="0" algn="l">
              <a:lnSpc>
                <a:spcPct val="115000"/>
              </a:lnSpc>
              <a:spcBef>
                <a:spcPts val="0"/>
              </a:spcBef>
              <a:spcAft>
                <a:spcPts val="0"/>
              </a:spcAft>
              <a:buSzPts val="1200"/>
              <a:buFont typeface="Arial"/>
              <a:buChar char="●"/>
            </a:pPr>
            <a:r>
              <a:rPr lang="en-US">
                <a:latin typeface="Arial"/>
                <a:ea typeface="Arial"/>
                <a:cs typeface="Arial"/>
                <a:sym typeface="Arial"/>
              </a:rPr>
              <a:t>Clustering solutions</a:t>
            </a:r>
            <a:endParaRPr>
              <a:latin typeface="Arial"/>
              <a:ea typeface="Arial"/>
              <a:cs typeface="Arial"/>
              <a:sym typeface="Arial"/>
            </a:endParaRPr>
          </a:p>
          <a:p>
            <a:pPr indent="-304800" lvl="0" marL="457200" rtl="0" algn="l">
              <a:lnSpc>
                <a:spcPct val="115000"/>
              </a:lnSpc>
              <a:spcBef>
                <a:spcPts val="0"/>
              </a:spcBef>
              <a:spcAft>
                <a:spcPts val="0"/>
              </a:spcAft>
              <a:buSzPts val="1200"/>
              <a:buFont typeface="Arial"/>
              <a:buChar char="●"/>
            </a:pPr>
            <a:r>
              <a:rPr lang="en-US">
                <a:latin typeface="Arial"/>
                <a:ea typeface="Arial"/>
                <a:cs typeface="Arial"/>
                <a:sym typeface="Arial"/>
              </a:rPr>
              <a:t>Load balancers</a:t>
            </a:r>
            <a:endParaRPr>
              <a:latin typeface="Arial"/>
              <a:ea typeface="Arial"/>
              <a:cs typeface="Arial"/>
              <a:sym typeface="Arial"/>
            </a:endParaRPr>
          </a:p>
          <a:p>
            <a:pPr indent="-304800" lvl="0" marL="457200" rtl="0" algn="l">
              <a:lnSpc>
                <a:spcPct val="115000"/>
              </a:lnSpc>
              <a:spcBef>
                <a:spcPts val="0"/>
              </a:spcBef>
              <a:spcAft>
                <a:spcPts val="0"/>
              </a:spcAft>
              <a:buSzPts val="1200"/>
              <a:buFont typeface="Arial"/>
              <a:buChar char="●"/>
            </a:pPr>
            <a:r>
              <a:rPr lang="en-US">
                <a:latin typeface="Arial"/>
                <a:ea typeface="Arial"/>
                <a:cs typeface="Arial"/>
                <a:sym typeface="Arial"/>
              </a:rPr>
              <a:t>DNS</a:t>
            </a:r>
            <a:endParaRPr>
              <a:latin typeface="Arial"/>
              <a:ea typeface="Arial"/>
              <a:cs typeface="Arial"/>
              <a:sym typeface="Arial"/>
            </a:endParaRPr>
          </a:p>
          <a:p>
            <a:pPr indent="-304800" lvl="0" marL="457200" rtl="0" algn="l">
              <a:lnSpc>
                <a:spcPct val="115000"/>
              </a:lnSpc>
              <a:spcBef>
                <a:spcPts val="0"/>
              </a:spcBef>
              <a:spcAft>
                <a:spcPts val="0"/>
              </a:spcAft>
              <a:buSzPts val="1200"/>
              <a:buFont typeface="Arial"/>
              <a:buChar char="●"/>
            </a:pPr>
            <a:r>
              <a:rPr lang="en-US">
                <a:latin typeface="Arial"/>
                <a:ea typeface="Arial"/>
                <a:cs typeface="Arial"/>
                <a:sym typeface="Arial"/>
              </a:rPr>
              <a:t>Below data line —-------------</a:t>
            </a:r>
            <a:endParaRPr>
              <a:latin typeface="Arial"/>
              <a:ea typeface="Arial"/>
              <a:cs typeface="Arial"/>
              <a:sym typeface="Arial"/>
            </a:endParaRPr>
          </a:p>
          <a:p>
            <a:pPr indent="-304800" lvl="0" marL="457200" rtl="0" algn="l">
              <a:lnSpc>
                <a:spcPct val="115000"/>
              </a:lnSpc>
              <a:spcBef>
                <a:spcPts val="0"/>
              </a:spcBef>
              <a:spcAft>
                <a:spcPts val="0"/>
              </a:spcAft>
              <a:buSzPts val="1200"/>
              <a:buFont typeface="Arial"/>
              <a:buChar char="●"/>
            </a:pPr>
            <a:r>
              <a:rPr lang="en-US">
                <a:latin typeface="Arial"/>
                <a:ea typeface="Arial"/>
                <a:cs typeface="Arial"/>
                <a:sym typeface="Arial"/>
              </a:rPr>
              <a:t>Shared storage with RAID or clustered…</a:t>
            </a:r>
            <a:endParaRPr>
              <a:latin typeface="Arial"/>
              <a:ea typeface="Arial"/>
              <a:cs typeface="Arial"/>
              <a:sym typeface="Arial"/>
            </a:endParaRPr>
          </a:p>
          <a:p>
            <a:pPr indent="-304800" lvl="0" marL="457200" rtl="0" algn="l">
              <a:lnSpc>
                <a:spcPct val="115000"/>
              </a:lnSpc>
              <a:spcBef>
                <a:spcPts val="0"/>
              </a:spcBef>
              <a:spcAft>
                <a:spcPts val="0"/>
              </a:spcAft>
              <a:buSzPts val="1200"/>
              <a:buFont typeface="Arial"/>
              <a:buChar char="●"/>
            </a:pPr>
            <a:r>
              <a:rPr lang="en-US">
                <a:latin typeface="Arial"/>
                <a:ea typeface="Arial"/>
                <a:cs typeface="Arial"/>
                <a:sym typeface="Arial"/>
              </a:rPr>
              <a:t>Block level mirroring or SANless clustering</a:t>
            </a:r>
            <a:endParaRPr>
              <a:latin typeface="Arial"/>
              <a:ea typeface="Arial"/>
              <a:cs typeface="Arial"/>
              <a:sym typeface="Arial"/>
            </a:endParaRPr>
          </a:p>
          <a:p>
            <a:pPr indent="-304800" lvl="0" marL="457200" rtl="0" algn="l">
              <a:lnSpc>
                <a:spcPct val="115000"/>
              </a:lnSpc>
              <a:spcBef>
                <a:spcPts val="0"/>
              </a:spcBef>
              <a:spcAft>
                <a:spcPts val="0"/>
              </a:spcAft>
              <a:buSzPts val="1200"/>
              <a:buFont typeface="Arial"/>
              <a:buChar char="●"/>
            </a:pPr>
            <a:r>
              <a:rPr lang="en-US">
                <a:latin typeface="Arial"/>
                <a:ea typeface="Arial"/>
                <a:cs typeface="Arial"/>
                <a:sym typeface="Arial"/>
              </a:rPr>
              <a:t>Simple data replication like rsync or even log shipping…</a:t>
            </a:r>
            <a:endParaRPr>
              <a:latin typeface="Arial"/>
              <a:ea typeface="Arial"/>
              <a:cs typeface="Arial"/>
              <a:sym typeface="Arial"/>
            </a:endParaRPr>
          </a:p>
          <a:p>
            <a:pPr indent="-304800" lvl="0" marL="457200" rtl="0" algn="l">
              <a:lnSpc>
                <a:spcPct val="115000"/>
              </a:lnSpc>
              <a:spcBef>
                <a:spcPts val="0"/>
              </a:spcBef>
              <a:spcAft>
                <a:spcPts val="0"/>
              </a:spcAft>
              <a:buSzPts val="1200"/>
              <a:buFont typeface="Arial"/>
              <a:buChar char="●"/>
            </a:pPr>
            <a:r>
              <a:rPr lang="en-US">
                <a:latin typeface="Arial"/>
                <a:ea typeface="Arial"/>
                <a:cs typeface="Arial"/>
                <a:sym typeface="Arial"/>
              </a:rPr>
              <a:t>Mixing solutions such as Availability groups and a load a balancer for scale and huge read workloads </a:t>
            </a:r>
            <a:endParaRPr>
              <a:latin typeface="Arial"/>
              <a:ea typeface="Arial"/>
              <a:cs typeface="Arial"/>
              <a:sym typeface="Arial"/>
            </a:endParaRPr>
          </a:p>
          <a:p>
            <a:pPr indent="-304800" lvl="0" marL="457200" rtl="0" algn="l">
              <a:lnSpc>
                <a:spcPct val="115000"/>
              </a:lnSpc>
              <a:spcBef>
                <a:spcPts val="0"/>
              </a:spcBef>
              <a:spcAft>
                <a:spcPts val="0"/>
              </a:spcAft>
              <a:buSzPts val="1200"/>
              <a:buFont typeface="Arial"/>
              <a:buChar char="●"/>
            </a:pPr>
            <a:r>
              <a:rPr lang="en-US">
                <a:latin typeface="Arial"/>
                <a:ea typeface="Arial"/>
                <a:cs typeface="Arial"/>
                <a:sym typeface="Arial"/>
              </a:rPr>
              <a:t>or FCI and Datakeeper</a:t>
            </a:r>
            <a:endParaRPr>
              <a:latin typeface="Arial"/>
              <a:ea typeface="Arial"/>
              <a:cs typeface="Arial"/>
              <a:sym typeface="Arial"/>
            </a:endParaRPr>
          </a:p>
          <a:p>
            <a:pPr indent="0" lvl="0" marL="0" rtl="0" algn="l">
              <a:lnSpc>
                <a:spcPct val="115000"/>
              </a:lnSpc>
              <a:spcBef>
                <a:spcPts val="1500"/>
              </a:spcBef>
              <a:spcAft>
                <a:spcPts val="0"/>
              </a:spcAft>
              <a:buNone/>
            </a:pPr>
            <a:r>
              <a:rPr lang="en-US">
                <a:latin typeface="Arial"/>
                <a:ea typeface="Arial"/>
                <a:cs typeface="Arial"/>
                <a:sym typeface="Arial"/>
              </a:rPr>
              <a:t>So with that in mind…. We have different ways to achieve HA, and how you achieve it will depend on your goals...</a:t>
            </a:r>
            <a:endParaRPr>
              <a:latin typeface="Arial"/>
              <a:ea typeface="Arial"/>
              <a:cs typeface="Arial"/>
              <a:sym typeface="Arial"/>
            </a:endParaRPr>
          </a:p>
          <a:p>
            <a:pPr indent="0" lvl="0" marL="0" rtl="0" algn="l">
              <a:lnSpc>
                <a:spcPct val="115000"/>
              </a:lnSpc>
              <a:spcBef>
                <a:spcPts val="1500"/>
              </a:spcBef>
              <a:spcAft>
                <a:spcPts val="0"/>
              </a:spcAft>
              <a:buNone/>
            </a:pPr>
            <a:r>
              <a:rPr lang="en-US">
                <a:latin typeface="Arial"/>
                <a:ea typeface="Arial"/>
                <a:cs typeface="Arial"/>
                <a:sym typeface="Arial"/>
              </a:rPr>
              <a:t>First, I wanted to highlight that application HA and HA of the data are usually quite separate and have separate solutions.</a:t>
            </a:r>
            <a:endParaRPr>
              <a:latin typeface="Arial"/>
              <a:ea typeface="Arial"/>
              <a:cs typeface="Arial"/>
              <a:sym typeface="Arial"/>
            </a:endParaRPr>
          </a:p>
          <a:p>
            <a:pPr indent="0" lvl="0" marL="0" rtl="0" algn="l">
              <a:lnSpc>
                <a:spcPct val="115000"/>
              </a:lnSpc>
              <a:spcBef>
                <a:spcPts val="1500"/>
              </a:spcBef>
              <a:spcAft>
                <a:spcPts val="0"/>
              </a:spcAft>
              <a:buNone/>
            </a:pPr>
            <a:r>
              <a:rPr lang="en-US">
                <a:latin typeface="Arial"/>
                <a:ea typeface="Arial"/>
                <a:cs typeface="Arial"/>
                <a:sym typeface="Arial"/>
              </a:rPr>
              <a:t>For example we at SIOS offer two solutions. These are complementary and highly integrated in the forms of LifeKeeper and DataKeeper and offer both application HA as well as HA for your data solving both problems at once.</a:t>
            </a:r>
            <a:endParaRPr>
              <a:latin typeface="Arial"/>
              <a:ea typeface="Arial"/>
              <a:cs typeface="Arial"/>
              <a:sym typeface="Arial"/>
            </a:endParaRPr>
          </a:p>
          <a:p>
            <a:pPr indent="0" lvl="0" marL="0" rtl="0" algn="l">
              <a:lnSpc>
                <a:spcPct val="115000"/>
              </a:lnSpc>
              <a:spcBef>
                <a:spcPts val="1500"/>
              </a:spcBef>
              <a:spcAft>
                <a:spcPts val="0"/>
              </a:spcAft>
              <a:buNone/>
            </a:pPr>
            <a:r>
              <a:rPr lang="en-US">
                <a:latin typeface="Arial"/>
                <a:ea typeface="Arial"/>
                <a:cs typeface="Arial"/>
                <a:sym typeface="Arial"/>
              </a:rPr>
              <a:t>I drew the Application and Data line on this slide while considering this and mention some common solutions for both above and below.</a:t>
            </a:r>
            <a:endParaRPr>
              <a:latin typeface="Arial"/>
              <a:ea typeface="Arial"/>
              <a:cs typeface="Arial"/>
              <a:sym typeface="Arial"/>
            </a:endParaRPr>
          </a:p>
          <a:p>
            <a:pPr indent="0" lvl="0" marL="0" rtl="0" algn="l">
              <a:lnSpc>
                <a:spcPct val="115000"/>
              </a:lnSpc>
              <a:spcBef>
                <a:spcPts val="1500"/>
              </a:spcBef>
              <a:spcAft>
                <a:spcPts val="0"/>
              </a:spcAft>
              <a:buNone/>
            </a:pPr>
            <a:r>
              <a:rPr lang="en-US">
                <a:latin typeface="Arial"/>
                <a:ea typeface="Arial"/>
                <a:cs typeface="Arial"/>
                <a:sym typeface="Arial"/>
              </a:rPr>
              <a:t>For example… we have…</a:t>
            </a:r>
            <a:endParaRPr>
              <a:latin typeface="Arial"/>
              <a:ea typeface="Arial"/>
              <a:cs typeface="Arial"/>
              <a:sym typeface="Arial"/>
            </a:endParaRPr>
          </a:p>
          <a:p>
            <a:pPr indent="0" lvl="0" marL="0" rtl="0" algn="l">
              <a:lnSpc>
                <a:spcPct val="115000"/>
              </a:lnSpc>
              <a:spcBef>
                <a:spcPts val="1500"/>
              </a:spcBef>
              <a:spcAft>
                <a:spcPts val="0"/>
              </a:spcAft>
              <a:buNone/>
            </a:pPr>
            <a:r>
              <a:rPr lang="en-US">
                <a:latin typeface="Arial"/>
                <a:ea typeface="Arial"/>
                <a:cs typeface="Arial"/>
                <a:sym typeface="Arial"/>
              </a:rPr>
              <a:t>Clustering solutions such as Windows Failover Clustering or indeed SIOS Lifekeeper which both focus on application availability, They will handle Failover of such resources as IP addresses for client access and applications. They work to guarantee application uptime intelligently integrating with services to monitor and failover as necessary.</a:t>
            </a:r>
            <a:endParaRPr>
              <a:latin typeface="Arial"/>
              <a:ea typeface="Arial"/>
              <a:cs typeface="Arial"/>
              <a:sym typeface="Arial"/>
            </a:endParaRPr>
          </a:p>
          <a:p>
            <a:pPr indent="0" lvl="0" marL="0" rtl="0" algn="l">
              <a:lnSpc>
                <a:spcPct val="115000"/>
              </a:lnSpc>
              <a:spcBef>
                <a:spcPts val="1500"/>
              </a:spcBef>
              <a:spcAft>
                <a:spcPts val="0"/>
              </a:spcAft>
              <a:buNone/>
            </a:pPr>
            <a:r>
              <a:rPr lang="en-US">
                <a:latin typeface="Arial"/>
                <a:ea typeface="Arial"/>
                <a:cs typeface="Arial"/>
                <a:sym typeface="Arial"/>
              </a:rPr>
              <a:t>When scale is required Load balancers can be introduced and can also perform HA, primarily for the client access part but they can also distribute load among many servers and monitor server health externally.</a:t>
            </a:r>
            <a:endParaRPr>
              <a:latin typeface="Arial"/>
              <a:ea typeface="Arial"/>
              <a:cs typeface="Arial"/>
              <a:sym typeface="Arial"/>
            </a:endParaRPr>
          </a:p>
          <a:p>
            <a:pPr indent="0" lvl="0" marL="0" rtl="0" algn="l">
              <a:lnSpc>
                <a:spcPct val="115000"/>
              </a:lnSpc>
              <a:spcBef>
                <a:spcPts val="1500"/>
              </a:spcBef>
              <a:spcAft>
                <a:spcPts val="0"/>
              </a:spcAft>
              <a:buNone/>
            </a:pPr>
            <a:r>
              <a:rPr lang="en-US">
                <a:latin typeface="Arial"/>
                <a:ea typeface="Arial"/>
                <a:cs typeface="Arial"/>
                <a:sym typeface="Arial"/>
              </a:rPr>
              <a:t>Then we have DNS, which while an incredibly simple solution can in fact offer you HA as long as your DNS solution supports health checks and failover. Anything that claims to be a GSLB or indeed many cloud vendors services such as Amazon’s route53 offer such features. Here though you must consider speed of failover as DNS lookups are often cached so failover may not be as instant or even the same for all users. </a:t>
            </a:r>
            <a:endParaRPr>
              <a:latin typeface="Arial"/>
              <a:ea typeface="Arial"/>
              <a:cs typeface="Arial"/>
              <a:sym typeface="Arial"/>
            </a:endParaRPr>
          </a:p>
          <a:p>
            <a:pPr indent="0" lvl="0" marL="0" rtl="0" algn="l">
              <a:lnSpc>
                <a:spcPct val="115000"/>
              </a:lnSpc>
              <a:spcBef>
                <a:spcPts val="1500"/>
              </a:spcBef>
              <a:spcAft>
                <a:spcPts val="0"/>
              </a:spcAft>
              <a:buClr>
                <a:schemeClr val="dk1"/>
              </a:buClr>
              <a:buSzPts val="1100"/>
              <a:buFont typeface="Arial"/>
              <a:buNone/>
            </a:pPr>
            <a:r>
              <a:rPr lang="en-US">
                <a:latin typeface="Arial"/>
                <a:ea typeface="Arial"/>
                <a:cs typeface="Arial"/>
                <a:sym typeface="Arial"/>
              </a:rPr>
              <a:t>Sometimes you will need to even combine solutions, clustering Microsoft SQL server with Availability Groups for HA but utilising a load balancer to distribute the read workload over your secondary replicas if your workload requires it…</a:t>
            </a:r>
            <a:endParaRPr>
              <a:latin typeface="Arial"/>
              <a:ea typeface="Arial"/>
              <a:cs typeface="Arial"/>
              <a:sym typeface="Arial"/>
            </a:endParaRPr>
          </a:p>
          <a:p>
            <a:pPr indent="0" lvl="0" marL="0" rtl="0" algn="l">
              <a:lnSpc>
                <a:spcPct val="115000"/>
              </a:lnSpc>
              <a:spcBef>
                <a:spcPts val="1500"/>
              </a:spcBef>
              <a:spcAft>
                <a:spcPts val="0"/>
              </a:spcAft>
              <a:buNone/>
            </a:pPr>
            <a:r>
              <a:rPr lang="en-US">
                <a:latin typeface="Arial"/>
                <a:ea typeface="Arial"/>
                <a:cs typeface="Arial"/>
                <a:sym typeface="Arial"/>
              </a:rPr>
              <a:t>Or even using SIOS DataKeeper with Failover Clustering to achieve a cost effective and performant cluster.</a:t>
            </a:r>
            <a:endParaRPr>
              <a:latin typeface="Arial"/>
              <a:ea typeface="Arial"/>
              <a:cs typeface="Arial"/>
              <a:sym typeface="Arial"/>
            </a:endParaRPr>
          </a:p>
          <a:p>
            <a:pPr indent="0" lvl="0" marL="0" rtl="0" algn="l">
              <a:lnSpc>
                <a:spcPct val="115000"/>
              </a:lnSpc>
              <a:spcBef>
                <a:spcPts val="1500"/>
              </a:spcBef>
              <a:spcAft>
                <a:spcPts val="0"/>
              </a:spcAft>
              <a:buNone/>
            </a:pPr>
            <a:r>
              <a:rPr lang="en-US">
                <a:latin typeface="Arial"/>
                <a:ea typeface="Arial"/>
                <a:cs typeface="Arial"/>
                <a:sym typeface="Arial"/>
              </a:rPr>
              <a:t>Now let’s talk data availability as we’ve mentioned Datakeeper now - When dealing with something like a database it’s not just the application but also the data that needs to be highly available as I’ve mentioned before.</a:t>
            </a:r>
            <a:endParaRPr>
              <a:latin typeface="Arial"/>
              <a:ea typeface="Arial"/>
              <a:cs typeface="Arial"/>
              <a:sym typeface="Arial"/>
            </a:endParaRPr>
          </a:p>
          <a:p>
            <a:pPr indent="0" lvl="0" marL="0" rtl="0" algn="l">
              <a:lnSpc>
                <a:spcPct val="115000"/>
              </a:lnSpc>
              <a:spcBef>
                <a:spcPts val="1500"/>
              </a:spcBef>
              <a:spcAft>
                <a:spcPts val="0"/>
              </a:spcAft>
              <a:buNone/>
            </a:pPr>
            <a:r>
              <a:rPr lang="en-US">
                <a:latin typeface="Arial"/>
                <a:ea typeface="Arial"/>
                <a:cs typeface="Arial"/>
                <a:sym typeface="Arial"/>
              </a:rPr>
              <a:t>In some cases your availability requirement may mean that you only need to be able to restore your data to a new server within a few hours. In such cases a backup solution might be enough with easy access to hardware or cloud resources at your disposal… </a:t>
            </a:r>
            <a:endParaRPr>
              <a:latin typeface="Arial"/>
              <a:ea typeface="Arial"/>
              <a:cs typeface="Arial"/>
              <a:sym typeface="Arial"/>
            </a:endParaRPr>
          </a:p>
          <a:p>
            <a:pPr indent="0" lvl="0" marL="0" rtl="0" algn="l">
              <a:lnSpc>
                <a:spcPct val="115000"/>
              </a:lnSpc>
              <a:spcBef>
                <a:spcPts val="1500"/>
              </a:spcBef>
              <a:spcAft>
                <a:spcPts val="0"/>
              </a:spcAft>
              <a:buNone/>
            </a:pPr>
            <a:r>
              <a:rPr lang="en-US">
                <a:latin typeface="Arial"/>
                <a:ea typeface="Arial"/>
                <a:cs typeface="Arial"/>
                <a:sym typeface="Arial"/>
              </a:rPr>
              <a:t>You could use something like a SAN or even a NAS, the SAN will offer you much better performance and both will offer RAID for data protection and can be accessed by multiple servers. The better ones also commonly have some level of hardware redundancy built into the chassis such as redundant SAN controller boards or redundant power supplies and network cards. But high end SAN’s can still be cost prohibitive and I’ve seen them fail before even the best ones…</a:t>
            </a:r>
            <a:endParaRPr>
              <a:latin typeface="Arial"/>
              <a:ea typeface="Arial"/>
              <a:cs typeface="Arial"/>
              <a:sym typeface="Arial"/>
            </a:endParaRPr>
          </a:p>
          <a:p>
            <a:pPr indent="0" lvl="0" marL="0" rtl="0" algn="l">
              <a:lnSpc>
                <a:spcPct val="115000"/>
              </a:lnSpc>
              <a:spcBef>
                <a:spcPts val="1500"/>
              </a:spcBef>
              <a:spcAft>
                <a:spcPts val="0"/>
              </a:spcAft>
              <a:buNone/>
            </a:pPr>
            <a:r>
              <a:rPr lang="en-US">
                <a:latin typeface="Arial"/>
                <a:ea typeface="Arial"/>
                <a:cs typeface="Arial"/>
                <a:sym typeface="Arial"/>
              </a:rPr>
              <a:t>From there you could explore fancy new scale-out solutions which are really cool and utilise multiple nodes to store data. they can withstand node failures up to a point, you typically decide by the number of nodes you build into the cluster how many node failures they can survive. these are amazing systems built for HA but are expensive and being a shared resource can still have contention issues, in fact these solutions are often load balanced in some way to try distribute traffic more fairly to avoid such issues. Similarly there are solutions in the cloud but these too can be cost prohibitive.</a:t>
            </a:r>
            <a:endParaRPr>
              <a:latin typeface="Arial"/>
              <a:ea typeface="Arial"/>
              <a:cs typeface="Arial"/>
              <a:sym typeface="Arial"/>
            </a:endParaRPr>
          </a:p>
          <a:p>
            <a:pPr indent="0" lvl="0" marL="0" rtl="0" algn="l">
              <a:lnSpc>
                <a:spcPct val="115000"/>
              </a:lnSpc>
              <a:spcBef>
                <a:spcPts val="1500"/>
              </a:spcBef>
              <a:spcAft>
                <a:spcPts val="0"/>
              </a:spcAft>
              <a:buNone/>
            </a:pPr>
            <a:r>
              <a:rPr lang="en-US">
                <a:latin typeface="Arial"/>
                <a:ea typeface="Arial"/>
                <a:cs typeface="Arial"/>
                <a:sym typeface="Arial"/>
              </a:rPr>
              <a:t>Other solutions include block level drive replication such as SIOS’s own Datakeeper which creates what we call SANless shared storage, I’ve mentioned that earlier and we’ll talk more about it soon enough. Lastly simple data replication such as rsync or for a more SQL focused example log shipping would be another option although really it’s more backup than HA.</a:t>
            </a:r>
            <a:endParaRPr>
              <a:latin typeface="Arial"/>
              <a:ea typeface="Arial"/>
              <a:cs typeface="Arial"/>
              <a:sym typeface="Arial"/>
            </a:endParaRPr>
          </a:p>
          <a:p>
            <a:pPr indent="0" lvl="0" marL="0" rtl="0" algn="l">
              <a:lnSpc>
                <a:spcPct val="115000"/>
              </a:lnSpc>
              <a:spcBef>
                <a:spcPts val="1500"/>
              </a:spcBef>
              <a:spcAft>
                <a:spcPts val="1500"/>
              </a:spcAft>
              <a:buNone/>
            </a:pPr>
            <a:r>
              <a:rPr lang="en-US">
                <a:latin typeface="Arial"/>
                <a:ea typeface="Arial"/>
                <a:cs typeface="Arial"/>
                <a:sym typeface="Arial"/>
              </a:rPr>
              <a:t>You’ll need to decide what level of HA you require for both the application and the data and then see what solution or combination of solutions fit…</a:t>
            </a:r>
            <a:endParaRPr>
              <a:latin typeface="Arial"/>
              <a:ea typeface="Arial"/>
              <a:cs typeface="Arial"/>
              <a:sym typeface="Arial"/>
            </a:endParaRPr>
          </a:p>
        </p:txBody>
      </p:sp>
      <p:sp>
        <p:nvSpPr>
          <p:cNvPr id="87" name="Google Shape;87;g2c400368f82_0_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c1ab6dbec2_0_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6" name="Google Shape;96;g2c1ab6dbec2_0_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304800" lvl="0" marL="457200" rtl="0" algn="l">
              <a:spcBef>
                <a:spcPts val="0"/>
              </a:spcBef>
              <a:spcAft>
                <a:spcPts val="0"/>
              </a:spcAft>
              <a:buSzPts val="1200"/>
              <a:buChar char="●"/>
            </a:pPr>
            <a:r>
              <a:rPr lang="en-US"/>
              <a:t>Favourite part when considering HA… Number of 9’s…</a:t>
            </a:r>
            <a:endParaRPr/>
          </a:p>
          <a:p>
            <a:pPr indent="-304800" lvl="0" marL="457200" rtl="0" algn="l">
              <a:spcBef>
                <a:spcPts val="0"/>
              </a:spcBef>
              <a:spcAft>
                <a:spcPts val="0"/>
              </a:spcAft>
              <a:buSzPts val="1200"/>
              <a:buChar char="●"/>
            </a:pPr>
            <a:r>
              <a:rPr lang="en-US"/>
              <a:t>Describe chart</a:t>
            </a:r>
            <a:endParaRPr/>
          </a:p>
          <a:p>
            <a:pPr indent="-304800" lvl="0" marL="457200" rtl="0" algn="l">
              <a:spcBef>
                <a:spcPts val="0"/>
              </a:spcBef>
              <a:spcAft>
                <a:spcPts val="0"/>
              </a:spcAft>
              <a:buSzPts val="1200"/>
              <a:buChar char="●"/>
            </a:pPr>
            <a:r>
              <a:rPr lang="en-US"/>
              <a:t>Discuss number of 9 and how much downtime they allow…</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Now for my favourite part when considering HA… The number of 9’s…..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This chart is designed to highlight the different layers of availability and to illustrate the level of availability provides, so number of 9’s.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Starting at the bottom we have “No Reliability”, which offers ZERO 9’s of uptime. We then work our way through the other levels all the way to the top where “Continuous Availability” provides us with a FIVE 9’s of uptime.</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A 5 9’s SLA sounds great of course, but what we need to take into account is that the higher the level of availability guarantee required, the higher the cost.  Equally the THREE 9’s achieved by “Just Availbility” often isn’t enough…</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We find that the sweet spot is in that FOUR 9’s of </a:t>
            </a:r>
            <a:r>
              <a:rPr lang="en-US"/>
              <a:t>availability</a:t>
            </a:r>
            <a:r>
              <a:rPr lang="en-US"/>
              <a:t> zone.  It provides us with a more than adequate level of SLA for critical applications whilst also keeping the solution cost effective.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Another interesting point that I think is often overlooked is just how much uptime you can expect from the number of 9’s, this slide handily provides that, for example:</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3 9’s would equate to 8.76 hours per year of downtime potentially… That could be a lot when you consider that this is unplanned downtime.</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4 9’s get’s us to less than one hour a year which is much better sounding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while 5 9’s would be just over 5 minutes per year </a:t>
            </a:r>
            <a:r>
              <a:rPr lang="en-US"/>
              <a:t>total</a:t>
            </a:r>
            <a:r>
              <a:rPr lang="en-US"/>
              <a:t> downtime which sounds like quite an achievement to me…</a:t>
            </a:r>
            <a:endParaRPr/>
          </a:p>
        </p:txBody>
      </p:sp>
      <p:sp>
        <p:nvSpPr>
          <p:cNvPr id="97" name="Google Shape;97;g2c1ab6dbec2_0_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c1ab6dbec2_0_25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228600" lvl="0" marL="457200" rtl="0" algn="l">
              <a:lnSpc>
                <a:spcPct val="115000"/>
              </a:lnSpc>
              <a:spcBef>
                <a:spcPts val="1500"/>
              </a:spcBef>
              <a:spcAft>
                <a:spcPts val="0"/>
              </a:spcAft>
              <a:buClr>
                <a:schemeClr val="dk1"/>
              </a:buClr>
              <a:buSzPts val="1200"/>
              <a:buFont typeface="Arial"/>
              <a:buNone/>
            </a:pPr>
            <a:r>
              <a:rPr lang="en-US">
                <a:latin typeface="Arial"/>
                <a:ea typeface="Arial"/>
                <a:cs typeface="Arial"/>
                <a:sym typeface="Arial"/>
              </a:rPr>
              <a:t>So let’s consider the importance of HA for SQL Servers in general and how it relates to business… The bullets above are some typical business requirements… </a:t>
            </a:r>
            <a:endParaRPr>
              <a:latin typeface="Arial"/>
              <a:ea typeface="Arial"/>
              <a:cs typeface="Arial"/>
              <a:sym typeface="Arial"/>
            </a:endParaRPr>
          </a:p>
          <a:p>
            <a:pPr indent="-228600" lvl="0" marL="457200" rtl="0" algn="l">
              <a:lnSpc>
                <a:spcPct val="115000"/>
              </a:lnSpc>
              <a:spcBef>
                <a:spcPts val="0"/>
              </a:spcBef>
              <a:spcAft>
                <a:spcPts val="0"/>
              </a:spcAft>
              <a:buClr>
                <a:schemeClr val="dk1"/>
              </a:buClr>
              <a:buSzPts val="1200"/>
              <a:buFont typeface="Arial"/>
              <a:buNone/>
            </a:pPr>
            <a:r>
              <a:rPr lang="en-US">
                <a:latin typeface="Arial"/>
                <a:ea typeface="Arial"/>
                <a:cs typeface="Arial"/>
                <a:sym typeface="Arial"/>
              </a:rPr>
              <a:t>Minimizing Downtime:</a:t>
            </a:r>
            <a:endParaRPr>
              <a:latin typeface="Arial"/>
              <a:ea typeface="Arial"/>
              <a:cs typeface="Arial"/>
              <a:sym typeface="Arial"/>
            </a:endParaRPr>
          </a:p>
          <a:p>
            <a:pPr indent="-304800" lvl="1" marL="914400" rtl="0" algn="l">
              <a:lnSpc>
                <a:spcPct val="115000"/>
              </a:lnSpc>
              <a:spcBef>
                <a:spcPts val="0"/>
              </a:spcBef>
              <a:spcAft>
                <a:spcPts val="0"/>
              </a:spcAft>
              <a:buClr>
                <a:schemeClr val="dk1"/>
              </a:buClr>
              <a:buSzPts val="1200"/>
              <a:buFont typeface="Arial"/>
              <a:buChar char="●"/>
            </a:pPr>
            <a:r>
              <a:rPr lang="en-US">
                <a:latin typeface="Arial"/>
                <a:ea typeface="Arial"/>
                <a:cs typeface="Arial"/>
                <a:sym typeface="Arial"/>
              </a:rPr>
              <a:t>High Availability configurations will help minimize downtime by providing mechanisms for automatic failover. Should one server in the HA configuration goes down, another server takes over seamlessly, reducing the impact on users and applications. This will typically be a key driver for the need for HA.</a:t>
            </a:r>
            <a:endParaRPr>
              <a:latin typeface="Arial"/>
              <a:ea typeface="Arial"/>
              <a:cs typeface="Arial"/>
              <a:sym typeface="Arial"/>
            </a:endParaRPr>
          </a:p>
          <a:p>
            <a:pPr indent="-228600" lvl="0" marL="457200" rtl="0" algn="l">
              <a:lnSpc>
                <a:spcPct val="115000"/>
              </a:lnSpc>
              <a:spcBef>
                <a:spcPts val="0"/>
              </a:spcBef>
              <a:spcAft>
                <a:spcPts val="0"/>
              </a:spcAft>
              <a:buClr>
                <a:schemeClr val="dk1"/>
              </a:buClr>
              <a:buSzPts val="1200"/>
              <a:buFont typeface="Arial"/>
              <a:buNone/>
            </a:pPr>
            <a:r>
              <a:rPr lang="en-US">
                <a:latin typeface="Arial"/>
                <a:ea typeface="Arial"/>
                <a:cs typeface="Arial"/>
                <a:sym typeface="Arial"/>
              </a:rPr>
              <a:t>Business Continuity:</a:t>
            </a:r>
            <a:endParaRPr>
              <a:latin typeface="Arial"/>
              <a:ea typeface="Arial"/>
              <a:cs typeface="Arial"/>
              <a:sym typeface="Arial"/>
            </a:endParaRPr>
          </a:p>
          <a:p>
            <a:pPr indent="-304800" lvl="1" marL="914400" rtl="0" algn="l">
              <a:lnSpc>
                <a:spcPct val="115000"/>
              </a:lnSpc>
              <a:spcBef>
                <a:spcPts val="0"/>
              </a:spcBef>
              <a:spcAft>
                <a:spcPts val="0"/>
              </a:spcAft>
              <a:buClr>
                <a:schemeClr val="dk1"/>
              </a:buClr>
              <a:buSzPts val="1200"/>
              <a:buFont typeface="Arial"/>
              <a:buChar char="●"/>
            </a:pPr>
            <a:r>
              <a:rPr lang="en-US">
                <a:latin typeface="Arial"/>
                <a:ea typeface="Arial"/>
                <a:cs typeface="Arial"/>
                <a:sym typeface="Arial"/>
              </a:rPr>
              <a:t>HA is one component of ensuring business continuity by helping maintain access to critical applications and data. High availability is always crucial for organizations that rely heavily on databases for their day-to-day operations.</a:t>
            </a:r>
            <a:endParaRPr>
              <a:latin typeface="Arial"/>
              <a:ea typeface="Arial"/>
              <a:cs typeface="Arial"/>
              <a:sym typeface="Arial"/>
            </a:endParaRPr>
          </a:p>
          <a:p>
            <a:pPr indent="-228600" lvl="0" marL="457200" rtl="0" algn="l">
              <a:lnSpc>
                <a:spcPct val="115000"/>
              </a:lnSpc>
              <a:spcBef>
                <a:spcPts val="0"/>
              </a:spcBef>
              <a:spcAft>
                <a:spcPts val="0"/>
              </a:spcAft>
              <a:buClr>
                <a:schemeClr val="dk1"/>
              </a:buClr>
              <a:buSzPts val="1200"/>
              <a:buFont typeface="Arial"/>
              <a:buNone/>
            </a:pPr>
            <a:r>
              <a:rPr lang="en-US">
                <a:latin typeface="Arial"/>
                <a:ea typeface="Arial"/>
                <a:cs typeface="Arial"/>
                <a:sym typeface="Arial"/>
              </a:rPr>
              <a:t>Meeting Service Level Agreements (SLAs):</a:t>
            </a:r>
            <a:endParaRPr>
              <a:latin typeface="Arial"/>
              <a:ea typeface="Arial"/>
              <a:cs typeface="Arial"/>
              <a:sym typeface="Arial"/>
            </a:endParaRPr>
          </a:p>
          <a:p>
            <a:pPr indent="-304800" lvl="1" marL="914400" rtl="0" algn="l">
              <a:lnSpc>
                <a:spcPct val="115000"/>
              </a:lnSpc>
              <a:spcBef>
                <a:spcPts val="0"/>
              </a:spcBef>
              <a:spcAft>
                <a:spcPts val="0"/>
              </a:spcAft>
              <a:buClr>
                <a:schemeClr val="dk1"/>
              </a:buClr>
              <a:buSzPts val="1200"/>
              <a:buFont typeface="Arial"/>
              <a:buChar char="●"/>
            </a:pPr>
            <a:r>
              <a:rPr lang="en-US">
                <a:latin typeface="Arial"/>
                <a:ea typeface="Arial"/>
                <a:cs typeface="Arial"/>
                <a:sym typeface="Arial"/>
              </a:rPr>
              <a:t>Many organizations have SLAs that define the acceptable levels of system availability. Implementing HA for SQL Server will help meet these SLAs and ensures that the database infrastructure meets the required reliability standards as outlined in your organisation.</a:t>
            </a:r>
            <a:endParaRPr>
              <a:latin typeface="Arial"/>
              <a:ea typeface="Arial"/>
              <a:cs typeface="Arial"/>
              <a:sym typeface="Arial"/>
            </a:endParaRPr>
          </a:p>
          <a:p>
            <a:pPr indent="-228600" lvl="0" marL="457200" rtl="0" algn="l">
              <a:lnSpc>
                <a:spcPct val="115000"/>
              </a:lnSpc>
              <a:spcBef>
                <a:spcPts val="0"/>
              </a:spcBef>
              <a:spcAft>
                <a:spcPts val="0"/>
              </a:spcAft>
              <a:buClr>
                <a:schemeClr val="dk1"/>
              </a:buClr>
              <a:buSzPts val="1200"/>
              <a:buFont typeface="Arial"/>
              <a:buNone/>
            </a:pPr>
            <a:r>
              <a:rPr lang="en-US">
                <a:latin typeface="Arial"/>
                <a:ea typeface="Arial"/>
                <a:cs typeface="Arial"/>
                <a:sym typeface="Arial"/>
              </a:rPr>
              <a:t>Regulatory Compliance:</a:t>
            </a:r>
            <a:endParaRPr>
              <a:latin typeface="Arial"/>
              <a:ea typeface="Arial"/>
              <a:cs typeface="Arial"/>
              <a:sym typeface="Arial"/>
            </a:endParaRPr>
          </a:p>
          <a:p>
            <a:pPr indent="-304800" lvl="1" marL="914400" rtl="0" algn="l">
              <a:lnSpc>
                <a:spcPct val="115000"/>
              </a:lnSpc>
              <a:spcBef>
                <a:spcPts val="0"/>
              </a:spcBef>
              <a:spcAft>
                <a:spcPts val="0"/>
              </a:spcAft>
              <a:buClr>
                <a:schemeClr val="dk1"/>
              </a:buClr>
              <a:buSzPts val="1200"/>
              <a:buFont typeface="Arial"/>
              <a:buChar char="●"/>
            </a:pPr>
            <a:r>
              <a:rPr lang="en-US">
                <a:latin typeface="Arial"/>
                <a:ea typeface="Arial"/>
                <a:cs typeface="Arial"/>
                <a:sym typeface="Arial"/>
              </a:rPr>
              <a:t>In certain industries, there are regulatory requirements that mandate high levels of data availability and protection beyond your own internal mandates. Implementing HA helps organizations comply with these regulations and avoid legal and financial consequences.</a:t>
            </a:r>
            <a:endParaRPr>
              <a:latin typeface="Arial"/>
              <a:ea typeface="Arial"/>
              <a:cs typeface="Arial"/>
              <a:sym typeface="Arial"/>
            </a:endParaRPr>
          </a:p>
          <a:p>
            <a:pPr indent="-228600" lvl="0" marL="457200" rtl="0" algn="l">
              <a:lnSpc>
                <a:spcPct val="115000"/>
              </a:lnSpc>
              <a:spcBef>
                <a:spcPts val="0"/>
              </a:spcBef>
              <a:spcAft>
                <a:spcPts val="0"/>
              </a:spcAft>
              <a:buClr>
                <a:schemeClr val="dk1"/>
              </a:buClr>
              <a:buSzPts val="1200"/>
              <a:buFont typeface="Arial"/>
              <a:buNone/>
            </a:pPr>
            <a:r>
              <a:rPr lang="en-US">
                <a:latin typeface="Arial"/>
                <a:ea typeface="Arial"/>
                <a:cs typeface="Arial"/>
                <a:sym typeface="Arial"/>
              </a:rPr>
              <a:t>and Finally Customer Satisfaction:</a:t>
            </a:r>
            <a:endParaRPr>
              <a:latin typeface="Arial"/>
              <a:ea typeface="Arial"/>
              <a:cs typeface="Arial"/>
              <a:sym typeface="Arial"/>
            </a:endParaRPr>
          </a:p>
          <a:p>
            <a:pPr indent="-304800" lvl="1" marL="914400" rtl="0" algn="l">
              <a:lnSpc>
                <a:spcPct val="115000"/>
              </a:lnSpc>
              <a:spcBef>
                <a:spcPts val="0"/>
              </a:spcBef>
              <a:spcAft>
                <a:spcPts val="0"/>
              </a:spcAft>
              <a:buClr>
                <a:schemeClr val="dk1"/>
              </a:buClr>
              <a:buSzPts val="1200"/>
              <a:buFont typeface="Arial"/>
              <a:buChar char="●"/>
            </a:pPr>
            <a:r>
              <a:rPr lang="en-US">
                <a:latin typeface="Arial"/>
                <a:ea typeface="Arial"/>
                <a:cs typeface="Arial"/>
                <a:sym typeface="Arial"/>
              </a:rPr>
              <a:t>Uninterrupted access to data and applications contributes to customer satisfaction. For businesses that provide online services, e-commerce platforms, or other critical applications, maintaining high availability is crucial for retaining customers and building trust.</a:t>
            </a:r>
            <a:endParaRPr>
              <a:latin typeface="Arial"/>
              <a:ea typeface="Arial"/>
              <a:cs typeface="Arial"/>
              <a:sym typeface="Arial"/>
            </a:endParaRPr>
          </a:p>
          <a:p>
            <a:pPr indent="0" lvl="0" marL="457200" rtl="0" algn="l">
              <a:lnSpc>
                <a:spcPct val="115000"/>
              </a:lnSpc>
              <a:spcBef>
                <a:spcPts val="1500"/>
              </a:spcBef>
              <a:spcAft>
                <a:spcPts val="0"/>
              </a:spcAft>
              <a:buNone/>
            </a:pPr>
            <a:r>
              <a:rPr lang="en-US">
                <a:latin typeface="Arial"/>
                <a:ea typeface="Arial"/>
                <a:cs typeface="Arial"/>
                <a:sym typeface="Arial"/>
              </a:rPr>
              <a:t>So we can see from this list the importance of HA in our </a:t>
            </a:r>
            <a:r>
              <a:rPr lang="en-US">
                <a:latin typeface="Arial"/>
                <a:ea typeface="Arial"/>
                <a:cs typeface="Arial"/>
                <a:sym typeface="Arial"/>
              </a:rPr>
              <a:t>organization</a:t>
            </a:r>
            <a:r>
              <a:rPr lang="en-US">
                <a:latin typeface="Arial"/>
                <a:ea typeface="Arial"/>
                <a:cs typeface="Arial"/>
                <a:sym typeface="Arial"/>
              </a:rPr>
              <a:t>, and how it can help us meet common business targets.</a:t>
            </a:r>
            <a:endParaRPr>
              <a:latin typeface="Arial"/>
              <a:ea typeface="Arial"/>
              <a:cs typeface="Arial"/>
              <a:sym typeface="Arial"/>
            </a:endParaRPr>
          </a:p>
          <a:p>
            <a:pPr indent="0" lvl="0" marL="0" rtl="0" algn="l">
              <a:spcBef>
                <a:spcPts val="1500"/>
              </a:spcBef>
              <a:spcAft>
                <a:spcPts val="0"/>
              </a:spcAft>
              <a:buNone/>
            </a:pPr>
            <a:r>
              <a:t/>
            </a:r>
            <a:endParaRPr/>
          </a:p>
        </p:txBody>
      </p:sp>
      <p:sp>
        <p:nvSpPr>
          <p:cNvPr id="129" name="Google Shape;129;g2c1ab6dbec2_0_2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c08631748b_0_2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304800" lvl="0" marL="457200" rtl="0" algn="l">
              <a:spcBef>
                <a:spcPts val="0"/>
              </a:spcBef>
              <a:spcAft>
                <a:spcPts val="0"/>
              </a:spcAft>
              <a:buSzPts val="1200"/>
              <a:buChar char="●"/>
            </a:pPr>
            <a:r>
              <a:rPr lang="en-US"/>
              <a:t>Microsoft SQL Server and what options we have at our disposal…</a:t>
            </a:r>
            <a:endParaRPr/>
          </a:p>
          <a:p>
            <a:pPr indent="-304800" lvl="0" marL="457200" rtl="0" algn="l">
              <a:spcBef>
                <a:spcPts val="0"/>
              </a:spcBef>
              <a:spcAft>
                <a:spcPts val="0"/>
              </a:spcAft>
              <a:buSzPts val="1200"/>
              <a:buChar char="●"/>
            </a:pPr>
            <a:r>
              <a:rPr lang="en-US"/>
              <a:t>Discuss Instance level - FCI “Failover Clustering Instances” options inc storage</a:t>
            </a:r>
            <a:endParaRPr/>
          </a:p>
          <a:p>
            <a:pPr indent="-304800" lvl="1" marL="914400" rtl="0" algn="l">
              <a:spcBef>
                <a:spcPts val="0"/>
              </a:spcBef>
              <a:spcAft>
                <a:spcPts val="0"/>
              </a:spcAft>
              <a:buSzPts val="1200"/>
              <a:buChar char="○"/>
            </a:pPr>
            <a:r>
              <a:rPr lang="en-US"/>
              <a:t>Storage performance needs can lead to extreme costs</a:t>
            </a:r>
            <a:endParaRPr/>
          </a:p>
          <a:p>
            <a:pPr indent="-304800" lvl="0" marL="457200" rtl="0" algn="l">
              <a:spcBef>
                <a:spcPts val="0"/>
              </a:spcBef>
              <a:spcAft>
                <a:spcPts val="0"/>
              </a:spcAft>
              <a:buSzPts val="1200"/>
              <a:buChar char="●"/>
            </a:pPr>
            <a:r>
              <a:rPr lang="en-US"/>
              <a:t>Discuss database level solutions</a:t>
            </a:r>
            <a:endParaRPr/>
          </a:p>
          <a:p>
            <a:pPr indent="-304800" lvl="1" marL="914400" rtl="0" algn="l">
              <a:spcBef>
                <a:spcPts val="0"/>
              </a:spcBef>
              <a:spcAft>
                <a:spcPts val="0"/>
              </a:spcAft>
              <a:buSzPts val="1200"/>
              <a:buChar char="○"/>
            </a:pPr>
            <a:r>
              <a:rPr lang="en-US"/>
              <a:t>For availability groups it offers additional scale for HUGE workloads, potenstially scale read load using an LB</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US"/>
              <a:t>Now </a:t>
            </a:r>
            <a:r>
              <a:rPr lang="en-US"/>
              <a:t>let’s look more specifically at Microsoft SQL Server and what options for HA we might leverage….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US"/>
              <a:t>Here we are offered various solutions we can use for HA, the reason I picked on Microsoft SQL here is because it offers us so many solutions that are well defined and supported.</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n-US"/>
              <a:t>Breaking them down we have instance level solutions such as FCI or to use it’s full name “Failover Clustering Instances” which protect the entire instance taking advantage of the inbuilt windows server failover clustering mechanism. This means it fails over everything, not just the database but the IP address too although it does expect some kind of shared storage to function. </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US"/>
              <a:t>For high performance needs this can get very expensive as shared storage will often come in the form of a SAN or an iSCSI target. Although cheaper options do exist such as using SMB shares may be hosted on a cheaper NAS or other server… It should also be noted that SMB shares will not offer the same performance and even when you have faster shared storage do be careful of it being used for other tasks that may contend access speed as we’ve previously discussed.</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US"/>
              <a:t>Now we have Database level solutions… Where we replicate the database itself to other nodes</a:t>
            </a:r>
            <a:endParaRPr/>
          </a:p>
          <a:p>
            <a:pPr indent="0" lvl="0" marL="0" rtl="0" algn="l">
              <a:spcBef>
                <a:spcPts val="0"/>
              </a:spcBef>
              <a:spcAft>
                <a:spcPts val="0"/>
              </a:spcAft>
              <a:buClr>
                <a:schemeClr val="dk1"/>
              </a:buClr>
              <a:buSzPts val="1100"/>
              <a:buFont typeface="Arial"/>
              <a:buNone/>
            </a:pPr>
            <a:r>
              <a:rPr lang="en-US"/>
              <a:t>We have the simplest form… log shipping which itself is really just a form of backup solution so falls a little short of true HA. It can lead to data loss where the latest transactions have not been shipped or even applied yet plus it will require you to repoint your application at the new server offering no automatic failover solution itself.</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US"/>
              <a:t>Next we have </a:t>
            </a:r>
            <a:r>
              <a:rPr lang="en-US"/>
              <a:t>Availability groups! This will allow you scale as it creates one primary replica but multiple secondary replicas which can still be used for tasks such as reading, you could as mentioned use a load balancer here too! However, it does require more expensive enterprise licensing to achieve… So cost effective it is not but if you need the scale aspect or other features offered by the required enterprise licensing it may well be the best choice even if it can get expensive.</a:t>
            </a:r>
            <a:endParaRPr/>
          </a:p>
          <a:p>
            <a:pPr indent="0" lvl="0" marL="0" rtl="0" algn="l">
              <a:spcBef>
                <a:spcPts val="0"/>
              </a:spcBef>
              <a:spcAft>
                <a:spcPts val="0"/>
              </a:spcAft>
              <a:buNone/>
            </a:pPr>
            <a:r>
              <a:t/>
            </a:r>
            <a:endParaRPr/>
          </a:p>
        </p:txBody>
      </p:sp>
      <p:sp>
        <p:nvSpPr>
          <p:cNvPr id="136" name="Google Shape;136;g2c08631748b_0_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c08631748b_0_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304800" lvl="0" marL="457200" rtl="0" algn="l">
              <a:spcBef>
                <a:spcPts val="0"/>
              </a:spcBef>
              <a:spcAft>
                <a:spcPts val="0"/>
              </a:spcAft>
              <a:buSzPts val="1200"/>
              <a:buChar char="●"/>
            </a:pPr>
            <a:r>
              <a:rPr lang="en-US"/>
              <a:t>Discuss how SIOS can fit in, adding datakeeper for </a:t>
            </a:r>
            <a:r>
              <a:rPr lang="en-US"/>
              <a:t>resilient</a:t>
            </a:r>
            <a:r>
              <a:rPr lang="en-US"/>
              <a:t> fast storage we call SANless clustering</a:t>
            </a:r>
            <a:endParaRPr/>
          </a:p>
          <a:p>
            <a:pPr indent="-304800" lvl="0" marL="457200" rtl="0" algn="l">
              <a:spcBef>
                <a:spcPts val="0"/>
              </a:spcBef>
              <a:spcAft>
                <a:spcPts val="0"/>
              </a:spcAft>
              <a:buSzPts val="1200"/>
              <a:buChar char="●"/>
            </a:pPr>
            <a:r>
              <a:rPr lang="en-US"/>
              <a:t>Diagram similar to earlier but it shows clustered replicated storage</a:t>
            </a:r>
            <a:endParaRPr/>
          </a:p>
          <a:p>
            <a:pPr indent="-304800" lvl="0" marL="457200" rtl="0" algn="l">
              <a:spcBef>
                <a:spcPts val="0"/>
              </a:spcBef>
              <a:spcAft>
                <a:spcPts val="0"/>
              </a:spcAft>
              <a:buSzPts val="1200"/>
              <a:buChar char="●"/>
            </a:pPr>
            <a:r>
              <a:rPr lang="en-US"/>
              <a:t>Windows FCI can be used for the application and client access HA</a:t>
            </a:r>
            <a:endParaRPr/>
          </a:p>
          <a:p>
            <a:pPr indent="-304800" lvl="0" marL="457200" rtl="0" algn="l">
              <a:spcBef>
                <a:spcPts val="0"/>
              </a:spcBef>
              <a:spcAft>
                <a:spcPts val="0"/>
              </a:spcAft>
              <a:buSzPts val="1200"/>
              <a:buChar char="●"/>
            </a:pPr>
            <a:r>
              <a:rPr lang="en-US"/>
              <a:t>Helps to reduce licensing costs by not requiring Enterprise licenses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Okay, so here’s where I can talk </a:t>
            </a:r>
            <a:r>
              <a:rPr lang="en-US"/>
              <a:t>about</a:t>
            </a:r>
            <a:r>
              <a:rPr lang="en-US"/>
              <a:t> SIOS a bit more and where we can help you with Microsoft SQL…</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We offer another solution, an alternative to expensive shared storage or low performance network shares that still integrates with Failover Clustering letting you reduce both </a:t>
            </a:r>
            <a:r>
              <a:rPr lang="en-US"/>
              <a:t>storage</a:t>
            </a:r>
            <a:r>
              <a:rPr lang="en-US"/>
              <a:t> and licensing costs…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We do this by offering block level </a:t>
            </a:r>
            <a:r>
              <a:rPr lang="en-US"/>
              <a:t>replication</a:t>
            </a:r>
            <a:r>
              <a:rPr lang="en-US"/>
              <a:t> of local storage with proper integration with Windows Failover Clustering so it’s recognised as a supported form of shared storage (although it’s not truly) so it can can be used to form a supported cluster configuration.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This allows you some benefits like the ability to use cost effective local storage while also maintaining great performance and availability.</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or maybe even, leveraging </a:t>
            </a:r>
            <a:r>
              <a:rPr lang="en-US"/>
              <a:t>super</a:t>
            </a:r>
            <a:r>
              <a:rPr lang="en-US"/>
              <a:t> high performance specialist local storage devices guaranteeing </a:t>
            </a:r>
            <a:r>
              <a:rPr lang="en-US"/>
              <a:t>peerless</a:t>
            </a:r>
            <a:r>
              <a:rPr lang="en-US"/>
              <a:t> performance.</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As mentioned it will also help you </a:t>
            </a:r>
            <a:r>
              <a:rPr lang="en-US"/>
              <a:t>minimise</a:t>
            </a:r>
            <a:r>
              <a:rPr lang="en-US"/>
              <a:t> licensing costs as it doesn’t require enterprise licensing to achieve which can really offer some impressive savings indeed.</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As you can see in the diagram, it’s very similar to the earlier one but the data is being replicated between instances using local storage not a shared solution. That is DataKeeper… Replication can be Synchronous or Asynchronous as desired although do keep in mind that Asynchronous offers the best performance if that’s truly what you seek.</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Windows </a:t>
            </a:r>
            <a:r>
              <a:rPr lang="en-US"/>
              <a:t>clustering</a:t>
            </a:r>
            <a:r>
              <a:rPr lang="en-US"/>
              <a:t> is doing the rest such as the application and IP address failover keeping things rather simple as no </a:t>
            </a:r>
            <a:r>
              <a:rPr lang="en-US"/>
              <a:t>additional</a:t>
            </a:r>
            <a:r>
              <a:rPr lang="en-US"/>
              <a:t> </a:t>
            </a:r>
            <a:r>
              <a:rPr lang="en-US"/>
              <a:t>complexities</a:t>
            </a:r>
            <a:r>
              <a:rPr lang="en-US"/>
              <a:t> are needed.</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44" name="Google Shape;144;g2c08631748b_0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2.png"/><Relationship Id="rId4" Type="http://schemas.openxmlformats.org/officeDocument/2006/relationships/image" Target="../media/image1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4.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Page">
  <p:cSld name="COVER Page">
    <p:spTree>
      <p:nvGrpSpPr>
        <p:cNvPr id="17" name="Shape 17"/>
        <p:cNvGrpSpPr/>
        <p:nvPr/>
      </p:nvGrpSpPr>
      <p:grpSpPr>
        <a:xfrm>
          <a:off x="0" y="0"/>
          <a:ext cx="0" cy="0"/>
          <a:chOff x="0" y="0"/>
          <a:chExt cx="0" cy="0"/>
        </a:xfrm>
      </p:grpSpPr>
      <p:pic>
        <p:nvPicPr>
          <p:cNvPr id="18" name="Google Shape;18;p2"/>
          <p:cNvPicPr preferRelativeResize="0"/>
          <p:nvPr/>
        </p:nvPicPr>
        <p:blipFill rotWithShape="1">
          <a:blip r:embed="rId2">
            <a:alphaModFix/>
          </a:blip>
          <a:srcRect b="0" l="0" r="0" t="0"/>
          <a:stretch/>
        </p:blipFill>
        <p:spPr>
          <a:xfrm>
            <a:off x="0" y="1657"/>
            <a:ext cx="18288000" cy="10439400"/>
          </a:xfrm>
          <a:prstGeom prst="rect">
            <a:avLst/>
          </a:prstGeom>
          <a:noFill/>
          <a:ln>
            <a:noFill/>
          </a:ln>
        </p:spPr>
      </p:pic>
      <p:sp>
        <p:nvSpPr>
          <p:cNvPr id="19" name="Google Shape;19;p2"/>
          <p:cNvSpPr txBox="1"/>
          <p:nvPr/>
        </p:nvSpPr>
        <p:spPr>
          <a:xfrm>
            <a:off x="12781453" y="9826823"/>
            <a:ext cx="5201747"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lt1"/>
              </a:buClr>
              <a:buSzPts val="1400"/>
              <a:buFont typeface="Arial"/>
              <a:buNone/>
            </a:pPr>
            <a:r>
              <a:rPr b="0" i="0" lang="en-US" sz="1400" u="none" cap="none" strike="noStrike">
                <a:solidFill>
                  <a:schemeClr val="lt1"/>
                </a:solidFill>
                <a:latin typeface="Arial"/>
                <a:ea typeface="Arial"/>
                <a:cs typeface="Arial"/>
                <a:sym typeface="Arial"/>
              </a:rPr>
              <a:t>Copyright © 202</a:t>
            </a:r>
            <a:r>
              <a:rPr lang="en-US">
                <a:solidFill>
                  <a:schemeClr val="lt1"/>
                </a:solidFill>
              </a:rPr>
              <a:t>4</a:t>
            </a:r>
            <a:r>
              <a:rPr b="0" i="0" lang="en-US" sz="1400" u="none" cap="none" strike="noStrike">
                <a:solidFill>
                  <a:schemeClr val="lt1"/>
                </a:solidFill>
                <a:latin typeface="Arial"/>
                <a:ea typeface="Arial"/>
                <a:cs typeface="Arial"/>
                <a:sym typeface="Arial"/>
              </a:rPr>
              <a:t> SIOS Technology Corp. All rights reserved.</a:t>
            </a:r>
            <a:endParaRPr b="0" i="0" sz="1400" u="none" cap="none" strike="noStrike">
              <a:solidFill>
                <a:schemeClr val="lt1"/>
              </a:solidFill>
              <a:latin typeface="Arial"/>
              <a:ea typeface="Arial"/>
              <a:cs typeface="Arial"/>
              <a:sym typeface="Arial"/>
            </a:endParaRPr>
          </a:p>
        </p:txBody>
      </p:sp>
      <p:pic>
        <p:nvPicPr>
          <p:cNvPr descr="Logo, icon&#10;&#10;Description automatically generated" id="20" name="Google Shape;20;p2"/>
          <p:cNvPicPr preferRelativeResize="0"/>
          <p:nvPr/>
        </p:nvPicPr>
        <p:blipFill rotWithShape="1">
          <a:blip r:embed="rId3">
            <a:alphaModFix/>
          </a:blip>
          <a:srcRect b="0" l="0" r="0" t="0"/>
          <a:stretch/>
        </p:blipFill>
        <p:spPr>
          <a:xfrm>
            <a:off x="327635" y="304800"/>
            <a:ext cx="2110765" cy="2110765"/>
          </a:xfrm>
          <a:prstGeom prst="rect">
            <a:avLst/>
          </a:prstGeom>
          <a:noFill/>
          <a:ln>
            <a:noFill/>
          </a:ln>
          <a:effectLst>
            <a:outerShdw blurRad="126889" sx="105000" rotWithShape="0" algn="tl" dir="2700000" dist="38100" sy="105000">
              <a:srgbClr val="000000">
                <a:alpha val="29803"/>
              </a:srgbClr>
            </a:outerShdw>
          </a:effectLst>
        </p:spPr>
      </p:pic>
      <p:pic>
        <p:nvPicPr>
          <p:cNvPr descr="Shape&#10;&#10;Description automatically generated" id="21" name="Google Shape;21;p2"/>
          <p:cNvPicPr preferRelativeResize="0"/>
          <p:nvPr/>
        </p:nvPicPr>
        <p:blipFill rotWithShape="1">
          <a:blip r:embed="rId4">
            <a:alphaModFix amt="35000"/>
          </a:blip>
          <a:srcRect b="0" l="0" r="0" t="0"/>
          <a:stretch/>
        </p:blipFill>
        <p:spPr>
          <a:xfrm>
            <a:off x="1295400" y="8219073"/>
            <a:ext cx="2193577" cy="1637236"/>
          </a:xfrm>
          <a:prstGeom prst="rect">
            <a:avLst/>
          </a:prstGeom>
          <a:noFill/>
          <a:ln>
            <a:noFill/>
          </a:ln>
        </p:spPr>
      </p:pic>
      <p:pic>
        <p:nvPicPr>
          <p:cNvPr descr="Shape&#10;&#10;Description automatically generated" id="22" name="Google Shape;22;p2"/>
          <p:cNvPicPr preferRelativeResize="0"/>
          <p:nvPr/>
        </p:nvPicPr>
        <p:blipFill rotWithShape="1">
          <a:blip r:embed="rId4">
            <a:alphaModFix amt="35000"/>
          </a:blip>
          <a:srcRect b="0" l="0" r="0" t="0"/>
          <a:stretch/>
        </p:blipFill>
        <p:spPr>
          <a:xfrm rot="10800000">
            <a:off x="15087600" y="609600"/>
            <a:ext cx="2193577" cy="1637236"/>
          </a:xfrm>
          <a:prstGeom prst="rect">
            <a:avLst/>
          </a:prstGeom>
          <a:noFill/>
          <a:ln cap="flat" cmpd="sng" w="9525">
            <a:solidFill>
              <a:srgbClr val="5BAEE0"/>
            </a:solidFill>
            <a:prstDash val="solid"/>
            <a:round/>
            <a:headEnd len="sm" w="sm" type="none"/>
            <a:tailEnd len="sm" w="sm" type="none"/>
          </a:ln>
        </p:spPr>
      </p:pic>
      <p:sp>
        <p:nvSpPr>
          <p:cNvPr id="23" name="Google Shape;23;p2"/>
          <p:cNvSpPr txBox="1"/>
          <p:nvPr>
            <p:ph idx="1" type="body"/>
          </p:nvPr>
        </p:nvSpPr>
        <p:spPr>
          <a:xfrm>
            <a:off x="2895600" y="2628900"/>
            <a:ext cx="12192000" cy="3352800"/>
          </a:xfrm>
          <a:prstGeom prst="rect">
            <a:avLst/>
          </a:prstGeom>
          <a:noFill/>
          <a:ln>
            <a:noFill/>
          </a:ln>
        </p:spPr>
        <p:txBody>
          <a:bodyPr anchorCtr="0" anchor="t" bIns="45700" lIns="91425" spcFirstLastPara="1" rIns="91425" wrap="square" tIns="45700">
            <a:normAutofit/>
          </a:bodyPr>
          <a:lstStyle>
            <a:lvl1pPr indent="-228600" lvl="0" marL="457200" algn="ctr">
              <a:spcBef>
                <a:spcPts val="1600"/>
              </a:spcBef>
              <a:spcAft>
                <a:spcPts val="0"/>
              </a:spcAft>
              <a:buSzPts val="8000"/>
              <a:buNone/>
              <a:defRPr b="1" sz="8000">
                <a:solidFill>
                  <a:schemeClr val="lt1"/>
                </a:solidFill>
                <a:latin typeface="Arial"/>
                <a:ea typeface="Arial"/>
                <a:cs typeface="Arial"/>
                <a:sym typeface="Arial"/>
              </a:defRPr>
            </a:lvl1pPr>
            <a:lvl2pPr indent="-228600" lvl="1" marL="914400" algn="l">
              <a:spcBef>
                <a:spcPts val="560"/>
              </a:spcBef>
              <a:spcAft>
                <a:spcPts val="0"/>
              </a:spcAft>
              <a:buSzPts val="2800"/>
              <a:buNone/>
              <a:defRPr b="0">
                <a:solidFill>
                  <a:schemeClr val="lt1"/>
                </a:solidFill>
                <a:latin typeface="Arial"/>
                <a:ea typeface="Arial"/>
                <a:cs typeface="Arial"/>
                <a:sym typeface="Arial"/>
              </a:defRPr>
            </a:lvl2pPr>
            <a:lvl3pPr indent="-228600" lvl="2" marL="1371600" algn="l">
              <a:spcBef>
                <a:spcPts val="480"/>
              </a:spcBef>
              <a:spcAft>
                <a:spcPts val="0"/>
              </a:spcAft>
              <a:buSzPts val="2400"/>
              <a:buNone/>
              <a:defRPr b="0">
                <a:solidFill>
                  <a:schemeClr val="lt1"/>
                </a:solidFill>
                <a:latin typeface="Arial"/>
                <a:ea typeface="Arial"/>
                <a:cs typeface="Arial"/>
                <a:sym typeface="Arial"/>
              </a:defRPr>
            </a:lvl3pPr>
            <a:lvl4pPr indent="-228600" lvl="3" marL="1828800" algn="l">
              <a:spcBef>
                <a:spcPts val="400"/>
              </a:spcBef>
              <a:spcAft>
                <a:spcPts val="0"/>
              </a:spcAft>
              <a:buSzPts val="2000"/>
              <a:buNone/>
              <a:defRPr b="0">
                <a:solidFill>
                  <a:schemeClr val="lt1"/>
                </a:solidFill>
                <a:latin typeface="Arial"/>
                <a:ea typeface="Arial"/>
                <a:cs typeface="Arial"/>
                <a:sym typeface="Arial"/>
              </a:defRPr>
            </a:lvl4pPr>
            <a:lvl5pPr indent="-228600" lvl="4" marL="2286000" algn="l">
              <a:spcBef>
                <a:spcPts val="400"/>
              </a:spcBef>
              <a:spcAft>
                <a:spcPts val="0"/>
              </a:spcAft>
              <a:buSzPts val="2000"/>
              <a:buNone/>
              <a:defRPr b="0">
                <a:solidFill>
                  <a:schemeClr val="lt1"/>
                </a:solidFill>
                <a:latin typeface="Arial"/>
                <a:ea typeface="Arial"/>
                <a:cs typeface="Arial"/>
                <a:sym typeface="Aria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2"/>
          <p:cNvSpPr txBox="1"/>
          <p:nvPr>
            <p:ph idx="2" type="body"/>
          </p:nvPr>
        </p:nvSpPr>
        <p:spPr>
          <a:xfrm>
            <a:off x="2895600" y="6073882"/>
            <a:ext cx="12192000" cy="898418"/>
          </a:xfrm>
          <a:prstGeom prst="rect">
            <a:avLst/>
          </a:prstGeom>
          <a:noFill/>
          <a:ln>
            <a:noFill/>
          </a:ln>
        </p:spPr>
        <p:txBody>
          <a:bodyPr anchorCtr="0" anchor="t" bIns="45700" lIns="91425" spcFirstLastPara="1" rIns="91425" wrap="square" tIns="45700">
            <a:normAutofit/>
          </a:bodyPr>
          <a:lstStyle>
            <a:lvl1pPr indent="-228600" lvl="0" marL="457200" algn="ctr">
              <a:spcBef>
                <a:spcPts val="560"/>
              </a:spcBef>
              <a:spcAft>
                <a:spcPts val="0"/>
              </a:spcAft>
              <a:buSzPts val="2800"/>
              <a:buNone/>
              <a:defRPr b="0" sz="2800">
                <a:solidFill>
                  <a:schemeClr val="lt1"/>
                </a:solidFill>
                <a:latin typeface="Arial"/>
                <a:ea typeface="Arial"/>
                <a:cs typeface="Arial"/>
                <a:sym typeface="Arial"/>
              </a:defRPr>
            </a:lvl1pPr>
            <a:lvl2pPr indent="-228600" lvl="1" marL="914400" algn="l">
              <a:spcBef>
                <a:spcPts val="560"/>
              </a:spcBef>
              <a:spcAft>
                <a:spcPts val="0"/>
              </a:spcAft>
              <a:buSzPts val="2800"/>
              <a:buNone/>
              <a:defRPr b="0">
                <a:solidFill>
                  <a:schemeClr val="lt1"/>
                </a:solidFill>
                <a:latin typeface="Arial"/>
                <a:ea typeface="Arial"/>
                <a:cs typeface="Arial"/>
                <a:sym typeface="Arial"/>
              </a:defRPr>
            </a:lvl2pPr>
            <a:lvl3pPr indent="-228600" lvl="2" marL="1371600" algn="l">
              <a:spcBef>
                <a:spcPts val="480"/>
              </a:spcBef>
              <a:spcAft>
                <a:spcPts val="0"/>
              </a:spcAft>
              <a:buSzPts val="2400"/>
              <a:buNone/>
              <a:defRPr b="0">
                <a:solidFill>
                  <a:schemeClr val="lt1"/>
                </a:solidFill>
                <a:latin typeface="Arial"/>
                <a:ea typeface="Arial"/>
                <a:cs typeface="Arial"/>
                <a:sym typeface="Arial"/>
              </a:defRPr>
            </a:lvl3pPr>
            <a:lvl4pPr indent="-228600" lvl="3" marL="1828800" algn="l">
              <a:spcBef>
                <a:spcPts val="400"/>
              </a:spcBef>
              <a:spcAft>
                <a:spcPts val="0"/>
              </a:spcAft>
              <a:buSzPts val="2000"/>
              <a:buNone/>
              <a:defRPr b="0">
                <a:solidFill>
                  <a:schemeClr val="lt1"/>
                </a:solidFill>
                <a:latin typeface="Arial"/>
                <a:ea typeface="Arial"/>
                <a:cs typeface="Arial"/>
                <a:sym typeface="Arial"/>
              </a:defRPr>
            </a:lvl4pPr>
            <a:lvl5pPr indent="-228600" lvl="4" marL="2286000" algn="l">
              <a:spcBef>
                <a:spcPts val="400"/>
              </a:spcBef>
              <a:spcAft>
                <a:spcPts val="0"/>
              </a:spcAft>
              <a:buSzPts val="2000"/>
              <a:buNone/>
              <a:defRPr b="0">
                <a:solidFill>
                  <a:schemeClr val="lt1"/>
                </a:solidFill>
                <a:latin typeface="Arial"/>
                <a:ea typeface="Arial"/>
                <a:cs typeface="Arial"/>
                <a:sym typeface="Aria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5" name="Google Shape;25;p2"/>
          <p:cNvSpPr txBox="1"/>
          <p:nvPr>
            <p:ph idx="3" type="body"/>
          </p:nvPr>
        </p:nvSpPr>
        <p:spPr>
          <a:xfrm>
            <a:off x="2895600" y="7320655"/>
            <a:ext cx="12192000" cy="898418"/>
          </a:xfrm>
          <a:prstGeom prst="rect">
            <a:avLst/>
          </a:prstGeom>
          <a:noFill/>
          <a:ln>
            <a:noFill/>
          </a:ln>
        </p:spPr>
        <p:txBody>
          <a:bodyPr anchorCtr="0" anchor="t" bIns="45700" lIns="91425" spcFirstLastPara="1" rIns="91425" wrap="square" tIns="45700">
            <a:normAutofit/>
          </a:bodyPr>
          <a:lstStyle>
            <a:lvl1pPr indent="-228600" lvl="0" marL="457200" algn="ctr">
              <a:spcBef>
                <a:spcPts val="720"/>
              </a:spcBef>
              <a:spcAft>
                <a:spcPts val="0"/>
              </a:spcAft>
              <a:buSzPts val="3600"/>
              <a:buNone/>
              <a:defRPr b="0" sz="3600">
                <a:solidFill>
                  <a:schemeClr val="lt1"/>
                </a:solidFill>
                <a:latin typeface="Arial"/>
                <a:ea typeface="Arial"/>
                <a:cs typeface="Arial"/>
                <a:sym typeface="Arial"/>
              </a:defRPr>
            </a:lvl1pPr>
            <a:lvl2pPr indent="-228600" lvl="1" marL="914400" algn="l">
              <a:spcBef>
                <a:spcPts val="560"/>
              </a:spcBef>
              <a:spcAft>
                <a:spcPts val="0"/>
              </a:spcAft>
              <a:buSzPts val="2800"/>
              <a:buNone/>
              <a:defRPr b="0">
                <a:solidFill>
                  <a:schemeClr val="lt1"/>
                </a:solidFill>
                <a:latin typeface="Arial"/>
                <a:ea typeface="Arial"/>
                <a:cs typeface="Arial"/>
                <a:sym typeface="Arial"/>
              </a:defRPr>
            </a:lvl2pPr>
            <a:lvl3pPr indent="-228600" lvl="2" marL="1371600" algn="l">
              <a:spcBef>
                <a:spcPts val="480"/>
              </a:spcBef>
              <a:spcAft>
                <a:spcPts val="0"/>
              </a:spcAft>
              <a:buSzPts val="2400"/>
              <a:buNone/>
              <a:defRPr b="0">
                <a:solidFill>
                  <a:schemeClr val="lt1"/>
                </a:solidFill>
                <a:latin typeface="Arial"/>
                <a:ea typeface="Arial"/>
                <a:cs typeface="Arial"/>
                <a:sym typeface="Arial"/>
              </a:defRPr>
            </a:lvl3pPr>
            <a:lvl4pPr indent="-228600" lvl="3" marL="1828800" algn="l">
              <a:spcBef>
                <a:spcPts val="400"/>
              </a:spcBef>
              <a:spcAft>
                <a:spcPts val="0"/>
              </a:spcAft>
              <a:buSzPts val="2000"/>
              <a:buNone/>
              <a:defRPr b="0">
                <a:solidFill>
                  <a:schemeClr val="lt1"/>
                </a:solidFill>
                <a:latin typeface="Arial"/>
                <a:ea typeface="Arial"/>
                <a:cs typeface="Arial"/>
                <a:sym typeface="Arial"/>
              </a:defRPr>
            </a:lvl4pPr>
            <a:lvl5pPr indent="-228600" lvl="4" marL="2286000" algn="l">
              <a:spcBef>
                <a:spcPts val="400"/>
              </a:spcBef>
              <a:spcAft>
                <a:spcPts val="0"/>
              </a:spcAft>
              <a:buSzPts val="2000"/>
              <a:buNone/>
              <a:defRPr b="0">
                <a:solidFill>
                  <a:schemeClr val="lt1"/>
                </a:solidFill>
                <a:latin typeface="Arial"/>
                <a:ea typeface="Arial"/>
                <a:cs typeface="Arial"/>
                <a:sym typeface="Aria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ullets on left-picture on right">
  <p:cSld name="Bullets on left-picture on right">
    <p:spTree>
      <p:nvGrpSpPr>
        <p:cNvPr id="55" name="Shape 55"/>
        <p:cNvGrpSpPr/>
        <p:nvPr/>
      </p:nvGrpSpPr>
      <p:grpSpPr>
        <a:xfrm>
          <a:off x="0" y="0"/>
          <a:ext cx="0" cy="0"/>
          <a:chOff x="0" y="0"/>
          <a:chExt cx="0" cy="0"/>
        </a:xfrm>
      </p:grpSpPr>
      <p:sp>
        <p:nvSpPr>
          <p:cNvPr id="56" name="Google Shape;56;p11"/>
          <p:cNvSpPr txBox="1"/>
          <p:nvPr>
            <p:ph type="title"/>
          </p:nvPr>
        </p:nvSpPr>
        <p:spPr>
          <a:xfrm>
            <a:off x="1257300" y="547695"/>
            <a:ext cx="15773400" cy="852300"/>
          </a:xfrm>
          <a:prstGeom prst="rect">
            <a:avLst/>
          </a:prstGeom>
          <a:noFill/>
          <a:ln>
            <a:noFill/>
          </a:ln>
        </p:spPr>
        <p:txBody>
          <a:bodyPr anchorCtr="0" anchor="ctr" bIns="68550" lIns="137150" spcFirstLastPara="1" rIns="137150" wrap="square" tIns="68550">
            <a:normAutofit/>
          </a:bodyPr>
          <a:lstStyle>
            <a:lvl1pPr lvl="0" rtl="0" algn="l">
              <a:lnSpc>
                <a:spcPct val="90000"/>
              </a:lnSpc>
              <a:spcBef>
                <a:spcPts val="0"/>
              </a:spcBef>
              <a:spcAft>
                <a:spcPts val="0"/>
              </a:spcAft>
              <a:buSzPts val="9000"/>
              <a:buNone/>
              <a:defRPr b="1" sz="5400">
                <a:solidFill>
                  <a:schemeClr val="dk1"/>
                </a:solidFill>
                <a:latin typeface="Arial"/>
                <a:ea typeface="Arial"/>
                <a:cs typeface="Arial"/>
                <a:sym typeface="Arial"/>
              </a:defRPr>
            </a:lvl1pPr>
            <a:lvl2pPr lvl="1" rtl="0" algn="l">
              <a:lnSpc>
                <a:spcPct val="100000"/>
              </a:lnSpc>
              <a:spcBef>
                <a:spcPts val="0"/>
              </a:spcBef>
              <a:spcAft>
                <a:spcPts val="0"/>
              </a:spcAft>
              <a:buSzPts val="2100"/>
              <a:buNone/>
              <a:defRPr/>
            </a:lvl2pPr>
            <a:lvl3pPr lvl="2" rtl="0" algn="l">
              <a:lnSpc>
                <a:spcPct val="100000"/>
              </a:lnSpc>
              <a:spcBef>
                <a:spcPts val="0"/>
              </a:spcBef>
              <a:spcAft>
                <a:spcPts val="0"/>
              </a:spcAft>
              <a:buSzPts val="2100"/>
              <a:buNone/>
              <a:defRPr/>
            </a:lvl3pPr>
            <a:lvl4pPr lvl="3" rtl="0" algn="l">
              <a:lnSpc>
                <a:spcPct val="100000"/>
              </a:lnSpc>
              <a:spcBef>
                <a:spcPts val="0"/>
              </a:spcBef>
              <a:spcAft>
                <a:spcPts val="0"/>
              </a:spcAft>
              <a:buSzPts val="2100"/>
              <a:buNone/>
              <a:defRPr/>
            </a:lvl4pPr>
            <a:lvl5pPr lvl="4" rtl="0" algn="l">
              <a:lnSpc>
                <a:spcPct val="100000"/>
              </a:lnSpc>
              <a:spcBef>
                <a:spcPts val="0"/>
              </a:spcBef>
              <a:spcAft>
                <a:spcPts val="0"/>
              </a:spcAft>
              <a:buSzPts val="2100"/>
              <a:buNone/>
              <a:defRPr/>
            </a:lvl5pPr>
            <a:lvl6pPr lvl="5" rtl="0" algn="l">
              <a:lnSpc>
                <a:spcPct val="100000"/>
              </a:lnSpc>
              <a:spcBef>
                <a:spcPts val="0"/>
              </a:spcBef>
              <a:spcAft>
                <a:spcPts val="0"/>
              </a:spcAft>
              <a:buSzPts val="2100"/>
              <a:buNone/>
              <a:defRPr/>
            </a:lvl6pPr>
            <a:lvl7pPr lvl="6" rtl="0" algn="l">
              <a:lnSpc>
                <a:spcPct val="100000"/>
              </a:lnSpc>
              <a:spcBef>
                <a:spcPts val="0"/>
              </a:spcBef>
              <a:spcAft>
                <a:spcPts val="0"/>
              </a:spcAft>
              <a:buSzPts val="2100"/>
              <a:buNone/>
              <a:defRPr/>
            </a:lvl7pPr>
            <a:lvl8pPr lvl="7" rtl="0" algn="l">
              <a:lnSpc>
                <a:spcPct val="100000"/>
              </a:lnSpc>
              <a:spcBef>
                <a:spcPts val="0"/>
              </a:spcBef>
              <a:spcAft>
                <a:spcPts val="0"/>
              </a:spcAft>
              <a:buSzPts val="2100"/>
              <a:buNone/>
              <a:defRPr/>
            </a:lvl8pPr>
            <a:lvl9pPr lvl="8" rtl="0" algn="l">
              <a:lnSpc>
                <a:spcPct val="100000"/>
              </a:lnSpc>
              <a:spcBef>
                <a:spcPts val="0"/>
              </a:spcBef>
              <a:spcAft>
                <a:spcPts val="0"/>
              </a:spcAft>
              <a:buSzPts val="2100"/>
              <a:buNone/>
              <a:defRPr/>
            </a:lvl9pPr>
          </a:lstStyle>
          <a:p/>
        </p:txBody>
      </p:sp>
      <p:sp>
        <p:nvSpPr>
          <p:cNvPr id="57" name="Google Shape;57;p11"/>
          <p:cNvSpPr txBox="1"/>
          <p:nvPr>
            <p:ph idx="1" type="body"/>
          </p:nvPr>
        </p:nvSpPr>
        <p:spPr>
          <a:xfrm>
            <a:off x="1230796" y="2579413"/>
            <a:ext cx="7772400" cy="6226500"/>
          </a:xfrm>
          <a:prstGeom prst="rect">
            <a:avLst/>
          </a:prstGeom>
          <a:noFill/>
          <a:ln>
            <a:noFill/>
          </a:ln>
        </p:spPr>
        <p:txBody>
          <a:bodyPr anchorCtr="0" anchor="t" bIns="68550" lIns="137150" spcFirstLastPara="1" rIns="137150" wrap="square" tIns="68550">
            <a:noAutofit/>
          </a:bodyPr>
          <a:lstStyle>
            <a:lvl1pPr indent="-533400" lvl="0" marL="457200" rtl="0" algn="l">
              <a:lnSpc>
                <a:spcPct val="100000"/>
              </a:lnSpc>
              <a:spcBef>
                <a:spcPts val="1800"/>
              </a:spcBef>
              <a:spcAft>
                <a:spcPts val="0"/>
              </a:spcAft>
              <a:buClr>
                <a:srgbClr val="00B050"/>
              </a:buClr>
              <a:buSzPts val="4800"/>
              <a:buFont typeface="Arial"/>
              <a:buChar char="•"/>
              <a:defRPr b="1" sz="3300">
                <a:latin typeface="Arial"/>
                <a:ea typeface="Arial"/>
                <a:cs typeface="Arial"/>
                <a:sym typeface="Arial"/>
              </a:defRPr>
            </a:lvl1pPr>
            <a:lvl2pPr indent="-495300" lvl="1" marL="914400" rtl="0" algn="l">
              <a:lnSpc>
                <a:spcPct val="100000"/>
              </a:lnSpc>
              <a:spcBef>
                <a:spcPts val="800"/>
              </a:spcBef>
              <a:spcAft>
                <a:spcPts val="0"/>
              </a:spcAft>
              <a:buClr>
                <a:schemeClr val="dk1"/>
              </a:buClr>
              <a:buSzPts val="4200"/>
              <a:buFont typeface="Calibri"/>
              <a:buChar char="‒"/>
              <a:defRPr sz="2700">
                <a:solidFill>
                  <a:schemeClr val="dk1"/>
                </a:solidFill>
                <a:latin typeface="Arial"/>
                <a:ea typeface="Arial"/>
                <a:cs typeface="Arial"/>
                <a:sym typeface="Arial"/>
              </a:defRPr>
            </a:lvl2pPr>
            <a:lvl3pPr indent="-457200" lvl="2" marL="1371600" rtl="0" algn="l">
              <a:lnSpc>
                <a:spcPct val="100000"/>
              </a:lnSpc>
              <a:spcBef>
                <a:spcPts val="700"/>
              </a:spcBef>
              <a:spcAft>
                <a:spcPts val="0"/>
              </a:spcAft>
              <a:buClr>
                <a:srgbClr val="00B050"/>
              </a:buClr>
              <a:buSzPts val="3600"/>
              <a:buFont typeface="Calibri"/>
              <a:buChar char="‒"/>
              <a:defRPr sz="2400">
                <a:solidFill>
                  <a:schemeClr val="dk1"/>
                </a:solidFill>
                <a:latin typeface="Arial"/>
                <a:ea typeface="Arial"/>
                <a:cs typeface="Arial"/>
                <a:sym typeface="Arial"/>
              </a:defRPr>
            </a:lvl3pPr>
            <a:lvl4pPr indent="-419100" lvl="3" marL="1828800" rtl="0" algn="l">
              <a:lnSpc>
                <a:spcPct val="100000"/>
              </a:lnSpc>
              <a:spcBef>
                <a:spcPts val="600"/>
              </a:spcBef>
              <a:spcAft>
                <a:spcPts val="0"/>
              </a:spcAft>
              <a:buSzPts val="3000"/>
              <a:buChar char="▪"/>
              <a:defRPr/>
            </a:lvl4pPr>
            <a:lvl5pPr indent="-419100" lvl="4" marL="2286000" rtl="0" algn="l">
              <a:lnSpc>
                <a:spcPct val="100000"/>
              </a:lnSpc>
              <a:spcBef>
                <a:spcPts val="600"/>
              </a:spcBef>
              <a:spcAft>
                <a:spcPts val="0"/>
              </a:spcAft>
              <a:buSzPts val="3000"/>
              <a:buChar char="▪"/>
              <a:defRPr/>
            </a:lvl5pPr>
            <a:lvl6pPr indent="-419100" lvl="5" marL="2743200" rtl="0" algn="l">
              <a:lnSpc>
                <a:spcPct val="100000"/>
              </a:lnSpc>
              <a:spcBef>
                <a:spcPts val="600"/>
              </a:spcBef>
              <a:spcAft>
                <a:spcPts val="0"/>
              </a:spcAft>
              <a:buSzPts val="3000"/>
              <a:buChar char="•"/>
              <a:defRPr/>
            </a:lvl6pPr>
            <a:lvl7pPr indent="-419100" lvl="6" marL="3200400" rtl="0" algn="l">
              <a:lnSpc>
                <a:spcPct val="100000"/>
              </a:lnSpc>
              <a:spcBef>
                <a:spcPts val="600"/>
              </a:spcBef>
              <a:spcAft>
                <a:spcPts val="0"/>
              </a:spcAft>
              <a:buSzPts val="3000"/>
              <a:buChar char="•"/>
              <a:defRPr/>
            </a:lvl7pPr>
            <a:lvl8pPr indent="-419100" lvl="7" marL="3657600" rtl="0" algn="l">
              <a:lnSpc>
                <a:spcPct val="100000"/>
              </a:lnSpc>
              <a:spcBef>
                <a:spcPts val="600"/>
              </a:spcBef>
              <a:spcAft>
                <a:spcPts val="0"/>
              </a:spcAft>
              <a:buSzPts val="3000"/>
              <a:buChar char="•"/>
              <a:defRPr/>
            </a:lvl8pPr>
            <a:lvl9pPr indent="-419100" lvl="8" marL="4114800" rtl="0" algn="l">
              <a:lnSpc>
                <a:spcPct val="100000"/>
              </a:lnSpc>
              <a:spcBef>
                <a:spcPts val="600"/>
              </a:spcBef>
              <a:spcAft>
                <a:spcPts val="0"/>
              </a:spcAft>
              <a:buSzPts val="3000"/>
              <a:buChar char="•"/>
              <a:defRPr/>
            </a:lvl9pPr>
          </a:lstStyle>
          <a:p/>
        </p:txBody>
      </p:sp>
      <p:sp>
        <p:nvSpPr>
          <p:cNvPr id="58" name="Google Shape;58;p11"/>
          <p:cNvSpPr txBox="1"/>
          <p:nvPr>
            <p:ph idx="2" type="body"/>
          </p:nvPr>
        </p:nvSpPr>
        <p:spPr>
          <a:xfrm>
            <a:off x="1244602" y="1430725"/>
            <a:ext cx="15786000" cy="879000"/>
          </a:xfrm>
          <a:prstGeom prst="rect">
            <a:avLst/>
          </a:prstGeom>
          <a:noFill/>
          <a:ln>
            <a:noFill/>
          </a:ln>
        </p:spPr>
        <p:txBody>
          <a:bodyPr anchorCtr="0" anchor="t" bIns="68550" lIns="137150" spcFirstLastPara="1" rIns="137150" wrap="square" tIns="68550">
            <a:normAutofit/>
          </a:bodyPr>
          <a:lstStyle>
            <a:lvl1pPr indent="-228600" lvl="0" marL="457200" rtl="0" algn="l">
              <a:lnSpc>
                <a:spcPct val="100000"/>
              </a:lnSpc>
              <a:spcBef>
                <a:spcPts val="1000"/>
              </a:spcBef>
              <a:spcAft>
                <a:spcPts val="0"/>
              </a:spcAft>
              <a:buSzPts val="4800"/>
              <a:buNone/>
              <a:defRPr>
                <a:solidFill>
                  <a:srgbClr val="7F7F7F"/>
                </a:solidFill>
                <a:latin typeface="Arial"/>
                <a:ea typeface="Arial"/>
                <a:cs typeface="Arial"/>
                <a:sym typeface="Arial"/>
              </a:defRPr>
            </a:lvl1pPr>
            <a:lvl2pPr indent="-495300" lvl="1" marL="914400" rtl="0" algn="l">
              <a:lnSpc>
                <a:spcPct val="100000"/>
              </a:lnSpc>
              <a:spcBef>
                <a:spcPts val="800"/>
              </a:spcBef>
              <a:spcAft>
                <a:spcPts val="0"/>
              </a:spcAft>
              <a:buSzPts val="4200"/>
              <a:buChar char="–"/>
              <a:defRPr/>
            </a:lvl2pPr>
            <a:lvl3pPr indent="-457200" lvl="2" marL="1371600" rtl="0" algn="l">
              <a:lnSpc>
                <a:spcPct val="100000"/>
              </a:lnSpc>
              <a:spcBef>
                <a:spcPts val="700"/>
              </a:spcBef>
              <a:spcAft>
                <a:spcPts val="0"/>
              </a:spcAft>
              <a:buSzPts val="3600"/>
              <a:buChar char="o"/>
              <a:defRPr/>
            </a:lvl3pPr>
            <a:lvl4pPr indent="-419100" lvl="3" marL="1828800" rtl="0" algn="l">
              <a:lnSpc>
                <a:spcPct val="100000"/>
              </a:lnSpc>
              <a:spcBef>
                <a:spcPts val="600"/>
              </a:spcBef>
              <a:spcAft>
                <a:spcPts val="0"/>
              </a:spcAft>
              <a:buSzPts val="3000"/>
              <a:buChar char="▪"/>
              <a:defRPr/>
            </a:lvl4pPr>
            <a:lvl5pPr indent="-419100" lvl="4" marL="2286000" rtl="0" algn="l">
              <a:lnSpc>
                <a:spcPct val="100000"/>
              </a:lnSpc>
              <a:spcBef>
                <a:spcPts val="600"/>
              </a:spcBef>
              <a:spcAft>
                <a:spcPts val="0"/>
              </a:spcAft>
              <a:buSzPts val="3000"/>
              <a:buChar char="▪"/>
              <a:defRPr/>
            </a:lvl5pPr>
            <a:lvl6pPr indent="-419100" lvl="5" marL="2743200" rtl="0" algn="l">
              <a:lnSpc>
                <a:spcPct val="100000"/>
              </a:lnSpc>
              <a:spcBef>
                <a:spcPts val="600"/>
              </a:spcBef>
              <a:spcAft>
                <a:spcPts val="0"/>
              </a:spcAft>
              <a:buSzPts val="3000"/>
              <a:buChar char="•"/>
              <a:defRPr/>
            </a:lvl6pPr>
            <a:lvl7pPr indent="-419100" lvl="6" marL="3200400" rtl="0" algn="l">
              <a:lnSpc>
                <a:spcPct val="100000"/>
              </a:lnSpc>
              <a:spcBef>
                <a:spcPts val="600"/>
              </a:spcBef>
              <a:spcAft>
                <a:spcPts val="0"/>
              </a:spcAft>
              <a:buSzPts val="3000"/>
              <a:buChar char="•"/>
              <a:defRPr/>
            </a:lvl7pPr>
            <a:lvl8pPr indent="-419100" lvl="7" marL="3657600" rtl="0" algn="l">
              <a:lnSpc>
                <a:spcPct val="100000"/>
              </a:lnSpc>
              <a:spcBef>
                <a:spcPts val="600"/>
              </a:spcBef>
              <a:spcAft>
                <a:spcPts val="0"/>
              </a:spcAft>
              <a:buSzPts val="3000"/>
              <a:buChar char="•"/>
              <a:defRPr/>
            </a:lvl8pPr>
            <a:lvl9pPr indent="-419100" lvl="8" marL="4114800" rtl="0" algn="l">
              <a:lnSpc>
                <a:spcPct val="100000"/>
              </a:lnSpc>
              <a:spcBef>
                <a:spcPts val="600"/>
              </a:spcBef>
              <a:spcAft>
                <a:spcPts val="0"/>
              </a:spcAft>
              <a:buSzPts val="30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6" name="Shape 26"/>
        <p:cNvGrpSpPr/>
        <p:nvPr/>
      </p:nvGrpSpPr>
      <p:grpSpPr>
        <a:xfrm>
          <a:off x="0" y="0"/>
          <a:ext cx="0" cy="0"/>
          <a:chOff x="0" y="0"/>
          <a:chExt cx="0" cy="0"/>
        </a:xfrm>
      </p:grpSpPr>
      <p:sp>
        <p:nvSpPr>
          <p:cNvPr id="27" name="Google Shape;27;p3"/>
          <p:cNvSpPr txBox="1"/>
          <p:nvPr>
            <p:ph type="title"/>
          </p:nvPr>
        </p:nvSpPr>
        <p:spPr>
          <a:xfrm>
            <a:off x="1828800" y="280224"/>
            <a:ext cx="13944600"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001E79"/>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3"/>
          <p:cNvSpPr txBox="1"/>
          <p:nvPr>
            <p:ph idx="1" type="body"/>
          </p:nvPr>
        </p:nvSpPr>
        <p:spPr>
          <a:xfrm>
            <a:off x="1828800" y="2019300"/>
            <a:ext cx="14401800" cy="5410200"/>
          </a:xfrm>
          <a:prstGeom prst="rect">
            <a:avLst/>
          </a:prstGeom>
          <a:noFill/>
          <a:ln>
            <a:noFill/>
          </a:ln>
        </p:spPr>
        <p:txBody>
          <a:bodyPr anchorCtr="0" anchor="t" bIns="45700" lIns="91425" spcFirstLastPara="1" rIns="91425" wrap="square" tIns="45700">
            <a:normAutofit/>
          </a:bodyPr>
          <a:lstStyle>
            <a:lvl1pPr indent="-431800" lvl="0" marL="457200" marR="0" rtl="0" algn="l">
              <a:lnSpc>
                <a:spcPct val="100000"/>
              </a:lnSpc>
              <a:spcBef>
                <a:spcPts val="640"/>
              </a:spcBef>
              <a:spcAft>
                <a:spcPts val="0"/>
              </a:spcAft>
              <a:buSzPts val="3200"/>
              <a:buChar char="▪"/>
              <a:defRPr/>
            </a:lvl1pPr>
            <a:lvl2pPr indent="-406400" lvl="1" marL="914400" algn="l">
              <a:spcBef>
                <a:spcPts val="560"/>
              </a:spcBef>
              <a:spcAft>
                <a:spcPts val="0"/>
              </a:spcAft>
              <a:buSzPts val="2800"/>
              <a:buFont typeface="Lucida Sans"/>
              <a:buChar char="–"/>
              <a:defRPr/>
            </a:lvl2pPr>
            <a:lvl3pPr indent="-381000" lvl="2" marL="1371600" algn="l">
              <a:spcBef>
                <a:spcPts val="480"/>
              </a:spcBef>
              <a:spcAft>
                <a:spcPts val="0"/>
              </a:spcAft>
              <a:buSzPts val="2400"/>
              <a:buFont typeface="Courier New"/>
              <a:buChar char="o"/>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9" name="Google Shape;29;p3"/>
          <p:cNvSpPr txBox="1"/>
          <p:nvPr>
            <p:ph idx="12" type="sldNum"/>
          </p:nvPr>
        </p:nvSpPr>
        <p:spPr>
          <a:xfrm>
            <a:off x="762000" y="9921875"/>
            <a:ext cx="21336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b="0" i="0" sz="1800" u="none" cap="none" strike="noStrike">
                <a:solidFill>
                  <a:schemeClr val="lt1"/>
                </a:solidFill>
                <a:latin typeface="Calibri"/>
                <a:ea typeface="Calibri"/>
                <a:cs typeface="Calibri"/>
                <a:sym typeface="Calibri"/>
              </a:defRPr>
            </a:lvl1pPr>
            <a:lvl2pPr indent="0" lvl="1" marL="0" marR="0" rtl="0" algn="l">
              <a:spcBef>
                <a:spcPts val="0"/>
              </a:spcBef>
              <a:buNone/>
              <a:defRPr b="0" i="0" sz="1800" u="none" cap="none" strike="noStrike">
                <a:solidFill>
                  <a:schemeClr val="lt1"/>
                </a:solidFill>
                <a:latin typeface="Calibri"/>
                <a:ea typeface="Calibri"/>
                <a:cs typeface="Calibri"/>
                <a:sym typeface="Calibri"/>
              </a:defRPr>
            </a:lvl2pPr>
            <a:lvl3pPr indent="0" lvl="2" marL="0" marR="0" rtl="0" algn="l">
              <a:spcBef>
                <a:spcPts val="0"/>
              </a:spcBef>
              <a:buNone/>
              <a:defRPr b="0" i="0" sz="1800" u="none" cap="none" strike="noStrike">
                <a:solidFill>
                  <a:schemeClr val="lt1"/>
                </a:solidFill>
                <a:latin typeface="Calibri"/>
                <a:ea typeface="Calibri"/>
                <a:cs typeface="Calibri"/>
                <a:sym typeface="Calibri"/>
              </a:defRPr>
            </a:lvl3pPr>
            <a:lvl4pPr indent="0" lvl="3" marL="0" marR="0" rtl="0" algn="l">
              <a:spcBef>
                <a:spcPts val="0"/>
              </a:spcBef>
              <a:buNone/>
              <a:defRPr b="0" i="0" sz="1800" u="none" cap="none" strike="noStrike">
                <a:solidFill>
                  <a:schemeClr val="lt1"/>
                </a:solidFill>
                <a:latin typeface="Calibri"/>
                <a:ea typeface="Calibri"/>
                <a:cs typeface="Calibri"/>
                <a:sym typeface="Calibri"/>
              </a:defRPr>
            </a:lvl4pPr>
            <a:lvl5pPr indent="0" lvl="4" marL="0" marR="0" rtl="0" algn="l">
              <a:spcBef>
                <a:spcPts val="0"/>
              </a:spcBef>
              <a:buNone/>
              <a:defRPr b="0" i="0" sz="1800" u="none" cap="none" strike="noStrike">
                <a:solidFill>
                  <a:schemeClr val="lt1"/>
                </a:solidFill>
                <a:latin typeface="Calibri"/>
                <a:ea typeface="Calibri"/>
                <a:cs typeface="Calibri"/>
                <a:sym typeface="Calibri"/>
              </a:defRPr>
            </a:lvl5pPr>
            <a:lvl6pPr indent="0" lvl="5" marL="0" marR="0" rtl="0" algn="l">
              <a:spcBef>
                <a:spcPts val="0"/>
              </a:spcBef>
              <a:buNone/>
              <a:defRPr b="0" i="0" sz="1800" u="none" cap="none" strike="noStrike">
                <a:solidFill>
                  <a:schemeClr val="lt1"/>
                </a:solidFill>
                <a:latin typeface="Calibri"/>
                <a:ea typeface="Calibri"/>
                <a:cs typeface="Calibri"/>
                <a:sym typeface="Calibri"/>
              </a:defRPr>
            </a:lvl6pPr>
            <a:lvl7pPr indent="0" lvl="6" marL="0" marR="0" rtl="0" algn="l">
              <a:spcBef>
                <a:spcPts val="0"/>
              </a:spcBef>
              <a:buNone/>
              <a:defRPr b="0" i="0" sz="1800" u="none" cap="none" strike="noStrike">
                <a:solidFill>
                  <a:schemeClr val="lt1"/>
                </a:solidFill>
                <a:latin typeface="Calibri"/>
                <a:ea typeface="Calibri"/>
                <a:cs typeface="Calibri"/>
                <a:sym typeface="Calibri"/>
              </a:defRPr>
            </a:lvl7pPr>
            <a:lvl8pPr indent="0" lvl="7" marL="0" marR="0" rtl="0" algn="l">
              <a:spcBef>
                <a:spcPts val="0"/>
              </a:spcBef>
              <a:buNone/>
              <a:defRPr b="0" i="0" sz="1800" u="none" cap="none" strike="noStrike">
                <a:solidFill>
                  <a:schemeClr val="lt1"/>
                </a:solidFill>
                <a:latin typeface="Calibri"/>
                <a:ea typeface="Calibri"/>
                <a:cs typeface="Calibri"/>
                <a:sym typeface="Calibri"/>
              </a:defRPr>
            </a:lvl8pPr>
            <a:lvl9pPr indent="0" lvl="8" marL="0" marR="0" rtl="0" algn="l">
              <a:spcBef>
                <a:spcPts val="0"/>
              </a:spcBef>
              <a:buNone/>
              <a:defRPr b="0" i="0" sz="1800" u="none" cap="none" strike="noStrike">
                <a:solidFill>
                  <a:schemeClr val="lt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30" name="Shape 30"/>
        <p:cNvGrpSpPr/>
        <p:nvPr/>
      </p:nvGrpSpPr>
      <p:grpSpPr>
        <a:xfrm>
          <a:off x="0" y="0"/>
          <a:ext cx="0" cy="0"/>
          <a:chOff x="0" y="0"/>
          <a:chExt cx="0" cy="0"/>
        </a:xfrm>
      </p:grpSpPr>
      <p:sp>
        <p:nvSpPr>
          <p:cNvPr id="31" name="Google Shape;31;p4"/>
          <p:cNvSpPr txBox="1"/>
          <p:nvPr>
            <p:ph type="title"/>
          </p:nvPr>
        </p:nvSpPr>
        <p:spPr>
          <a:xfrm>
            <a:off x="1828800" y="280224"/>
            <a:ext cx="13944600"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001E79"/>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5"/>
          <p:cNvSpPr txBox="1"/>
          <p:nvPr>
            <p:ph type="title"/>
          </p:nvPr>
        </p:nvSpPr>
        <p:spPr>
          <a:xfrm>
            <a:off x="1828800" y="280224"/>
            <a:ext cx="13944600"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001E79"/>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Left text right">
  <p:cSld name="Picture Left text right">
    <p:spTree>
      <p:nvGrpSpPr>
        <p:cNvPr id="34" name="Shape 34"/>
        <p:cNvGrpSpPr/>
        <p:nvPr/>
      </p:nvGrpSpPr>
      <p:grpSpPr>
        <a:xfrm>
          <a:off x="0" y="0"/>
          <a:ext cx="0" cy="0"/>
          <a:chOff x="0" y="0"/>
          <a:chExt cx="0" cy="0"/>
        </a:xfrm>
      </p:grpSpPr>
      <p:sp>
        <p:nvSpPr>
          <p:cNvPr id="35" name="Google Shape;35;p6"/>
          <p:cNvSpPr txBox="1"/>
          <p:nvPr>
            <p:ph idx="12" type="sldNum"/>
          </p:nvPr>
        </p:nvSpPr>
        <p:spPr>
          <a:xfrm>
            <a:off x="457200" y="9921875"/>
            <a:ext cx="21336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lt1"/>
                </a:solidFill>
                <a:latin typeface="Calibri"/>
                <a:ea typeface="Calibri"/>
                <a:cs typeface="Calibri"/>
                <a:sym typeface="Calibri"/>
              </a:defRPr>
            </a:lvl1pPr>
            <a:lvl2pPr indent="0" lvl="1" marL="0" marR="0" rtl="0" algn="l">
              <a:spcBef>
                <a:spcPts val="0"/>
              </a:spcBef>
              <a:buNone/>
              <a:defRPr sz="1800">
                <a:solidFill>
                  <a:schemeClr val="lt1"/>
                </a:solidFill>
                <a:latin typeface="Calibri"/>
                <a:ea typeface="Calibri"/>
                <a:cs typeface="Calibri"/>
                <a:sym typeface="Calibri"/>
              </a:defRPr>
            </a:lvl2pPr>
            <a:lvl3pPr indent="0" lvl="2" marL="0" marR="0" rtl="0" algn="l">
              <a:spcBef>
                <a:spcPts val="0"/>
              </a:spcBef>
              <a:buNone/>
              <a:defRPr sz="1800">
                <a:solidFill>
                  <a:schemeClr val="lt1"/>
                </a:solidFill>
                <a:latin typeface="Calibri"/>
                <a:ea typeface="Calibri"/>
                <a:cs typeface="Calibri"/>
                <a:sym typeface="Calibri"/>
              </a:defRPr>
            </a:lvl3pPr>
            <a:lvl4pPr indent="0" lvl="3" marL="0" marR="0" rtl="0" algn="l">
              <a:spcBef>
                <a:spcPts val="0"/>
              </a:spcBef>
              <a:buNone/>
              <a:defRPr sz="1800">
                <a:solidFill>
                  <a:schemeClr val="lt1"/>
                </a:solidFill>
                <a:latin typeface="Calibri"/>
                <a:ea typeface="Calibri"/>
                <a:cs typeface="Calibri"/>
                <a:sym typeface="Calibri"/>
              </a:defRPr>
            </a:lvl4pPr>
            <a:lvl5pPr indent="0" lvl="4" marL="0" marR="0" rtl="0" algn="l">
              <a:spcBef>
                <a:spcPts val="0"/>
              </a:spcBef>
              <a:buNone/>
              <a:defRPr sz="1800">
                <a:solidFill>
                  <a:schemeClr val="lt1"/>
                </a:solidFill>
                <a:latin typeface="Calibri"/>
                <a:ea typeface="Calibri"/>
                <a:cs typeface="Calibri"/>
                <a:sym typeface="Calibri"/>
              </a:defRPr>
            </a:lvl5pPr>
            <a:lvl6pPr indent="0" lvl="5" marL="0" marR="0" rtl="0" algn="l">
              <a:spcBef>
                <a:spcPts val="0"/>
              </a:spcBef>
              <a:buNone/>
              <a:defRPr sz="1800">
                <a:solidFill>
                  <a:schemeClr val="lt1"/>
                </a:solidFill>
                <a:latin typeface="Calibri"/>
                <a:ea typeface="Calibri"/>
                <a:cs typeface="Calibri"/>
                <a:sym typeface="Calibri"/>
              </a:defRPr>
            </a:lvl6pPr>
            <a:lvl7pPr indent="0" lvl="6" marL="0" marR="0" rtl="0" algn="l">
              <a:spcBef>
                <a:spcPts val="0"/>
              </a:spcBef>
              <a:buNone/>
              <a:defRPr sz="1800">
                <a:solidFill>
                  <a:schemeClr val="lt1"/>
                </a:solidFill>
                <a:latin typeface="Calibri"/>
                <a:ea typeface="Calibri"/>
                <a:cs typeface="Calibri"/>
                <a:sym typeface="Calibri"/>
              </a:defRPr>
            </a:lvl7pPr>
            <a:lvl8pPr indent="0" lvl="7" marL="0" marR="0" rtl="0" algn="l">
              <a:spcBef>
                <a:spcPts val="0"/>
              </a:spcBef>
              <a:buNone/>
              <a:defRPr sz="1800">
                <a:solidFill>
                  <a:schemeClr val="lt1"/>
                </a:solidFill>
                <a:latin typeface="Calibri"/>
                <a:ea typeface="Calibri"/>
                <a:cs typeface="Calibri"/>
                <a:sym typeface="Calibri"/>
              </a:defRPr>
            </a:lvl8pPr>
            <a:lvl9pPr indent="0" lvl="8" marL="0" marR="0" rtl="0" algn="l">
              <a:spcBef>
                <a:spcPts val="0"/>
              </a:spcBef>
              <a:buNone/>
              <a:defRPr sz="1800">
                <a:solidFill>
                  <a:schemeClr val="lt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
        <p:nvSpPr>
          <p:cNvPr id="36" name="Google Shape;36;p6"/>
          <p:cNvSpPr/>
          <p:nvPr>
            <p:ph idx="2" type="pic"/>
          </p:nvPr>
        </p:nvSpPr>
        <p:spPr>
          <a:xfrm>
            <a:off x="0" y="1714500"/>
            <a:ext cx="7772400" cy="6858000"/>
          </a:xfrm>
          <a:prstGeom prst="rect">
            <a:avLst/>
          </a:prstGeom>
          <a:noFill/>
          <a:ln>
            <a:noFill/>
          </a:ln>
        </p:spPr>
      </p:sp>
      <p:sp>
        <p:nvSpPr>
          <p:cNvPr id="37" name="Google Shape;37;p6"/>
          <p:cNvSpPr txBox="1"/>
          <p:nvPr>
            <p:ph idx="1" type="body"/>
          </p:nvPr>
        </p:nvSpPr>
        <p:spPr>
          <a:xfrm>
            <a:off x="10363200" y="1866900"/>
            <a:ext cx="5029200" cy="2057400"/>
          </a:xfrm>
          <a:prstGeom prst="rect">
            <a:avLst/>
          </a:prstGeom>
          <a:noFill/>
          <a:ln>
            <a:noFill/>
          </a:ln>
        </p:spPr>
        <p:txBody>
          <a:bodyPr anchorCtr="0" anchor="t" bIns="45700" lIns="91425" spcFirstLastPara="1" rIns="91425" wrap="square" tIns="45700">
            <a:normAutofit/>
          </a:bodyPr>
          <a:lstStyle>
            <a:lvl1pPr indent="-228600" lvl="0" marL="457200" algn="l">
              <a:spcBef>
                <a:spcPts val="1320"/>
              </a:spcBef>
              <a:spcAft>
                <a:spcPts val="0"/>
              </a:spcAft>
              <a:buSzPts val="6600"/>
              <a:buNone/>
              <a:defRPr b="1" sz="6600">
                <a:solidFill>
                  <a:srgbClr val="233796"/>
                </a:solidFill>
                <a:latin typeface="Arial"/>
                <a:ea typeface="Arial"/>
                <a:cs typeface="Arial"/>
                <a:sym typeface="Arial"/>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o"/>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8" name="Google Shape;38;p6"/>
          <p:cNvSpPr txBox="1"/>
          <p:nvPr>
            <p:ph idx="3" type="body"/>
          </p:nvPr>
        </p:nvSpPr>
        <p:spPr>
          <a:xfrm>
            <a:off x="10287000" y="4076700"/>
            <a:ext cx="6400800" cy="3592513"/>
          </a:xfrm>
          <a:prstGeom prst="rect">
            <a:avLst/>
          </a:prstGeom>
          <a:noFill/>
          <a:ln>
            <a:noFill/>
          </a:ln>
        </p:spPr>
        <p:txBody>
          <a:bodyPr anchorCtr="0" anchor="t" bIns="45700" lIns="91425" spcFirstLastPara="1" rIns="91425" wrap="square" tIns="45700">
            <a:normAutofit/>
          </a:bodyPr>
          <a:lstStyle>
            <a:lvl1pPr indent="-228600" lvl="0" marL="457200" algn="l">
              <a:spcBef>
                <a:spcPts val="560"/>
              </a:spcBef>
              <a:spcAft>
                <a:spcPts val="0"/>
              </a:spcAft>
              <a:buSzPts val="2800"/>
              <a:buNone/>
              <a:defRPr b="0" sz="2800">
                <a:solidFill>
                  <a:srgbClr val="233796"/>
                </a:solidFill>
                <a:latin typeface="Arial"/>
                <a:ea typeface="Arial"/>
                <a:cs typeface="Arial"/>
                <a:sym typeface="Arial"/>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o"/>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lank">
  <p:cSld name="Title blank">
    <p:spTree>
      <p:nvGrpSpPr>
        <p:cNvPr id="39" name="Shape 39"/>
        <p:cNvGrpSpPr/>
        <p:nvPr/>
      </p:nvGrpSpPr>
      <p:grpSpPr>
        <a:xfrm>
          <a:off x="0" y="0"/>
          <a:ext cx="0" cy="0"/>
          <a:chOff x="0" y="0"/>
          <a:chExt cx="0" cy="0"/>
        </a:xfrm>
      </p:grpSpPr>
      <p:sp>
        <p:nvSpPr>
          <p:cNvPr id="40" name="Google Shape;40;p7"/>
          <p:cNvSpPr txBox="1"/>
          <p:nvPr>
            <p:ph type="title"/>
          </p:nvPr>
        </p:nvSpPr>
        <p:spPr>
          <a:xfrm>
            <a:off x="1828800" y="419100"/>
            <a:ext cx="13944600" cy="11430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001E79"/>
              </a:buClr>
              <a:buSzPts val="60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Divider">
  <p:cSld name="Picture Divider">
    <p:spTree>
      <p:nvGrpSpPr>
        <p:cNvPr id="41" name="Shape 41"/>
        <p:cNvGrpSpPr/>
        <p:nvPr/>
      </p:nvGrpSpPr>
      <p:grpSpPr>
        <a:xfrm>
          <a:off x="0" y="0"/>
          <a:ext cx="0" cy="0"/>
          <a:chOff x="0" y="0"/>
          <a:chExt cx="0" cy="0"/>
        </a:xfrm>
      </p:grpSpPr>
      <p:sp>
        <p:nvSpPr>
          <p:cNvPr id="42" name="Google Shape;42;p8"/>
          <p:cNvSpPr/>
          <p:nvPr/>
        </p:nvSpPr>
        <p:spPr>
          <a:xfrm rot="5400000">
            <a:off x="492728" y="1266679"/>
            <a:ext cx="6722847" cy="7708304"/>
          </a:xfrm>
          <a:prstGeom prst="round2SameRect">
            <a:avLst>
              <a:gd fmla="val 0" name="adj1"/>
              <a:gd fmla="val 0" name="adj2"/>
            </a:avLst>
          </a:prstGeom>
          <a:blipFill rotWithShape="0">
            <a:blip r:embed="rId2">
              <a:alphaModFix/>
            </a:blip>
            <a:stretch>
              <a:fillRect b="0" l="0" r="0" t="0"/>
            </a:stretch>
          </a:blipFill>
          <a:ln>
            <a:noFill/>
          </a:ln>
          <a:effectLst>
            <a:outerShdw blurRad="369733" rotWithShape="0" algn="tl" dir="2700000" dist="115117">
              <a:srgbClr val="000000">
                <a:alpha val="36862"/>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3" name="Google Shape;43;p8"/>
          <p:cNvSpPr txBox="1"/>
          <p:nvPr>
            <p:ph idx="1" type="body"/>
          </p:nvPr>
        </p:nvSpPr>
        <p:spPr>
          <a:xfrm>
            <a:off x="9982201" y="3196544"/>
            <a:ext cx="5519738" cy="1757363"/>
          </a:xfrm>
          <a:prstGeom prst="rect">
            <a:avLst/>
          </a:prstGeom>
          <a:noFill/>
          <a:ln>
            <a:noFill/>
          </a:ln>
        </p:spPr>
        <p:txBody>
          <a:bodyPr anchorCtr="0" anchor="t" bIns="45700" lIns="91425" spcFirstLastPara="1" rIns="91425" wrap="square" tIns="45700">
            <a:normAutofit/>
          </a:bodyPr>
          <a:lstStyle>
            <a:lvl1pPr indent="-228600" lvl="0" marL="457200" algn="l">
              <a:lnSpc>
                <a:spcPct val="145454"/>
              </a:lnSpc>
              <a:spcBef>
                <a:spcPts val="0"/>
              </a:spcBef>
              <a:spcAft>
                <a:spcPts val="0"/>
              </a:spcAft>
              <a:buSzPts val="6600"/>
              <a:buNone/>
              <a:defRPr b="1" sz="6600">
                <a:solidFill>
                  <a:srgbClr val="001E79"/>
                </a:solidFill>
                <a:latin typeface="Arial"/>
                <a:ea typeface="Arial"/>
                <a:cs typeface="Arial"/>
                <a:sym typeface="Arial"/>
              </a:defRPr>
            </a:lvl1pPr>
            <a:lvl2pPr indent="-647700" lvl="1" marL="914400" algn="l">
              <a:lnSpc>
                <a:spcPct val="145454"/>
              </a:lnSpc>
              <a:spcBef>
                <a:spcPts val="0"/>
              </a:spcBef>
              <a:spcAft>
                <a:spcPts val="0"/>
              </a:spcAft>
              <a:buSzPts val="6600"/>
              <a:buChar char="–"/>
              <a:defRPr b="1" sz="6600">
                <a:solidFill>
                  <a:srgbClr val="003B73"/>
                </a:solidFill>
                <a:latin typeface="Arial"/>
                <a:ea typeface="Arial"/>
                <a:cs typeface="Arial"/>
                <a:sym typeface="Arial"/>
              </a:defRPr>
            </a:lvl2pPr>
            <a:lvl3pPr indent="-647700" lvl="2" marL="1371600" algn="l">
              <a:lnSpc>
                <a:spcPct val="145454"/>
              </a:lnSpc>
              <a:spcBef>
                <a:spcPts val="0"/>
              </a:spcBef>
              <a:spcAft>
                <a:spcPts val="0"/>
              </a:spcAft>
              <a:buSzPts val="6600"/>
              <a:buChar char="o"/>
              <a:defRPr b="1" sz="6600">
                <a:solidFill>
                  <a:srgbClr val="003B73"/>
                </a:solidFill>
                <a:latin typeface="Arial"/>
                <a:ea typeface="Arial"/>
                <a:cs typeface="Arial"/>
                <a:sym typeface="Arial"/>
              </a:defRPr>
            </a:lvl3pPr>
            <a:lvl4pPr indent="-647700" lvl="3" marL="1828800" algn="l">
              <a:lnSpc>
                <a:spcPct val="145454"/>
              </a:lnSpc>
              <a:spcBef>
                <a:spcPts val="0"/>
              </a:spcBef>
              <a:spcAft>
                <a:spcPts val="0"/>
              </a:spcAft>
              <a:buSzPts val="6600"/>
              <a:buChar char="▪"/>
              <a:defRPr b="1" sz="6600">
                <a:solidFill>
                  <a:srgbClr val="003B73"/>
                </a:solidFill>
                <a:latin typeface="Arial"/>
                <a:ea typeface="Arial"/>
                <a:cs typeface="Arial"/>
                <a:sym typeface="Arial"/>
              </a:defRPr>
            </a:lvl4pPr>
            <a:lvl5pPr indent="-342900" lvl="4" marL="2286000" algn="l">
              <a:spcBef>
                <a:spcPts val="360"/>
              </a:spcBef>
              <a:spcAft>
                <a:spcPts val="0"/>
              </a:spcAft>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s">
  <p:cSld name="Two Columns">
    <p:spTree>
      <p:nvGrpSpPr>
        <p:cNvPr id="44" name="Shape 44"/>
        <p:cNvGrpSpPr/>
        <p:nvPr/>
      </p:nvGrpSpPr>
      <p:grpSpPr>
        <a:xfrm>
          <a:off x="0" y="0"/>
          <a:ext cx="0" cy="0"/>
          <a:chOff x="0" y="0"/>
          <a:chExt cx="0" cy="0"/>
        </a:xfrm>
      </p:grpSpPr>
      <p:sp>
        <p:nvSpPr>
          <p:cNvPr id="45" name="Google Shape;45;p9"/>
          <p:cNvSpPr txBox="1"/>
          <p:nvPr>
            <p:ph type="title"/>
          </p:nvPr>
        </p:nvSpPr>
        <p:spPr>
          <a:xfrm>
            <a:off x="1828800" y="280224"/>
            <a:ext cx="13944600"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001E79"/>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9"/>
          <p:cNvSpPr txBox="1"/>
          <p:nvPr>
            <p:ph idx="1" type="body"/>
          </p:nvPr>
        </p:nvSpPr>
        <p:spPr>
          <a:xfrm>
            <a:off x="1832579" y="2193583"/>
            <a:ext cx="6510377" cy="4354895"/>
          </a:xfrm>
          <a:prstGeom prst="rect">
            <a:avLst/>
          </a:prstGeom>
          <a:noFill/>
          <a:ln>
            <a:noFill/>
          </a:ln>
        </p:spPr>
        <p:txBody>
          <a:bodyPr anchorCtr="0" anchor="t" bIns="45700" lIns="91425" spcFirstLastPara="1" rIns="91425" wrap="square" tIns="45700">
            <a:normAutofit/>
          </a:bodyPr>
          <a:lstStyle>
            <a:lvl1pPr indent="-431800" lvl="0" marL="457200" marR="0" rtl="0" algn="l">
              <a:lnSpc>
                <a:spcPct val="100000"/>
              </a:lnSpc>
              <a:spcBef>
                <a:spcPts val="640"/>
              </a:spcBef>
              <a:spcAft>
                <a:spcPts val="0"/>
              </a:spcAft>
              <a:buSzPts val="32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o"/>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7" name="Google Shape;47;p9"/>
          <p:cNvSpPr txBox="1"/>
          <p:nvPr>
            <p:ph idx="12" type="sldNum"/>
          </p:nvPr>
        </p:nvSpPr>
        <p:spPr>
          <a:xfrm>
            <a:off x="762000" y="9921877"/>
            <a:ext cx="2133600" cy="365126"/>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lt1"/>
                </a:solidFill>
                <a:latin typeface="Calibri"/>
                <a:ea typeface="Calibri"/>
                <a:cs typeface="Calibri"/>
                <a:sym typeface="Calibri"/>
              </a:defRPr>
            </a:lvl1pPr>
            <a:lvl2pPr indent="0" lvl="1" marL="0" marR="0" rtl="0" algn="l">
              <a:spcBef>
                <a:spcPts val="0"/>
              </a:spcBef>
              <a:buNone/>
              <a:defRPr sz="1800">
                <a:solidFill>
                  <a:schemeClr val="lt1"/>
                </a:solidFill>
                <a:latin typeface="Calibri"/>
                <a:ea typeface="Calibri"/>
                <a:cs typeface="Calibri"/>
                <a:sym typeface="Calibri"/>
              </a:defRPr>
            </a:lvl2pPr>
            <a:lvl3pPr indent="0" lvl="2" marL="0" marR="0" rtl="0" algn="l">
              <a:spcBef>
                <a:spcPts val="0"/>
              </a:spcBef>
              <a:buNone/>
              <a:defRPr sz="1800">
                <a:solidFill>
                  <a:schemeClr val="lt1"/>
                </a:solidFill>
                <a:latin typeface="Calibri"/>
                <a:ea typeface="Calibri"/>
                <a:cs typeface="Calibri"/>
                <a:sym typeface="Calibri"/>
              </a:defRPr>
            </a:lvl3pPr>
            <a:lvl4pPr indent="0" lvl="3" marL="0" marR="0" rtl="0" algn="l">
              <a:spcBef>
                <a:spcPts val="0"/>
              </a:spcBef>
              <a:buNone/>
              <a:defRPr sz="1800">
                <a:solidFill>
                  <a:schemeClr val="lt1"/>
                </a:solidFill>
                <a:latin typeface="Calibri"/>
                <a:ea typeface="Calibri"/>
                <a:cs typeface="Calibri"/>
                <a:sym typeface="Calibri"/>
              </a:defRPr>
            </a:lvl4pPr>
            <a:lvl5pPr indent="0" lvl="4" marL="0" marR="0" rtl="0" algn="l">
              <a:spcBef>
                <a:spcPts val="0"/>
              </a:spcBef>
              <a:buNone/>
              <a:defRPr sz="1800">
                <a:solidFill>
                  <a:schemeClr val="lt1"/>
                </a:solidFill>
                <a:latin typeface="Calibri"/>
                <a:ea typeface="Calibri"/>
                <a:cs typeface="Calibri"/>
                <a:sym typeface="Calibri"/>
              </a:defRPr>
            </a:lvl5pPr>
            <a:lvl6pPr indent="0" lvl="5" marL="0" marR="0" rtl="0" algn="l">
              <a:spcBef>
                <a:spcPts val="0"/>
              </a:spcBef>
              <a:buNone/>
              <a:defRPr sz="1800">
                <a:solidFill>
                  <a:schemeClr val="lt1"/>
                </a:solidFill>
                <a:latin typeface="Calibri"/>
                <a:ea typeface="Calibri"/>
                <a:cs typeface="Calibri"/>
                <a:sym typeface="Calibri"/>
              </a:defRPr>
            </a:lvl6pPr>
            <a:lvl7pPr indent="0" lvl="6" marL="0" marR="0" rtl="0" algn="l">
              <a:spcBef>
                <a:spcPts val="0"/>
              </a:spcBef>
              <a:buNone/>
              <a:defRPr sz="1800">
                <a:solidFill>
                  <a:schemeClr val="lt1"/>
                </a:solidFill>
                <a:latin typeface="Calibri"/>
                <a:ea typeface="Calibri"/>
                <a:cs typeface="Calibri"/>
                <a:sym typeface="Calibri"/>
              </a:defRPr>
            </a:lvl7pPr>
            <a:lvl8pPr indent="0" lvl="7" marL="0" marR="0" rtl="0" algn="l">
              <a:spcBef>
                <a:spcPts val="0"/>
              </a:spcBef>
              <a:buNone/>
              <a:defRPr sz="1800">
                <a:solidFill>
                  <a:schemeClr val="lt1"/>
                </a:solidFill>
                <a:latin typeface="Calibri"/>
                <a:ea typeface="Calibri"/>
                <a:cs typeface="Calibri"/>
                <a:sym typeface="Calibri"/>
              </a:defRPr>
            </a:lvl8pPr>
            <a:lvl9pPr indent="0" lvl="8" marL="0" marR="0" rtl="0" algn="l">
              <a:spcBef>
                <a:spcPts val="0"/>
              </a:spcBef>
              <a:buNone/>
              <a:defRPr sz="1800">
                <a:solidFill>
                  <a:schemeClr val="lt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
        <p:nvSpPr>
          <p:cNvPr id="48" name="Google Shape;48;p9"/>
          <p:cNvSpPr txBox="1"/>
          <p:nvPr>
            <p:ph idx="2" type="body"/>
          </p:nvPr>
        </p:nvSpPr>
        <p:spPr>
          <a:xfrm>
            <a:off x="8762372" y="2193581"/>
            <a:ext cx="6871224" cy="4354895"/>
          </a:xfrm>
          <a:prstGeom prst="rect">
            <a:avLst/>
          </a:prstGeom>
          <a:noFill/>
          <a:ln>
            <a:noFill/>
          </a:ln>
        </p:spPr>
        <p:txBody>
          <a:bodyPr anchorCtr="0" anchor="t" bIns="45700" lIns="91425" spcFirstLastPara="1" rIns="91425" wrap="square" tIns="45700">
            <a:normAutofit/>
          </a:bodyPr>
          <a:lstStyle>
            <a:lvl1pPr indent="-431800" lvl="0" marL="457200" marR="0" rtl="0" algn="l">
              <a:lnSpc>
                <a:spcPct val="100000"/>
              </a:lnSpc>
              <a:spcBef>
                <a:spcPts val="640"/>
              </a:spcBef>
              <a:spcAft>
                <a:spcPts val="0"/>
              </a:spcAft>
              <a:buSzPts val="32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o"/>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D THANK YOU">
  <p:cSld name="END THANK YOU">
    <p:spTree>
      <p:nvGrpSpPr>
        <p:cNvPr id="49" name="Shape 49"/>
        <p:cNvGrpSpPr/>
        <p:nvPr/>
      </p:nvGrpSpPr>
      <p:grpSpPr>
        <a:xfrm>
          <a:off x="0" y="0"/>
          <a:ext cx="0" cy="0"/>
          <a:chOff x="0" y="0"/>
          <a:chExt cx="0" cy="0"/>
        </a:xfrm>
      </p:grpSpPr>
      <p:sp>
        <p:nvSpPr>
          <p:cNvPr id="50" name="Google Shape;50;p10"/>
          <p:cNvSpPr txBox="1"/>
          <p:nvPr>
            <p:ph idx="12" type="sldNum"/>
          </p:nvPr>
        </p:nvSpPr>
        <p:spPr>
          <a:xfrm>
            <a:off x="457200" y="9921875"/>
            <a:ext cx="21336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lt1"/>
                </a:solidFill>
                <a:latin typeface="Calibri"/>
                <a:ea typeface="Calibri"/>
                <a:cs typeface="Calibri"/>
                <a:sym typeface="Calibri"/>
              </a:defRPr>
            </a:lvl1pPr>
            <a:lvl2pPr indent="0" lvl="1" marL="0" marR="0" rtl="0" algn="l">
              <a:spcBef>
                <a:spcPts val="0"/>
              </a:spcBef>
              <a:buNone/>
              <a:defRPr sz="1800">
                <a:solidFill>
                  <a:schemeClr val="lt1"/>
                </a:solidFill>
                <a:latin typeface="Calibri"/>
                <a:ea typeface="Calibri"/>
                <a:cs typeface="Calibri"/>
                <a:sym typeface="Calibri"/>
              </a:defRPr>
            </a:lvl2pPr>
            <a:lvl3pPr indent="0" lvl="2" marL="0" marR="0" rtl="0" algn="l">
              <a:spcBef>
                <a:spcPts val="0"/>
              </a:spcBef>
              <a:buNone/>
              <a:defRPr sz="1800">
                <a:solidFill>
                  <a:schemeClr val="lt1"/>
                </a:solidFill>
                <a:latin typeface="Calibri"/>
                <a:ea typeface="Calibri"/>
                <a:cs typeface="Calibri"/>
                <a:sym typeface="Calibri"/>
              </a:defRPr>
            </a:lvl3pPr>
            <a:lvl4pPr indent="0" lvl="3" marL="0" marR="0" rtl="0" algn="l">
              <a:spcBef>
                <a:spcPts val="0"/>
              </a:spcBef>
              <a:buNone/>
              <a:defRPr sz="1800">
                <a:solidFill>
                  <a:schemeClr val="lt1"/>
                </a:solidFill>
                <a:latin typeface="Calibri"/>
                <a:ea typeface="Calibri"/>
                <a:cs typeface="Calibri"/>
                <a:sym typeface="Calibri"/>
              </a:defRPr>
            </a:lvl4pPr>
            <a:lvl5pPr indent="0" lvl="4" marL="0" marR="0" rtl="0" algn="l">
              <a:spcBef>
                <a:spcPts val="0"/>
              </a:spcBef>
              <a:buNone/>
              <a:defRPr sz="1800">
                <a:solidFill>
                  <a:schemeClr val="lt1"/>
                </a:solidFill>
                <a:latin typeface="Calibri"/>
                <a:ea typeface="Calibri"/>
                <a:cs typeface="Calibri"/>
                <a:sym typeface="Calibri"/>
              </a:defRPr>
            </a:lvl5pPr>
            <a:lvl6pPr indent="0" lvl="5" marL="0" marR="0" rtl="0" algn="l">
              <a:spcBef>
                <a:spcPts val="0"/>
              </a:spcBef>
              <a:buNone/>
              <a:defRPr sz="1800">
                <a:solidFill>
                  <a:schemeClr val="lt1"/>
                </a:solidFill>
                <a:latin typeface="Calibri"/>
                <a:ea typeface="Calibri"/>
                <a:cs typeface="Calibri"/>
                <a:sym typeface="Calibri"/>
              </a:defRPr>
            </a:lvl6pPr>
            <a:lvl7pPr indent="0" lvl="6" marL="0" marR="0" rtl="0" algn="l">
              <a:spcBef>
                <a:spcPts val="0"/>
              </a:spcBef>
              <a:buNone/>
              <a:defRPr sz="1800">
                <a:solidFill>
                  <a:schemeClr val="lt1"/>
                </a:solidFill>
                <a:latin typeface="Calibri"/>
                <a:ea typeface="Calibri"/>
                <a:cs typeface="Calibri"/>
                <a:sym typeface="Calibri"/>
              </a:defRPr>
            </a:lvl7pPr>
            <a:lvl8pPr indent="0" lvl="7" marL="0" marR="0" rtl="0" algn="l">
              <a:spcBef>
                <a:spcPts val="0"/>
              </a:spcBef>
              <a:buNone/>
              <a:defRPr sz="1800">
                <a:solidFill>
                  <a:schemeClr val="lt1"/>
                </a:solidFill>
                <a:latin typeface="Calibri"/>
                <a:ea typeface="Calibri"/>
                <a:cs typeface="Calibri"/>
                <a:sym typeface="Calibri"/>
              </a:defRPr>
            </a:lvl8pPr>
            <a:lvl9pPr indent="0" lvl="8" marL="0" marR="0" rtl="0" algn="l">
              <a:spcBef>
                <a:spcPts val="0"/>
              </a:spcBef>
              <a:buNone/>
              <a:defRPr sz="1800">
                <a:solidFill>
                  <a:schemeClr val="lt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
        <p:nvSpPr>
          <p:cNvPr id="51" name="Google Shape;51;p10"/>
          <p:cNvSpPr txBox="1"/>
          <p:nvPr/>
        </p:nvSpPr>
        <p:spPr>
          <a:xfrm>
            <a:off x="8915400" y="3989427"/>
            <a:ext cx="7708304" cy="2015936"/>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None/>
            </a:pPr>
            <a:r>
              <a:rPr lang="en-US" sz="5400">
                <a:solidFill>
                  <a:srgbClr val="233796"/>
                </a:solidFill>
                <a:latin typeface="Arial"/>
                <a:ea typeface="Arial"/>
                <a:cs typeface="Arial"/>
                <a:sym typeface="Arial"/>
              </a:rPr>
              <a:t>To learn more visit</a:t>
            </a:r>
            <a:endParaRPr/>
          </a:p>
          <a:p>
            <a:pPr indent="0" lvl="0" marL="0" marR="0" rtl="0" algn="ctr">
              <a:spcBef>
                <a:spcPts val="0"/>
              </a:spcBef>
              <a:spcAft>
                <a:spcPts val="0"/>
              </a:spcAft>
              <a:buNone/>
            </a:pPr>
            <a:r>
              <a:rPr b="1" lang="en-US" sz="7700">
                <a:solidFill>
                  <a:srgbClr val="233796"/>
                </a:solidFill>
                <a:latin typeface="Arial"/>
                <a:ea typeface="Arial"/>
                <a:cs typeface="Arial"/>
                <a:sym typeface="Arial"/>
              </a:rPr>
              <a:t>us.SIOS.com</a:t>
            </a:r>
            <a:endParaRPr/>
          </a:p>
        </p:txBody>
      </p:sp>
      <p:sp>
        <p:nvSpPr>
          <p:cNvPr id="52" name="Google Shape;52;p10"/>
          <p:cNvSpPr/>
          <p:nvPr/>
        </p:nvSpPr>
        <p:spPr>
          <a:xfrm rot="5400000">
            <a:off x="492729" y="1204525"/>
            <a:ext cx="6722846" cy="7708303"/>
          </a:xfrm>
          <a:prstGeom prst="round2SameRect">
            <a:avLst>
              <a:gd fmla="val 0" name="adj1"/>
              <a:gd fmla="val 0" name="adj2"/>
            </a:avLst>
          </a:prstGeom>
          <a:blipFill rotWithShape="0">
            <a:blip r:embed="rId2">
              <a:alphaModFix/>
            </a:blip>
            <a:stretch>
              <a:fillRect b="0" l="0" r="0" t="0"/>
            </a:stretch>
          </a:blipFill>
          <a:ln>
            <a:noFill/>
          </a:ln>
          <a:effectLst>
            <a:outerShdw blurRad="369733" rotWithShape="0" algn="tl" dir="2700000" dist="115117">
              <a:srgbClr val="000000">
                <a:alpha val="36862"/>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3" name="Google Shape;53;p10"/>
          <p:cNvSpPr txBox="1"/>
          <p:nvPr>
            <p:ph idx="1" type="body"/>
          </p:nvPr>
        </p:nvSpPr>
        <p:spPr>
          <a:xfrm>
            <a:off x="9906000" y="6438900"/>
            <a:ext cx="5943600" cy="1752600"/>
          </a:xfrm>
          <a:prstGeom prst="rect">
            <a:avLst/>
          </a:prstGeom>
          <a:noFill/>
          <a:ln>
            <a:noFill/>
          </a:ln>
        </p:spPr>
        <p:txBody>
          <a:bodyPr anchorCtr="0" anchor="t" bIns="45700" lIns="91425" spcFirstLastPara="1" rIns="91425" wrap="square" tIns="45700">
            <a:normAutofit/>
          </a:bodyPr>
          <a:lstStyle>
            <a:lvl1pPr indent="-228600" lvl="0" marL="457200" algn="l">
              <a:spcBef>
                <a:spcPts val="640"/>
              </a:spcBef>
              <a:spcAft>
                <a:spcPts val="0"/>
              </a:spcAft>
              <a:buSzPts val="3200"/>
              <a:buNone/>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o"/>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54" name="Google Shape;54;p10"/>
          <p:cNvSpPr/>
          <p:nvPr/>
        </p:nvSpPr>
        <p:spPr>
          <a:xfrm>
            <a:off x="0" y="0"/>
            <a:ext cx="1371600" cy="1409700"/>
          </a:xfrm>
          <a:prstGeom prst="rect">
            <a:avLst/>
          </a:prstGeom>
          <a:solidFill>
            <a:schemeClr val="lt1"/>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theme" Target="../theme/theme2.xml"/><Relationship Id="rId12" Type="http://schemas.openxmlformats.org/officeDocument/2006/relationships/slideLayout" Target="../slideLayouts/slideLayout10.xml"/><Relationship Id="rId1" Type="http://schemas.openxmlformats.org/officeDocument/2006/relationships/image" Target="../media/image9.png"/><Relationship Id="rId2" Type="http://schemas.openxmlformats.org/officeDocument/2006/relationships/image" Target="../media/image17.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1828800" y="280224"/>
            <a:ext cx="13944600" cy="11430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Clr>
                <a:srgbClr val="001E79"/>
              </a:buClr>
              <a:buSzPts val="6000"/>
              <a:buFont typeface="Arial"/>
              <a:buNone/>
              <a:defRPr b="1" i="0" sz="6000" u="none" cap="none" strike="noStrike">
                <a:solidFill>
                  <a:srgbClr val="001E79"/>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1828800" y="2001013"/>
            <a:ext cx="13944600" cy="5428487"/>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rgbClr val="59AFE1"/>
              </a:buClr>
              <a:buSzPts val="3200"/>
              <a:buFont typeface="Noto Sans Symbols"/>
              <a:buChar char="▪"/>
              <a:defRPr b="1" i="0" sz="3200" u="none" cap="none" strike="noStrike">
                <a:solidFill>
                  <a:srgbClr val="001E79"/>
                </a:solidFill>
                <a:latin typeface="Arial"/>
                <a:ea typeface="Arial"/>
                <a:cs typeface="Arial"/>
                <a:sym typeface="Arial"/>
              </a:defRPr>
            </a:lvl1pPr>
            <a:lvl2pPr indent="-406400" lvl="1" marL="914400" marR="0" rtl="0" algn="l">
              <a:spcBef>
                <a:spcPts val="560"/>
              </a:spcBef>
              <a:spcAft>
                <a:spcPts val="0"/>
              </a:spcAft>
              <a:buClr>
                <a:srgbClr val="59AFE1"/>
              </a:buClr>
              <a:buSzPts val="2800"/>
              <a:buFont typeface="Lucida Sans"/>
              <a:buChar char="–"/>
              <a:defRPr b="1" i="0" sz="2800" u="none" cap="none" strike="noStrike">
                <a:solidFill>
                  <a:srgbClr val="001E79"/>
                </a:solidFill>
                <a:latin typeface="Arial"/>
                <a:ea typeface="Arial"/>
                <a:cs typeface="Arial"/>
                <a:sym typeface="Arial"/>
              </a:defRPr>
            </a:lvl2pPr>
            <a:lvl3pPr indent="-381000" lvl="2" marL="1371600" marR="0" rtl="0" algn="l">
              <a:spcBef>
                <a:spcPts val="480"/>
              </a:spcBef>
              <a:spcAft>
                <a:spcPts val="0"/>
              </a:spcAft>
              <a:buClr>
                <a:srgbClr val="59AFE1"/>
              </a:buClr>
              <a:buSzPts val="2400"/>
              <a:buFont typeface="Courier New"/>
              <a:buChar char="o"/>
              <a:defRPr b="0" i="0" sz="2400" u="none" cap="none" strike="noStrike">
                <a:solidFill>
                  <a:srgbClr val="001E79"/>
                </a:solidFill>
                <a:latin typeface="Arial"/>
                <a:ea typeface="Arial"/>
                <a:cs typeface="Arial"/>
                <a:sym typeface="Arial"/>
              </a:defRPr>
            </a:lvl3pPr>
            <a:lvl4pPr indent="-355600" lvl="3" marL="1828800" marR="0" rtl="0" algn="l">
              <a:spcBef>
                <a:spcPts val="400"/>
              </a:spcBef>
              <a:spcAft>
                <a:spcPts val="0"/>
              </a:spcAft>
              <a:buClr>
                <a:srgbClr val="59AFE1"/>
              </a:buClr>
              <a:buSzPts val="2000"/>
              <a:buFont typeface="Noto Sans Symbols"/>
              <a:buChar char="▪"/>
              <a:defRPr b="0" i="0" sz="2000" u="none" cap="none" strike="noStrike">
                <a:solidFill>
                  <a:srgbClr val="001E79"/>
                </a:solidFill>
                <a:latin typeface="Arial"/>
                <a:ea typeface="Arial"/>
                <a:cs typeface="Arial"/>
                <a:sym typeface="Arial"/>
              </a:defRPr>
            </a:lvl4pPr>
            <a:lvl5pPr indent="-355600" lvl="4" marL="2286000" marR="0" rtl="0" algn="l">
              <a:spcBef>
                <a:spcPts val="400"/>
              </a:spcBef>
              <a:spcAft>
                <a:spcPts val="0"/>
              </a:spcAft>
              <a:buClr>
                <a:srgbClr val="59AFE1"/>
              </a:buClr>
              <a:buSzPts val="2000"/>
              <a:buFont typeface="Noto Sans Symbols"/>
              <a:buChar char="▪"/>
              <a:defRPr b="0" i="0" sz="2000" u="none" cap="none" strike="noStrike">
                <a:solidFill>
                  <a:srgbClr val="001E79"/>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
          <p:cNvSpPr/>
          <p:nvPr/>
        </p:nvSpPr>
        <p:spPr>
          <a:xfrm>
            <a:off x="0" y="9913087"/>
            <a:ext cx="18288000" cy="412013"/>
          </a:xfrm>
          <a:prstGeom prst="rect">
            <a:avLst/>
          </a:prstGeom>
          <a:solidFill>
            <a:srgbClr val="001E7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 name="Google Shape;13;p1"/>
          <p:cNvSpPr txBox="1"/>
          <p:nvPr/>
        </p:nvSpPr>
        <p:spPr>
          <a:xfrm>
            <a:off x="12649199" y="9971901"/>
            <a:ext cx="5292769" cy="276999"/>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Clr>
                <a:schemeClr val="lt1"/>
              </a:buClr>
              <a:buSzPts val="1200"/>
              <a:buFont typeface="Arial"/>
              <a:buNone/>
            </a:pPr>
            <a:r>
              <a:rPr b="0" i="0" lang="en-US" sz="1200" u="none" cap="none" strike="noStrike">
                <a:solidFill>
                  <a:schemeClr val="lt1"/>
                </a:solidFill>
                <a:latin typeface="Arial"/>
                <a:ea typeface="Arial"/>
                <a:cs typeface="Arial"/>
                <a:sym typeface="Arial"/>
              </a:rPr>
              <a:t>Copyright © 202</a:t>
            </a:r>
            <a:r>
              <a:rPr lang="en-US" sz="1200">
                <a:solidFill>
                  <a:schemeClr val="lt1"/>
                </a:solidFill>
              </a:rPr>
              <a:t>4</a:t>
            </a:r>
            <a:r>
              <a:rPr b="0" i="0" lang="en-US" sz="1200" u="none" cap="none" strike="noStrike">
                <a:solidFill>
                  <a:schemeClr val="lt1"/>
                </a:solidFill>
                <a:latin typeface="Arial"/>
                <a:ea typeface="Arial"/>
                <a:cs typeface="Arial"/>
                <a:sym typeface="Arial"/>
              </a:rPr>
              <a:t> SIOS Technology Corp. All rights reserved.</a:t>
            </a:r>
            <a:endParaRPr b="0" i="0" sz="1200" u="none" cap="none" strike="noStrike">
              <a:solidFill>
                <a:schemeClr val="lt1"/>
              </a:solidFill>
              <a:latin typeface="Arial"/>
              <a:ea typeface="Arial"/>
              <a:cs typeface="Arial"/>
              <a:sym typeface="Arial"/>
            </a:endParaRPr>
          </a:p>
        </p:txBody>
      </p:sp>
      <p:pic>
        <p:nvPicPr>
          <p:cNvPr descr="Icon&#10;&#10;Description automatically generated" id="14" name="Google Shape;14;p1"/>
          <p:cNvPicPr preferRelativeResize="0"/>
          <p:nvPr/>
        </p:nvPicPr>
        <p:blipFill rotWithShape="1">
          <a:blip r:embed="rId1">
            <a:alphaModFix/>
          </a:blip>
          <a:srcRect b="0" l="0" r="0" t="0"/>
          <a:stretch/>
        </p:blipFill>
        <p:spPr>
          <a:xfrm>
            <a:off x="197588" y="159488"/>
            <a:ext cx="1097812" cy="1097812"/>
          </a:xfrm>
          <a:prstGeom prst="rect">
            <a:avLst/>
          </a:prstGeom>
          <a:noFill/>
          <a:ln>
            <a:noFill/>
          </a:ln>
        </p:spPr>
      </p:pic>
      <p:pic>
        <p:nvPicPr>
          <p:cNvPr descr="Shape&#10;&#10;Description automatically generated" id="15" name="Google Shape;15;p1"/>
          <p:cNvPicPr preferRelativeResize="0"/>
          <p:nvPr/>
        </p:nvPicPr>
        <p:blipFill rotWithShape="1">
          <a:blip r:embed="rId2">
            <a:alphaModFix amt="50000"/>
          </a:blip>
          <a:srcRect b="0" l="0" r="0" t="0"/>
          <a:stretch/>
        </p:blipFill>
        <p:spPr>
          <a:xfrm>
            <a:off x="596110" y="8613775"/>
            <a:ext cx="1461290" cy="1090673"/>
          </a:xfrm>
          <a:prstGeom prst="rect">
            <a:avLst/>
          </a:prstGeom>
          <a:noFill/>
          <a:ln>
            <a:noFill/>
          </a:ln>
        </p:spPr>
      </p:pic>
      <p:pic>
        <p:nvPicPr>
          <p:cNvPr descr="Shape&#10;&#10;Description automatically generated" id="16" name="Google Shape;16;p1"/>
          <p:cNvPicPr preferRelativeResize="0"/>
          <p:nvPr/>
        </p:nvPicPr>
        <p:blipFill rotWithShape="1">
          <a:blip r:embed="rId2">
            <a:alphaModFix amt="50000"/>
          </a:blip>
          <a:srcRect b="0" l="0" r="0" t="0"/>
          <a:stretch/>
        </p:blipFill>
        <p:spPr>
          <a:xfrm rot="10800000">
            <a:off x="16285318" y="250825"/>
            <a:ext cx="1461290" cy="1090673"/>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Lst>
  <mc:AlternateContent>
    <mc:Choice Requires="p14">
      <p:transition spd="slow" p14:dur="700">
        <p:fade/>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5.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0.xml"/><Relationship Id="rId3"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2.pn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image" Target="../media/image24.png"/><Relationship Id="rId4" Type="http://schemas.openxmlformats.org/officeDocument/2006/relationships/image" Target="../media/image19.png"/><Relationship Id="rId5" Type="http://schemas.openxmlformats.org/officeDocument/2006/relationships/image" Target="../media/image20.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8.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1.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0.jpg"/><Relationship Id="rId4"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2"/>
          <p:cNvSpPr txBox="1"/>
          <p:nvPr>
            <p:ph idx="3" type="body"/>
          </p:nvPr>
        </p:nvSpPr>
        <p:spPr>
          <a:xfrm>
            <a:off x="560325" y="7320650"/>
            <a:ext cx="17408700" cy="8985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SzPts val="3600"/>
              <a:buNone/>
            </a:pPr>
            <a:r>
              <a:rPr lang="en-US" sz="5800">
                <a:latin typeface="Roboto"/>
                <a:ea typeface="Roboto"/>
                <a:cs typeface="Roboto"/>
                <a:sym typeface="Roboto"/>
              </a:rPr>
              <a:t>Flying High with Highly Available Deployments</a:t>
            </a:r>
            <a:endParaRPr sz="5800">
              <a:latin typeface="Roboto"/>
              <a:ea typeface="Roboto"/>
              <a:cs typeface="Roboto"/>
              <a:sym typeface="Roboto"/>
            </a:endParaRPr>
          </a:p>
          <a:p>
            <a:pPr indent="0" lvl="0" marL="0" rtl="0" algn="ctr">
              <a:spcBef>
                <a:spcPts val="0"/>
              </a:spcBef>
              <a:spcAft>
                <a:spcPts val="0"/>
              </a:spcAft>
              <a:buSzPts val="3600"/>
              <a:buNone/>
            </a:pPr>
            <a:r>
              <a:rPr lang="en-US" sz="4000">
                <a:latin typeface="Roboto"/>
                <a:ea typeface="Roboto"/>
                <a:cs typeface="Roboto"/>
                <a:sym typeface="Roboto"/>
              </a:rPr>
              <a:t>Aaron West, SIOS Technology Corp., SE</a:t>
            </a:r>
            <a:endParaRPr sz="4000">
              <a:latin typeface="Roboto"/>
              <a:ea typeface="Roboto"/>
              <a:cs typeface="Roboto"/>
              <a:sym typeface="Roboto"/>
            </a:endParaRPr>
          </a:p>
        </p:txBody>
      </p:sp>
      <p:pic>
        <p:nvPicPr>
          <p:cNvPr id="64" name="Google Shape;64;p12"/>
          <p:cNvPicPr preferRelativeResize="0"/>
          <p:nvPr/>
        </p:nvPicPr>
        <p:blipFill>
          <a:blip r:embed="rId3">
            <a:alphaModFix/>
          </a:blip>
          <a:stretch>
            <a:fillRect/>
          </a:stretch>
        </p:blipFill>
        <p:spPr>
          <a:xfrm>
            <a:off x="3623949" y="1055601"/>
            <a:ext cx="10735299" cy="62650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1"/>
          <p:cNvSpPr txBox="1"/>
          <p:nvPr/>
        </p:nvSpPr>
        <p:spPr>
          <a:xfrm>
            <a:off x="1744268" y="1267184"/>
            <a:ext cx="15866100" cy="879000"/>
          </a:xfrm>
          <a:prstGeom prst="rect">
            <a:avLst/>
          </a:prstGeom>
          <a:noFill/>
          <a:ln>
            <a:noFill/>
          </a:ln>
        </p:spPr>
        <p:txBody>
          <a:bodyPr anchorCtr="0" anchor="t" bIns="68550" lIns="137150" spcFirstLastPara="1" rIns="137150" wrap="square" tIns="68550">
            <a:normAutofit/>
          </a:bodyPr>
          <a:lstStyle/>
          <a:p>
            <a:pPr indent="0" lvl="0" marL="0" marR="0" rtl="0" algn="l">
              <a:lnSpc>
                <a:spcPct val="90000"/>
              </a:lnSpc>
              <a:spcBef>
                <a:spcPts val="0"/>
              </a:spcBef>
              <a:spcAft>
                <a:spcPts val="0"/>
              </a:spcAft>
              <a:buClr>
                <a:srgbClr val="000000"/>
              </a:buClr>
              <a:buSzPts val="3600"/>
              <a:buFont typeface="Arial"/>
              <a:buNone/>
            </a:pPr>
            <a:r>
              <a:rPr b="0" i="0" lang="en-US" sz="3600" u="none" cap="none" strike="noStrike">
                <a:solidFill>
                  <a:srgbClr val="FFFFFF"/>
                </a:solidFill>
                <a:latin typeface="Arial"/>
                <a:ea typeface="Arial"/>
                <a:cs typeface="Arial"/>
                <a:sym typeface="Arial"/>
              </a:rPr>
              <a:t>SIOS DataKeeper and SQL Server Standard Edition</a:t>
            </a:r>
            <a:endParaRPr sz="2100"/>
          </a:p>
        </p:txBody>
      </p:sp>
      <p:sp>
        <p:nvSpPr>
          <p:cNvPr id="161" name="Google Shape;161;p21"/>
          <p:cNvSpPr txBox="1"/>
          <p:nvPr/>
        </p:nvSpPr>
        <p:spPr>
          <a:xfrm>
            <a:off x="1905002" y="274702"/>
            <a:ext cx="15544800" cy="923400"/>
          </a:xfrm>
          <a:prstGeom prst="rect">
            <a:avLst/>
          </a:prstGeom>
          <a:noFill/>
          <a:ln>
            <a:noFill/>
          </a:ln>
        </p:spPr>
        <p:txBody>
          <a:bodyPr anchorCtr="0" anchor="t" bIns="0" lIns="0" spcFirstLastPara="1" rIns="0" wrap="square" tIns="0">
            <a:spAutoFit/>
          </a:bodyPr>
          <a:lstStyle/>
          <a:p>
            <a:pPr indent="0" lvl="0" marL="0" marR="0" rtl="0" algn="l">
              <a:lnSpc>
                <a:spcPct val="160000"/>
              </a:lnSpc>
              <a:spcBef>
                <a:spcPts val="0"/>
              </a:spcBef>
              <a:spcAft>
                <a:spcPts val="0"/>
              </a:spcAft>
              <a:buNone/>
            </a:pPr>
            <a:r>
              <a:rPr b="1" i="0" lang="en-US" sz="6000" u="none" cap="none" strike="noStrike">
                <a:solidFill>
                  <a:srgbClr val="003B73"/>
                </a:solidFill>
                <a:latin typeface="Arial"/>
                <a:ea typeface="Arial"/>
                <a:cs typeface="Arial"/>
                <a:sym typeface="Arial"/>
              </a:rPr>
              <a:t>SIOS Saves Licensing Costs</a:t>
            </a:r>
            <a:endParaRPr sz="2100"/>
          </a:p>
        </p:txBody>
      </p:sp>
      <p:sp>
        <p:nvSpPr>
          <p:cNvPr id="162" name="Google Shape;162;p21"/>
          <p:cNvSpPr/>
          <p:nvPr/>
        </p:nvSpPr>
        <p:spPr>
          <a:xfrm>
            <a:off x="538950" y="2909625"/>
            <a:ext cx="6737100" cy="5046300"/>
          </a:xfrm>
          <a:prstGeom prst="rect">
            <a:avLst/>
          </a:prstGeom>
          <a:noFill/>
          <a:ln>
            <a:noFill/>
          </a:ln>
        </p:spPr>
        <p:txBody>
          <a:bodyPr anchorCtr="0" anchor="t" bIns="68550" lIns="137150" spcFirstLastPara="1" rIns="137150" wrap="square" tIns="68550">
            <a:noAutofit/>
          </a:bodyPr>
          <a:lstStyle/>
          <a:p>
            <a:pPr indent="-469900" lvl="1" marL="800100" marR="0" rtl="0" algn="l">
              <a:spcBef>
                <a:spcPts val="0"/>
              </a:spcBef>
              <a:spcAft>
                <a:spcPts val="0"/>
              </a:spcAft>
              <a:buClr>
                <a:srgbClr val="003B73"/>
              </a:buClr>
              <a:buSzPts val="3200"/>
              <a:buFont typeface="Noto Sans Symbols"/>
              <a:buChar char="▪"/>
            </a:pPr>
            <a:r>
              <a:rPr b="1" i="0" lang="en-US" sz="3200" u="none" cap="none" strike="noStrike">
                <a:solidFill>
                  <a:srgbClr val="003B73"/>
                </a:solidFill>
                <a:latin typeface="Arial"/>
                <a:ea typeface="Arial"/>
                <a:cs typeface="Arial"/>
                <a:sym typeface="Arial"/>
              </a:rPr>
              <a:t>High Availability Cluster Protection for 70% Less</a:t>
            </a:r>
            <a:br>
              <a:rPr b="1" i="0" lang="en-US" sz="3200" u="none" cap="none" strike="noStrike">
                <a:solidFill>
                  <a:srgbClr val="003B73"/>
                </a:solidFill>
                <a:latin typeface="Arial"/>
                <a:ea typeface="Arial"/>
                <a:cs typeface="Arial"/>
                <a:sym typeface="Arial"/>
              </a:rPr>
            </a:br>
            <a:endParaRPr b="1" i="0" sz="3200" u="none" cap="none" strike="noStrike">
              <a:solidFill>
                <a:srgbClr val="003B73"/>
              </a:solidFill>
              <a:latin typeface="Arial"/>
              <a:ea typeface="Arial"/>
              <a:cs typeface="Arial"/>
              <a:sym typeface="Arial"/>
            </a:endParaRPr>
          </a:p>
          <a:p>
            <a:pPr indent="-469900" lvl="1" marL="800100" marR="0" rtl="0" algn="l">
              <a:spcBef>
                <a:spcPts val="0"/>
              </a:spcBef>
              <a:spcAft>
                <a:spcPts val="0"/>
              </a:spcAft>
              <a:buClr>
                <a:srgbClr val="003B73"/>
              </a:buClr>
              <a:buSzPts val="3200"/>
              <a:buFont typeface="Noto Sans Symbols"/>
              <a:buChar char="▪"/>
            </a:pPr>
            <a:r>
              <a:rPr b="1" i="0" lang="en-US" sz="3200" u="none" cap="none" strike="noStrike">
                <a:solidFill>
                  <a:srgbClr val="003B73"/>
                </a:solidFill>
                <a:latin typeface="Arial"/>
                <a:ea typeface="Arial"/>
                <a:cs typeface="Arial"/>
                <a:sym typeface="Arial"/>
              </a:rPr>
              <a:t>Protection for Older (&amp; latest) Versions of SQL Server</a:t>
            </a:r>
            <a:br>
              <a:rPr b="1" i="0" lang="en-US" sz="3200" u="none" cap="none" strike="noStrike">
                <a:solidFill>
                  <a:srgbClr val="003B73"/>
                </a:solidFill>
                <a:latin typeface="Arial"/>
                <a:ea typeface="Arial"/>
                <a:cs typeface="Arial"/>
                <a:sym typeface="Arial"/>
              </a:rPr>
            </a:br>
            <a:endParaRPr b="1" i="0" sz="3200" u="none" cap="none" strike="noStrike">
              <a:solidFill>
                <a:srgbClr val="003B73"/>
              </a:solidFill>
              <a:latin typeface="Arial"/>
              <a:ea typeface="Arial"/>
              <a:cs typeface="Arial"/>
              <a:sym typeface="Arial"/>
            </a:endParaRPr>
          </a:p>
          <a:p>
            <a:pPr indent="-469900" lvl="1" marL="800100" marR="0" rtl="0" algn="l">
              <a:spcBef>
                <a:spcPts val="0"/>
              </a:spcBef>
              <a:spcAft>
                <a:spcPts val="0"/>
              </a:spcAft>
              <a:buClr>
                <a:srgbClr val="003B73"/>
              </a:buClr>
              <a:buSzPts val="3200"/>
              <a:buFont typeface="Noto Sans Symbols"/>
              <a:buChar char="▪"/>
            </a:pPr>
            <a:r>
              <a:rPr b="1" i="0" lang="en-US" sz="3200" u="none" cap="none" strike="noStrike">
                <a:solidFill>
                  <a:srgbClr val="003B73"/>
                </a:solidFill>
                <a:latin typeface="Arial"/>
                <a:ea typeface="Arial"/>
                <a:cs typeface="Arial"/>
                <a:sym typeface="Arial"/>
              </a:rPr>
              <a:t>Protection for Master System Databases (Master, MSD)</a:t>
            </a:r>
            <a:br>
              <a:rPr b="1" i="0" lang="en-US" sz="3200" u="none" cap="none" strike="noStrike">
                <a:solidFill>
                  <a:srgbClr val="003B73"/>
                </a:solidFill>
                <a:latin typeface="Arial"/>
                <a:ea typeface="Arial"/>
                <a:cs typeface="Arial"/>
                <a:sym typeface="Arial"/>
              </a:rPr>
            </a:br>
            <a:endParaRPr b="1" i="0" sz="3200" u="none" cap="none" strike="noStrike">
              <a:solidFill>
                <a:srgbClr val="003B73"/>
              </a:solidFill>
              <a:latin typeface="Arial"/>
              <a:ea typeface="Arial"/>
              <a:cs typeface="Arial"/>
              <a:sym typeface="Arial"/>
            </a:endParaRPr>
          </a:p>
          <a:p>
            <a:pPr indent="-469900" lvl="1" marL="800100" marR="0" rtl="0" algn="l">
              <a:spcBef>
                <a:spcPts val="0"/>
              </a:spcBef>
              <a:spcAft>
                <a:spcPts val="0"/>
              </a:spcAft>
              <a:buClr>
                <a:srgbClr val="003B73"/>
              </a:buClr>
              <a:buSzPts val="3200"/>
              <a:buFont typeface="Noto Sans Symbols"/>
              <a:buChar char="▪"/>
            </a:pPr>
            <a:r>
              <a:rPr b="1" i="0" lang="en-US" sz="3200" u="none" cap="none" strike="noStrike">
                <a:solidFill>
                  <a:srgbClr val="003B73"/>
                </a:solidFill>
                <a:latin typeface="Arial"/>
                <a:ea typeface="Arial"/>
                <a:cs typeface="Arial"/>
                <a:sym typeface="Arial"/>
              </a:rPr>
              <a:t>Enables Multi-node Clusters</a:t>
            </a:r>
            <a:endParaRPr sz="2400">
              <a:solidFill>
                <a:srgbClr val="003B73"/>
              </a:solidFill>
            </a:endParaRPr>
          </a:p>
        </p:txBody>
      </p:sp>
      <p:pic>
        <p:nvPicPr>
          <p:cNvPr id="163" name="Google Shape;163;p21"/>
          <p:cNvPicPr preferRelativeResize="0"/>
          <p:nvPr/>
        </p:nvPicPr>
        <p:blipFill rotWithShape="1">
          <a:blip r:embed="rId3">
            <a:alphaModFix/>
          </a:blip>
          <a:srcRect b="2421" l="1405" r="985" t="1498"/>
          <a:stretch/>
        </p:blipFill>
        <p:spPr>
          <a:xfrm>
            <a:off x="7796076" y="1712772"/>
            <a:ext cx="9653725" cy="77226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2"/>
          <p:cNvSpPr txBox="1"/>
          <p:nvPr>
            <p:ph type="title"/>
          </p:nvPr>
        </p:nvSpPr>
        <p:spPr>
          <a:xfrm>
            <a:off x="1828800" y="280224"/>
            <a:ext cx="139446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001E79"/>
              </a:buClr>
              <a:buSzPts val="6000"/>
              <a:buFont typeface="Arial"/>
              <a:buNone/>
            </a:pPr>
            <a:r>
              <a:rPr lang="en-US"/>
              <a:t>High Availability for SQL Servers</a:t>
            </a:r>
            <a:endParaRPr/>
          </a:p>
        </p:txBody>
      </p:sp>
      <p:sp>
        <p:nvSpPr>
          <p:cNvPr id="169" name="Google Shape;169;p22"/>
          <p:cNvSpPr txBox="1"/>
          <p:nvPr/>
        </p:nvSpPr>
        <p:spPr>
          <a:xfrm>
            <a:off x="1052200" y="2125825"/>
            <a:ext cx="15706200" cy="705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3400">
                <a:solidFill>
                  <a:srgbClr val="001E79"/>
                </a:solidFill>
              </a:rPr>
              <a:t>Other SQL Servers Windows and Linux</a:t>
            </a:r>
            <a:endParaRPr b="1" sz="3400">
              <a:solidFill>
                <a:srgbClr val="001E79"/>
              </a:solidFill>
            </a:endParaRPr>
          </a:p>
          <a:p>
            <a:pPr indent="0" lvl="0" marL="0" rtl="0" algn="l">
              <a:spcBef>
                <a:spcPts val="0"/>
              </a:spcBef>
              <a:spcAft>
                <a:spcPts val="0"/>
              </a:spcAft>
              <a:buNone/>
            </a:pPr>
            <a:r>
              <a:t/>
            </a:r>
            <a:endParaRPr sz="3200">
              <a:solidFill>
                <a:srgbClr val="001E79"/>
              </a:solidFill>
            </a:endParaRPr>
          </a:p>
          <a:p>
            <a:pPr indent="0" lvl="0" marL="0" rtl="0" algn="l">
              <a:spcBef>
                <a:spcPts val="0"/>
              </a:spcBef>
              <a:spcAft>
                <a:spcPts val="0"/>
              </a:spcAft>
              <a:buNone/>
            </a:pPr>
            <a:r>
              <a:rPr lang="en-US" sz="3500">
                <a:solidFill>
                  <a:srgbClr val="001E79"/>
                </a:solidFill>
              </a:rPr>
              <a:t>Generally you’ll see:</a:t>
            </a:r>
            <a:endParaRPr sz="3500">
              <a:solidFill>
                <a:srgbClr val="001E79"/>
              </a:solidFill>
            </a:endParaRPr>
          </a:p>
          <a:p>
            <a:pPr indent="-450850" lvl="0" marL="457200" rtl="0" algn="l">
              <a:spcBef>
                <a:spcPts val="0"/>
              </a:spcBef>
              <a:spcAft>
                <a:spcPts val="0"/>
              </a:spcAft>
              <a:buClr>
                <a:srgbClr val="001E79"/>
              </a:buClr>
              <a:buSzPts val="3500"/>
              <a:buChar char="●"/>
            </a:pPr>
            <a:r>
              <a:rPr lang="en-US" sz="3500">
                <a:solidFill>
                  <a:srgbClr val="001E79"/>
                </a:solidFill>
              </a:rPr>
              <a:t>Clustering solutions</a:t>
            </a:r>
            <a:endParaRPr sz="3500">
              <a:solidFill>
                <a:srgbClr val="001E79"/>
              </a:solidFill>
            </a:endParaRPr>
          </a:p>
          <a:p>
            <a:pPr indent="-450850" lvl="0" marL="457200" rtl="0" algn="l">
              <a:spcBef>
                <a:spcPts val="0"/>
              </a:spcBef>
              <a:spcAft>
                <a:spcPts val="0"/>
              </a:spcAft>
              <a:buClr>
                <a:srgbClr val="001E79"/>
              </a:buClr>
              <a:buSzPts val="3500"/>
              <a:buChar char="●"/>
            </a:pPr>
            <a:r>
              <a:rPr lang="en-US" sz="3500">
                <a:solidFill>
                  <a:srgbClr val="001E79"/>
                </a:solidFill>
              </a:rPr>
              <a:t>Replication Solutions</a:t>
            </a:r>
            <a:endParaRPr sz="3500">
              <a:solidFill>
                <a:srgbClr val="001E79"/>
              </a:solidFill>
            </a:endParaRPr>
          </a:p>
          <a:p>
            <a:pPr indent="0" lvl="0" marL="0" rtl="0" algn="l">
              <a:spcBef>
                <a:spcPts val="0"/>
              </a:spcBef>
              <a:spcAft>
                <a:spcPts val="0"/>
              </a:spcAft>
              <a:buNone/>
            </a:pPr>
            <a:r>
              <a:rPr lang="en-US" sz="3500">
                <a:solidFill>
                  <a:srgbClr val="001E79"/>
                </a:solidFill>
              </a:rPr>
              <a:t>For all databases.</a:t>
            </a:r>
            <a:endParaRPr sz="3500">
              <a:solidFill>
                <a:srgbClr val="001E79"/>
              </a:solidFill>
            </a:endParaRPr>
          </a:p>
          <a:p>
            <a:pPr indent="0" lvl="0" marL="0" rtl="0" algn="l">
              <a:spcBef>
                <a:spcPts val="0"/>
              </a:spcBef>
              <a:spcAft>
                <a:spcPts val="0"/>
              </a:spcAft>
              <a:buNone/>
            </a:pPr>
            <a:r>
              <a:t/>
            </a:r>
            <a:endParaRPr sz="3200">
              <a:solidFill>
                <a:srgbClr val="001E79"/>
              </a:solidFill>
            </a:endParaRPr>
          </a:p>
          <a:p>
            <a:pPr indent="0" lvl="0" marL="0" rtl="0" algn="l">
              <a:spcBef>
                <a:spcPts val="0"/>
              </a:spcBef>
              <a:spcAft>
                <a:spcPts val="0"/>
              </a:spcAft>
              <a:buNone/>
            </a:pPr>
            <a:r>
              <a:t/>
            </a:r>
            <a:endParaRPr sz="3200">
              <a:solidFill>
                <a:srgbClr val="001E79"/>
              </a:solidFill>
            </a:endParaRPr>
          </a:p>
          <a:p>
            <a:pPr indent="0" lvl="0" marL="0" rtl="0" algn="l">
              <a:spcBef>
                <a:spcPts val="0"/>
              </a:spcBef>
              <a:spcAft>
                <a:spcPts val="0"/>
              </a:spcAft>
              <a:buNone/>
            </a:pPr>
            <a:r>
              <a:t/>
            </a:r>
            <a:endParaRPr sz="3200">
              <a:solidFill>
                <a:srgbClr val="001E79"/>
              </a:solidFill>
            </a:endParaRPr>
          </a:p>
          <a:p>
            <a:pPr indent="0" lvl="0" marL="0" rtl="0" algn="l">
              <a:spcBef>
                <a:spcPts val="0"/>
              </a:spcBef>
              <a:spcAft>
                <a:spcPts val="0"/>
              </a:spcAft>
              <a:buNone/>
            </a:pPr>
            <a:r>
              <a:t/>
            </a:r>
            <a:endParaRPr sz="3200">
              <a:solidFill>
                <a:srgbClr val="001E79"/>
              </a:solidFill>
            </a:endParaRPr>
          </a:p>
          <a:p>
            <a:pPr indent="0" lvl="0" marL="0" rtl="0" algn="l">
              <a:spcBef>
                <a:spcPts val="0"/>
              </a:spcBef>
              <a:spcAft>
                <a:spcPts val="0"/>
              </a:spcAft>
              <a:buNone/>
            </a:pPr>
            <a:r>
              <a:rPr lang="en-US" sz="3200">
                <a:solidFill>
                  <a:srgbClr val="001E79"/>
                </a:solidFill>
              </a:rPr>
              <a:t>And where we </a:t>
            </a:r>
            <a:r>
              <a:rPr lang="en-US" sz="3200">
                <a:solidFill>
                  <a:srgbClr val="001E79"/>
                </a:solidFill>
              </a:rPr>
              <a:t>don't</a:t>
            </a:r>
            <a:r>
              <a:rPr lang="en-US" sz="3200">
                <a:solidFill>
                  <a:srgbClr val="001E79"/>
                </a:solidFill>
              </a:rPr>
              <a:t> have Windows Failover Clustering you can still use LifeKeeper and DataKeeper to provide the HA for applications and data. Our solutions work with both Windows and Linux so offers a very wide variety of support </a:t>
            </a:r>
            <a:r>
              <a:rPr lang="en-US" sz="3200">
                <a:solidFill>
                  <a:srgbClr val="001E79"/>
                </a:solidFill>
              </a:rPr>
              <a:t>across</a:t>
            </a:r>
            <a:r>
              <a:rPr lang="en-US" sz="3200">
                <a:solidFill>
                  <a:srgbClr val="001E79"/>
                </a:solidFill>
              </a:rPr>
              <a:t> platforms.</a:t>
            </a:r>
            <a:endParaRPr sz="3200">
              <a:solidFill>
                <a:srgbClr val="001E79"/>
              </a:solidFill>
            </a:endParaRPr>
          </a:p>
          <a:p>
            <a:pPr indent="0" lvl="0" marL="0" rtl="0" algn="l">
              <a:spcBef>
                <a:spcPts val="0"/>
              </a:spcBef>
              <a:spcAft>
                <a:spcPts val="0"/>
              </a:spcAft>
              <a:buNone/>
            </a:pPr>
            <a:r>
              <a:t/>
            </a:r>
            <a:endParaRPr sz="3200">
              <a:solidFill>
                <a:srgbClr val="001E79"/>
              </a:solidFill>
            </a:endParaRPr>
          </a:p>
          <a:p>
            <a:pPr indent="0" lvl="0" marL="0" rtl="0" algn="l">
              <a:spcBef>
                <a:spcPts val="0"/>
              </a:spcBef>
              <a:spcAft>
                <a:spcPts val="0"/>
              </a:spcAft>
              <a:buNone/>
            </a:pPr>
            <a:r>
              <a:t/>
            </a:r>
            <a:endParaRPr sz="3200">
              <a:solidFill>
                <a:srgbClr val="001E79"/>
              </a:solidFill>
            </a:endParaRPr>
          </a:p>
        </p:txBody>
      </p:sp>
      <p:grpSp>
        <p:nvGrpSpPr>
          <p:cNvPr id="170" name="Google Shape;170;p22"/>
          <p:cNvGrpSpPr/>
          <p:nvPr/>
        </p:nvGrpSpPr>
        <p:grpSpPr>
          <a:xfrm>
            <a:off x="9463427" y="1885445"/>
            <a:ext cx="3949203" cy="4712194"/>
            <a:chOff x="1176806" y="4780894"/>
            <a:chExt cx="3363600" cy="4467805"/>
          </a:xfrm>
        </p:grpSpPr>
        <p:pic>
          <p:nvPicPr>
            <p:cNvPr id="171" name="Google Shape;171;p22"/>
            <p:cNvPicPr preferRelativeResize="0"/>
            <p:nvPr/>
          </p:nvPicPr>
          <p:blipFill rotWithShape="1">
            <a:blip r:embed="rId3">
              <a:alphaModFix/>
            </a:blip>
            <a:srcRect b="0" l="0" r="0" t="0"/>
            <a:stretch/>
          </p:blipFill>
          <p:spPr>
            <a:xfrm>
              <a:off x="2164364" y="4780894"/>
              <a:ext cx="1518150" cy="1690098"/>
            </a:xfrm>
            <a:prstGeom prst="rect">
              <a:avLst/>
            </a:prstGeom>
            <a:noFill/>
            <a:ln>
              <a:noFill/>
            </a:ln>
          </p:spPr>
        </p:pic>
        <p:sp>
          <p:nvSpPr>
            <p:cNvPr id="172" name="Google Shape;172;p22"/>
            <p:cNvSpPr txBox="1"/>
            <p:nvPr/>
          </p:nvSpPr>
          <p:spPr>
            <a:xfrm>
              <a:off x="1176806" y="6553199"/>
              <a:ext cx="3363600" cy="2695500"/>
            </a:xfrm>
            <a:prstGeom prst="rect">
              <a:avLst/>
            </a:prstGeom>
            <a:noFill/>
            <a:ln>
              <a:noFill/>
            </a:ln>
          </p:spPr>
          <p:txBody>
            <a:bodyPr anchorCtr="0" anchor="t" bIns="68550" lIns="137125" spcFirstLastPara="1" rIns="137125" wrap="square" tIns="68550">
              <a:spAutoFit/>
            </a:bodyPr>
            <a:lstStyle/>
            <a:p>
              <a:pPr indent="0" lvl="0" marL="0" marR="0" rtl="0" algn="ctr">
                <a:spcBef>
                  <a:spcPts val="0"/>
                </a:spcBef>
                <a:spcAft>
                  <a:spcPts val="0"/>
                </a:spcAft>
                <a:buNone/>
              </a:pPr>
              <a:r>
                <a:rPr b="1" i="0" lang="en-US" sz="2400" u="none" cap="none" strike="noStrike">
                  <a:solidFill>
                    <a:srgbClr val="000000"/>
                  </a:solidFill>
                  <a:latin typeface="Arial"/>
                  <a:ea typeface="Arial"/>
                  <a:cs typeface="Arial"/>
                  <a:sym typeface="Arial"/>
                </a:rPr>
                <a:t>SIOS DataKeeper </a:t>
              </a:r>
              <a:br>
                <a:rPr b="1" i="0" lang="en-US" sz="2400" u="none" cap="none" strike="noStrike">
                  <a:solidFill>
                    <a:srgbClr val="000000"/>
                  </a:solidFill>
                  <a:latin typeface="Arial"/>
                  <a:ea typeface="Arial"/>
                  <a:cs typeface="Arial"/>
                  <a:sym typeface="Arial"/>
                </a:rPr>
              </a:br>
              <a:r>
                <a:rPr b="1" i="0" lang="en-US" sz="2400" u="none" cap="none" strike="noStrike">
                  <a:solidFill>
                    <a:srgbClr val="000000"/>
                  </a:solidFill>
                  <a:latin typeface="Arial"/>
                  <a:ea typeface="Arial"/>
                  <a:cs typeface="Arial"/>
                  <a:sym typeface="Arial"/>
                </a:rPr>
                <a:t>Cluster Edition</a:t>
              </a:r>
              <a:endParaRPr b="0" i="0" sz="2100" u="none" cap="none" strike="noStrike">
                <a:solidFill>
                  <a:srgbClr val="000000"/>
                </a:solidFill>
                <a:latin typeface="Arial"/>
                <a:ea typeface="Arial"/>
                <a:cs typeface="Arial"/>
                <a:sym typeface="Arial"/>
              </a:endParaRPr>
            </a:p>
            <a:p>
              <a:pPr indent="0" lvl="0" marL="0" marR="0" rtl="0" algn="ctr">
                <a:spcBef>
                  <a:spcPts val="0"/>
                </a:spcBef>
                <a:spcAft>
                  <a:spcPts val="0"/>
                </a:spcAft>
                <a:buNone/>
              </a:pPr>
              <a:r>
                <a:t/>
              </a:r>
              <a:endParaRPr b="0" i="0" sz="1970" u="none" cap="none" strike="noStrike">
                <a:solidFill>
                  <a:srgbClr val="000000"/>
                </a:solidFill>
                <a:latin typeface="Arial"/>
                <a:ea typeface="Arial"/>
                <a:cs typeface="Arial"/>
                <a:sym typeface="Arial"/>
              </a:endParaRPr>
            </a:p>
            <a:p>
              <a:pPr indent="0" lvl="0" marL="0" marR="0" rtl="0" algn="ctr">
                <a:spcBef>
                  <a:spcPts val="0"/>
                </a:spcBef>
                <a:spcAft>
                  <a:spcPts val="0"/>
                </a:spcAft>
                <a:buNone/>
              </a:pPr>
              <a:r>
                <a:rPr b="0" i="0" lang="en-US" sz="2700" u="none" cap="none" strike="noStrike">
                  <a:solidFill>
                    <a:srgbClr val="001E79"/>
                  </a:solidFill>
                  <a:latin typeface="Arial"/>
                  <a:ea typeface="Arial"/>
                  <a:cs typeface="Arial"/>
                  <a:sym typeface="Arial"/>
                </a:rPr>
                <a:t>Replication to Enhance Windows Server Failover Clustering (WSFC)</a:t>
              </a:r>
              <a:endParaRPr b="0" i="0" sz="2100" u="none" cap="none" strike="noStrike">
                <a:solidFill>
                  <a:srgbClr val="001E79"/>
                </a:solidFill>
                <a:latin typeface="Arial"/>
                <a:ea typeface="Arial"/>
                <a:cs typeface="Arial"/>
                <a:sym typeface="Arial"/>
              </a:endParaRPr>
            </a:p>
          </p:txBody>
        </p:sp>
      </p:grpSp>
      <p:grpSp>
        <p:nvGrpSpPr>
          <p:cNvPr id="173" name="Google Shape;173;p22"/>
          <p:cNvGrpSpPr/>
          <p:nvPr/>
        </p:nvGrpSpPr>
        <p:grpSpPr>
          <a:xfrm>
            <a:off x="13895458" y="1956483"/>
            <a:ext cx="3198272" cy="3820217"/>
            <a:chOff x="4846605" y="4735632"/>
            <a:chExt cx="3032400" cy="3622089"/>
          </a:xfrm>
        </p:grpSpPr>
        <p:pic>
          <p:nvPicPr>
            <p:cNvPr id="174" name="Google Shape;174;p22"/>
            <p:cNvPicPr preferRelativeResize="0"/>
            <p:nvPr/>
          </p:nvPicPr>
          <p:blipFill rotWithShape="1">
            <a:blip r:embed="rId4">
              <a:alphaModFix/>
            </a:blip>
            <a:srcRect b="0" l="0" r="0" t="0"/>
            <a:stretch/>
          </p:blipFill>
          <p:spPr>
            <a:xfrm>
              <a:off x="5572693" y="4735632"/>
              <a:ext cx="1417905" cy="1642460"/>
            </a:xfrm>
            <a:prstGeom prst="rect">
              <a:avLst/>
            </a:prstGeom>
            <a:noFill/>
            <a:ln>
              <a:noFill/>
            </a:ln>
          </p:spPr>
        </p:pic>
        <p:sp>
          <p:nvSpPr>
            <p:cNvPr id="175" name="Google Shape;175;p22"/>
            <p:cNvSpPr txBox="1"/>
            <p:nvPr/>
          </p:nvSpPr>
          <p:spPr>
            <a:xfrm>
              <a:off x="4846605" y="6450321"/>
              <a:ext cx="3032400" cy="1907400"/>
            </a:xfrm>
            <a:prstGeom prst="rect">
              <a:avLst/>
            </a:prstGeom>
            <a:noFill/>
            <a:ln>
              <a:noFill/>
            </a:ln>
          </p:spPr>
          <p:txBody>
            <a:bodyPr anchorCtr="0" anchor="t" bIns="68550" lIns="137125" spcFirstLastPara="1" rIns="137125" wrap="square" tIns="68550">
              <a:spAutoFit/>
            </a:bodyPr>
            <a:lstStyle/>
            <a:p>
              <a:pPr indent="0" lvl="0" marL="0" marR="0" rtl="0" algn="ctr">
                <a:spcBef>
                  <a:spcPts val="0"/>
                </a:spcBef>
                <a:spcAft>
                  <a:spcPts val="0"/>
                </a:spcAft>
                <a:buNone/>
              </a:pPr>
              <a:r>
                <a:rPr b="1" i="0" lang="en-US" sz="2400" u="none" cap="none" strike="noStrike">
                  <a:solidFill>
                    <a:srgbClr val="000000"/>
                  </a:solidFill>
                  <a:latin typeface="Arial"/>
                  <a:ea typeface="Arial"/>
                  <a:cs typeface="Arial"/>
                  <a:sym typeface="Arial"/>
                </a:rPr>
                <a:t>SIOS LifeKeeper </a:t>
              </a:r>
              <a:br>
                <a:rPr b="1" i="0" lang="en-US" sz="2400" u="none" cap="none" strike="noStrike">
                  <a:solidFill>
                    <a:srgbClr val="000000"/>
                  </a:solidFill>
                  <a:latin typeface="Arial"/>
                  <a:ea typeface="Arial"/>
                  <a:cs typeface="Arial"/>
                  <a:sym typeface="Arial"/>
                </a:rPr>
              </a:br>
              <a:r>
                <a:rPr b="1" i="0" lang="en-US" sz="2400" u="none" cap="none" strike="noStrike">
                  <a:solidFill>
                    <a:srgbClr val="000000"/>
                  </a:solidFill>
                  <a:latin typeface="Arial"/>
                  <a:ea typeface="Arial"/>
                  <a:cs typeface="Arial"/>
                  <a:sym typeface="Arial"/>
                </a:rPr>
                <a:t>for Linux</a:t>
              </a:r>
              <a:endParaRPr b="0" i="0" sz="2100" u="none" cap="none" strike="noStrike">
                <a:solidFill>
                  <a:srgbClr val="000000"/>
                </a:solidFill>
                <a:latin typeface="Arial"/>
                <a:ea typeface="Arial"/>
                <a:cs typeface="Arial"/>
                <a:sym typeface="Arial"/>
              </a:endParaRPr>
            </a:p>
            <a:p>
              <a:pPr indent="0" lvl="0" marL="0" marR="0" rtl="0" algn="ctr">
                <a:spcBef>
                  <a:spcPts val="0"/>
                </a:spcBef>
                <a:spcAft>
                  <a:spcPts val="0"/>
                </a:spcAft>
                <a:buNone/>
              </a:pPr>
              <a:r>
                <a:t/>
              </a:r>
              <a:endParaRPr b="0" i="0" sz="1970" u="none" cap="none" strike="noStrike">
                <a:solidFill>
                  <a:srgbClr val="000000"/>
                </a:solidFill>
                <a:latin typeface="Arial"/>
                <a:ea typeface="Arial"/>
                <a:cs typeface="Arial"/>
                <a:sym typeface="Arial"/>
              </a:endParaRPr>
            </a:p>
            <a:p>
              <a:pPr indent="0" lvl="0" marL="0" marR="0" rtl="0" algn="ctr">
                <a:spcBef>
                  <a:spcPts val="0"/>
                </a:spcBef>
                <a:spcAft>
                  <a:spcPts val="0"/>
                </a:spcAft>
                <a:buNone/>
              </a:pPr>
              <a:r>
                <a:rPr b="0" i="0" lang="en-US" sz="2700" u="none" cap="none" strike="noStrike">
                  <a:solidFill>
                    <a:schemeClr val="dk2"/>
                  </a:solidFill>
                  <a:latin typeface="Arial"/>
                  <a:ea typeface="Arial"/>
                  <a:cs typeface="Arial"/>
                  <a:sym typeface="Arial"/>
                </a:rPr>
                <a:t>Enterprise-Ready Linux Clustering</a:t>
              </a:r>
              <a:endParaRPr b="0" i="0" sz="2100" u="none" cap="none" strike="noStrike">
                <a:solidFill>
                  <a:schemeClr val="dk2"/>
                </a:solidFill>
                <a:latin typeface="Arial"/>
                <a:ea typeface="Arial"/>
                <a:cs typeface="Arial"/>
                <a:sym typeface="Arial"/>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3"/>
          <p:cNvSpPr/>
          <p:nvPr/>
        </p:nvSpPr>
        <p:spPr>
          <a:xfrm rot="5400000">
            <a:off x="492854" y="1204504"/>
            <a:ext cx="6722700" cy="7708200"/>
          </a:xfrm>
          <a:prstGeom prst="round2SameRect">
            <a:avLst>
              <a:gd fmla="val 0" name="adj1"/>
              <a:gd fmla="val 0" name="adj2"/>
            </a:avLst>
          </a:prstGeom>
          <a:blipFill rotWithShape="0">
            <a:blip r:embed="rId3">
              <a:alphaModFix/>
            </a:blip>
            <a:stretch>
              <a:fillRect b="-8" l="2" r="2" t="-8"/>
            </a:stretch>
          </a:blipFill>
          <a:ln>
            <a:noFill/>
          </a:ln>
          <a:effectLst>
            <a:outerShdw blurRad="369733" rotWithShape="0" algn="tl" dir="2700000" dist="115117">
              <a:srgbClr val="000000">
                <a:alpha val="368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1" name="Google Shape;181;p23"/>
          <p:cNvSpPr txBox="1"/>
          <p:nvPr>
            <p:ph idx="1" type="body"/>
          </p:nvPr>
        </p:nvSpPr>
        <p:spPr>
          <a:xfrm>
            <a:off x="9492813" y="3177950"/>
            <a:ext cx="3921000" cy="1757400"/>
          </a:xfrm>
          <a:prstGeom prst="rect">
            <a:avLst/>
          </a:prstGeom>
          <a:noFill/>
          <a:ln>
            <a:noFill/>
          </a:ln>
        </p:spPr>
        <p:txBody>
          <a:bodyPr anchorCtr="0" anchor="t" bIns="45700" lIns="91425" spcFirstLastPara="1" rIns="91425" wrap="square" tIns="45700">
            <a:normAutofit/>
          </a:bodyPr>
          <a:lstStyle/>
          <a:p>
            <a:pPr indent="0" lvl="0" marL="0" rtl="0" algn="l">
              <a:lnSpc>
                <a:spcPct val="145454"/>
              </a:lnSpc>
              <a:spcBef>
                <a:spcPts val="0"/>
              </a:spcBef>
              <a:spcAft>
                <a:spcPts val="0"/>
              </a:spcAft>
              <a:buSzPts val="6600"/>
              <a:buNone/>
            </a:pPr>
            <a:r>
              <a:rPr lang="en-US" sz="10000"/>
              <a:t>Q &amp; A</a:t>
            </a:r>
            <a:endParaRPr sz="10000"/>
          </a:p>
        </p:txBody>
      </p:sp>
      <p:pic>
        <p:nvPicPr>
          <p:cNvPr id="182" name="Google Shape;182;p23"/>
          <p:cNvPicPr preferRelativeResize="0"/>
          <p:nvPr/>
        </p:nvPicPr>
        <p:blipFill>
          <a:blip r:embed="rId4">
            <a:alphaModFix/>
          </a:blip>
          <a:stretch>
            <a:fillRect/>
          </a:stretch>
        </p:blipFill>
        <p:spPr>
          <a:xfrm>
            <a:off x="14465800" y="3983300"/>
            <a:ext cx="2857500" cy="2857500"/>
          </a:xfrm>
          <a:prstGeom prst="rect">
            <a:avLst/>
          </a:prstGeom>
          <a:noFill/>
          <a:ln>
            <a:noFill/>
          </a:ln>
        </p:spPr>
      </p:pic>
      <p:pic>
        <p:nvPicPr>
          <p:cNvPr id="183" name="Google Shape;183;p23"/>
          <p:cNvPicPr preferRelativeResize="0"/>
          <p:nvPr/>
        </p:nvPicPr>
        <p:blipFill>
          <a:blip r:embed="rId5">
            <a:alphaModFix/>
          </a:blip>
          <a:stretch>
            <a:fillRect/>
          </a:stretch>
        </p:blipFill>
        <p:spPr>
          <a:xfrm>
            <a:off x="14465800" y="737666"/>
            <a:ext cx="3000375" cy="3474109"/>
          </a:xfrm>
          <a:prstGeom prst="rect">
            <a:avLst/>
          </a:prstGeom>
          <a:noFill/>
          <a:ln>
            <a:noFill/>
          </a:ln>
        </p:spPr>
      </p:pic>
      <p:graphicFrame>
        <p:nvGraphicFramePr>
          <p:cNvPr id="184" name="Google Shape;184;p23"/>
          <p:cNvGraphicFramePr/>
          <p:nvPr/>
        </p:nvGraphicFramePr>
        <p:xfrm>
          <a:off x="8032975" y="5987715"/>
          <a:ext cx="3000000" cy="3000000"/>
        </p:xfrm>
        <a:graphic>
          <a:graphicData uri="http://schemas.openxmlformats.org/drawingml/2006/table">
            <a:tbl>
              <a:tblPr>
                <a:noFill/>
                <a:tableStyleId>{DE79F9C6-D8A3-4F18-BB6B-A527D46D39A0}</a:tableStyleId>
              </a:tblPr>
              <a:tblGrid>
                <a:gridCol w="520000"/>
                <a:gridCol w="5912825"/>
              </a:tblGrid>
              <a:tr h="1065700">
                <a:tc rowSpan="3">
                  <a:txBody>
                    <a:bodyPr/>
                    <a:lstStyle/>
                    <a:p>
                      <a:pPr indent="0" lvl="0" marL="91440" marR="91440" rtl="0" algn="ctr">
                        <a:lnSpc>
                          <a:spcPct val="100000"/>
                        </a:lnSpc>
                        <a:spcBef>
                          <a:spcPts val="0"/>
                        </a:spcBef>
                        <a:spcAft>
                          <a:spcPts val="0"/>
                        </a:spcAft>
                        <a:buNone/>
                      </a:pPr>
                      <a:r>
                        <a:t/>
                      </a:r>
                      <a:endParaRPr sz="3600" u="none" cap="none" strike="noStrike">
                        <a:solidFill>
                          <a:srgbClr val="000000"/>
                        </a:solidFill>
                        <a:latin typeface="Barlow"/>
                        <a:ea typeface="Barlow"/>
                        <a:cs typeface="Barlow"/>
                        <a:sym typeface="Barlow"/>
                      </a:endParaRPr>
                    </a:p>
                  </a:txBody>
                  <a:tcPr marT="91425" marB="91425" marR="91425" marL="9142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alpha val="34510"/>
                      </a:srgbClr>
                    </a:solidFill>
                  </a:tcPr>
                </a:tc>
                <a:tc>
                  <a:txBody>
                    <a:bodyPr/>
                    <a:lstStyle/>
                    <a:p>
                      <a:pPr indent="0" lvl="0" marL="91440" marR="91440" rtl="0" algn="ctr">
                        <a:lnSpc>
                          <a:spcPct val="100000"/>
                        </a:lnSpc>
                        <a:spcBef>
                          <a:spcPts val="0"/>
                        </a:spcBef>
                        <a:spcAft>
                          <a:spcPts val="0"/>
                        </a:spcAft>
                        <a:buClr>
                          <a:srgbClr val="000000"/>
                        </a:buClr>
                        <a:buSzPts val="3600"/>
                        <a:buFont typeface="Barlow"/>
                        <a:buNone/>
                      </a:pPr>
                      <a:r>
                        <a:rPr lang="en-US" sz="3600">
                          <a:latin typeface="Barlow"/>
                          <a:ea typeface="Barlow"/>
                          <a:cs typeface="Barlow"/>
                          <a:sym typeface="Barlow"/>
                        </a:rPr>
                        <a:t>We are at </a:t>
                      </a:r>
                      <a:r>
                        <a:rPr lang="en-US" sz="3600" u="none" cap="none" strike="noStrike">
                          <a:solidFill>
                            <a:srgbClr val="000000"/>
                          </a:solidFill>
                          <a:latin typeface="Barlow"/>
                          <a:ea typeface="Barlow"/>
                          <a:cs typeface="Barlow"/>
                          <a:sym typeface="Barlow"/>
                        </a:rPr>
                        <a:t>Stand 11 (next to Gate 3)</a:t>
                      </a:r>
                      <a:endParaRPr sz="3600" u="none" cap="none" strike="noStrike">
                        <a:solidFill>
                          <a:srgbClr val="000000"/>
                        </a:solidFill>
                        <a:latin typeface="Barlow"/>
                        <a:ea typeface="Barlow"/>
                        <a:cs typeface="Barlow"/>
                        <a:sym typeface="Barlow"/>
                      </a:endParaRPr>
                    </a:p>
                  </a:txBody>
                  <a:tcPr marT="91425" marB="91425" marR="91425" marL="9142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alpha val="34510"/>
                      </a:srgbClr>
                    </a:solidFill>
                  </a:tcPr>
                </a:tc>
              </a:tr>
              <a:tr h="1109800">
                <a:tc vMerge="1"/>
                <a:tc>
                  <a:txBody>
                    <a:bodyPr/>
                    <a:lstStyle/>
                    <a:p>
                      <a:pPr indent="0" lvl="0" marL="91440" marR="91440" rtl="0" algn="ctr">
                        <a:lnSpc>
                          <a:spcPct val="100000"/>
                        </a:lnSpc>
                        <a:spcBef>
                          <a:spcPts val="0"/>
                        </a:spcBef>
                        <a:spcAft>
                          <a:spcPts val="0"/>
                        </a:spcAft>
                        <a:buClr>
                          <a:srgbClr val="000000"/>
                        </a:buClr>
                        <a:buSzPts val="3600"/>
                        <a:buFont typeface="Barlow"/>
                        <a:buNone/>
                      </a:pPr>
                      <a:r>
                        <a:rPr lang="en-US" sz="3600" u="none" cap="none" strike="noStrike">
                          <a:solidFill>
                            <a:srgbClr val="000000"/>
                          </a:solidFill>
                          <a:latin typeface="Barlow"/>
                          <a:ea typeface="Barlow"/>
                          <a:cs typeface="Barlow"/>
                          <a:sym typeface="Barlow"/>
                        </a:rPr>
                        <a:t>Prizes!!! – Star Wars Lego!</a:t>
                      </a:r>
                      <a:endParaRPr sz="3600" u="none" cap="none" strike="noStrike">
                        <a:solidFill>
                          <a:srgbClr val="000000"/>
                        </a:solidFill>
                        <a:latin typeface="Barlow"/>
                        <a:ea typeface="Barlow"/>
                        <a:cs typeface="Barlow"/>
                        <a:sym typeface="Barlow"/>
                      </a:endParaRPr>
                    </a:p>
                  </a:txBody>
                  <a:tcPr marT="91425" marB="91425" marR="91425" marL="9142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alpha val="34510"/>
                      </a:srgbClr>
                    </a:solidFill>
                  </a:tcPr>
                </a:tc>
              </a:tr>
              <a:tr h="1409275">
                <a:tc vMerge="1"/>
                <a:tc>
                  <a:txBody>
                    <a:bodyPr/>
                    <a:lstStyle/>
                    <a:p>
                      <a:pPr indent="0" lvl="0" marL="91440" marR="91440" rtl="0" algn="ctr">
                        <a:lnSpc>
                          <a:spcPct val="100000"/>
                        </a:lnSpc>
                        <a:spcBef>
                          <a:spcPts val="0"/>
                        </a:spcBef>
                        <a:spcAft>
                          <a:spcPts val="0"/>
                        </a:spcAft>
                        <a:buClr>
                          <a:srgbClr val="000000"/>
                        </a:buClr>
                        <a:buSzPts val="3600"/>
                        <a:buFont typeface="Barlow"/>
                        <a:buNone/>
                      </a:pPr>
                      <a:r>
                        <a:rPr lang="en-US" sz="3600">
                          <a:latin typeface="Barlow"/>
                          <a:ea typeface="Barlow"/>
                          <a:cs typeface="Barlow"/>
                          <a:sym typeface="Barlow"/>
                        </a:rPr>
                        <a:t>Don’t forget the </a:t>
                      </a:r>
                      <a:r>
                        <a:rPr lang="en-US" sz="3600" u="none" cap="none" strike="noStrike">
                          <a:solidFill>
                            <a:srgbClr val="000000"/>
                          </a:solidFill>
                          <a:latin typeface="Barlow"/>
                          <a:ea typeface="Barlow"/>
                          <a:cs typeface="Barlow"/>
                          <a:sym typeface="Barlow"/>
                        </a:rPr>
                        <a:t>SQLBits Famous Friday Night Party!</a:t>
                      </a:r>
                      <a:endParaRPr sz="3600" u="none" cap="none" strike="noStrike">
                        <a:solidFill>
                          <a:srgbClr val="000000"/>
                        </a:solidFill>
                        <a:latin typeface="Barlow"/>
                        <a:ea typeface="Barlow"/>
                        <a:cs typeface="Barlow"/>
                        <a:sym typeface="Barlow"/>
                      </a:endParaRPr>
                    </a:p>
                  </a:txBody>
                  <a:tcPr marT="91425" marB="91425" marR="91425" marL="9142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alpha val="34510"/>
                      </a:srgbClr>
                    </a:solidFill>
                  </a:tcPr>
                </a:tc>
              </a:tr>
            </a:tbl>
          </a:graphicData>
        </a:graphic>
      </p:graphicFrame>
      <p:sp>
        <p:nvSpPr>
          <p:cNvPr id="185" name="Google Shape;185;p23"/>
          <p:cNvSpPr txBox="1"/>
          <p:nvPr/>
        </p:nvSpPr>
        <p:spPr>
          <a:xfrm rot="5400000">
            <a:off x="6928075" y="7700475"/>
            <a:ext cx="2857500" cy="64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200">
                <a:solidFill>
                  <a:srgbClr val="001E79"/>
                </a:solidFill>
              </a:rPr>
              <a:t>Important Info</a:t>
            </a:r>
            <a:endParaRPr sz="3200">
              <a:solidFill>
                <a:srgbClr val="001E79"/>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3"/>
          <p:cNvSpPr txBox="1"/>
          <p:nvPr>
            <p:ph type="title"/>
          </p:nvPr>
        </p:nvSpPr>
        <p:spPr>
          <a:xfrm>
            <a:off x="1828800" y="280224"/>
            <a:ext cx="139446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001E79"/>
              </a:buClr>
              <a:buSzPts val="6000"/>
              <a:buFont typeface="Arial"/>
              <a:buNone/>
            </a:pPr>
            <a:r>
              <a:rPr lang="en-US">
                <a:solidFill>
                  <a:srgbClr val="001E79"/>
                </a:solidFill>
              </a:rPr>
              <a:t>Introduction to High Availability - What is HA?</a:t>
            </a:r>
            <a:endParaRPr>
              <a:solidFill>
                <a:srgbClr val="001E79"/>
              </a:solidFill>
            </a:endParaRPr>
          </a:p>
        </p:txBody>
      </p:sp>
      <p:sp>
        <p:nvSpPr>
          <p:cNvPr id="70" name="Google Shape;70;p13"/>
          <p:cNvSpPr txBox="1"/>
          <p:nvPr>
            <p:ph idx="1" type="body"/>
          </p:nvPr>
        </p:nvSpPr>
        <p:spPr>
          <a:xfrm>
            <a:off x="1031400" y="2956350"/>
            <a:ext cx="10982400" cy="4374300"/>
          </a:xfrm>
          <a:prstGeom prst="rect">
            <a:avLst/>
          </a:prstGeom>
          <a:noFill/>
          <a:ln>
            <a:noFill/>
          </a:ln>
        </p:spPr>
        <p:txBody>
          <a:bodyPr anchorCtr="0" anchor="t" bIns="45700" lIns="91425" spcFirstLastPara="1" rIns="91425" wrap="square" tIns="45700">
            <a:noAutofit/>
          </a:bodyPr>
          <a:lstStyle/>
          <a:p>
            <a:pPr indent="-393700" lvl="0" marL="342900" rtl="0" algn="l">
              <a:spcBef>
                <a:spcPts val="0"/>
              </a:spcBef>
              <a:spcAft>
                <a:spcPts val="0"/>
              </a:spcAft>
              <a:buSzPts val="4000"/>
              <a:buChar char="▪"/>
            </a:pPr>
            <a:r>
              <a:rPr lang="en-US" sz="4000"/>
              <a:t>Definition: High availability or HA ensures continuous access to critical systems, minimising downtime and ensuring business continuity.</a:t>
            </a:r>
            <a:endParaRPr sz="4000"/>
          </a:p>
          <a:p>
            <a:pPr indent="0" lvl="0" marL="342900" rtl="0" algn="l">
              <a:spcBef>
                <a:spcPts val="0"/>
              </a:spcBef>
              <a:spcAft>
                <a:spcPts val="0"/>
              </a:spcAft>
              <a:buNone/>
            </a:pPr>
            <a:r>
              <a:t/>
            </a:r>
            <a:endParaRPr sz="4000"/>
          </a:p>
          <a:p>
            <a:pPr indent="-393700" lvl="0" marL="342900" rtl="0" algn="l">
              <a:spcBef>
                <a:spcPts val="640"/>
              </a:spcBef>
              <a:spcAft>
                <a:spcPts val="0"/>
              </a:spcAft>
              <a:buSzPts val="4000"/>
              <a:buChar char="▪"/>
            </a:pPr>
            <a:r>
              <a:rPr lang="en-US" sz="4000"/>
              <a:t>Importance: Essential for critical applications such as SQL Server to ensure uninterrupted access to data and services.</a:t>
            </a:r>
            <a:endParaRPr sz="4000"/>
          </a:p>
        </p:txBody>
      </p:sp>
      <p:pic>
        <p:nvPicPr>
          <p:cNvPr id="71" name="Google Shape;71;p13"/>
          <p:cNvPicPr preferRelativeResize="0"/>
          <p:nvPr/>
        </p:nvPicPr>
        <p:blipFill>
          <a:blip r:embed="rId3">
            <a:alphaModFix/>
          </a:blip>
          <a:stretch>
            <a:fillRect/>
          </a:stretch>
        </p:blipFill>
        <p:spPr>
          <a:xfrm>
            <a:off x="12013875" y="2720750"/>
            <a:ext cx="6274125" cy="418602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pic>
        <p:nvPicPr>
          <p:cNvPr id="76" name="Google Shape;76;p14"/>
          <p:cNvPicPr preferRelativeResize="0"/>
          <p:nvPr/>
        </p:nvPicPr>
        <p:blipFill rotWithShape="1">
          <a:blip r:embed="rId3">
            <a:alphaModFix/>
          </a:blip>
          <a:srcRect b="0" l="0" r="0" t="0"/>
          <a:stretch/>
        </p:blipFill>
        <p:spPr>
          <a:xfrm>
            <a:off x="3986075" y="1018900"/>
            <a:ext cx="10003050" cy="8672825"/>
          </a:xfrm>
          <a:prstGeom prst="rect">
            <a:avLst/>
          </a:prstGeom>
          <a:noFill/>
          <a:ln>
            <a:noFill/>
          </a:ln>
        </p:spPr>
      </p:pic>
      <p:sp>
        <p:nvSpPr>
          <p:cNvPr id="77" name="Google Shape;77;p14"/>
          <p:cNvSpPr txBox="1"/>
          <p:nvPr>
            <p:ph type="title"/>
          </p:nvPr>
        </p:nvSpPr>
        <p:spPr>
          <a:xfrm>
            <a:off x="1828800" y="280224"/>
            <a:ext cx="139446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001E79"/>
              </a:buClr>
              <a:buSzPts val="6000"/>
              <a:buFont typeface="Arial"/>
              <a:buNone/>
            </a:pPr>
            <a:r>
              <a:rPr lang="en-US"/>
              <a:t>What does it look like: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5"/>
          <p:cNvSpPr txBox="1"/>
          <p:nvPr/>
        </p:nvSpPr>
        <p:spPr>
          <a:xfrm>
            <a:off x="9829800" y="3272720"/>
            <a:ext cx="7086600" cy="2370900"/>
          </a:xfrm>
          <a:prstGeom prst="rect">
            <a:avLst/>
          </a:prstGeom>
          <a:noFill/>
          <a:ln>
            <a:noFill/>
          </a:ln>
        </p:spPr>
        <p:txBody>
          <a:bodyPr anchorCtr="0" anchor="t" bIns="0" lIns="0" spcFirstLastPara="1" rIns="0" wrap="square" tIns="0">
            <a:spAutoFit/>
          </a:bodyPr>
          <a:lstStyle/>
          <a:p>
            <a:pPr indent="0" lvl="0" marL="0" marR="0" rtl="0" algn="l">
              <a:lnSpc>
                <a:spcPct val="174958"/>
              </a:lnSpc>
              <a:spcBef>
                <a:spcPts val="0"/>
              </a:spcBef>
              <a:spcAft>
                <a:spcPts val="0"/>
              </a:spcAft>
              <a:buNone/>
            </a:pPr>
            <a:r>
              <a:rPr b="1" i="0" lang="en-US" sz="2400" u="none" cap="none" strike="noStrike">
                <a:solidFill>
                  <a:schemeClr val="lt1"/>
                </a:solidFill>
                <a:latin typeface="Arial"/>
                <a:ea typeface="Arial"/>
                <a:cs typeface="Arial"/>
                <a:sym typeface="Arial"/>
              </a:rPr>
              <a:t>The Solution</a:t>
            </a:r>
            <a:endParaRPr/>
          </a:p>
          <a:p>
            <a:pPr indent="-457222" lvl="1" marL="737909" marR="0" rtl="0" algn="l">
              <a:spcBef>
                <a:spcPts val="0"/>
              </a:spcBef>
              <a:spcAft>
                <a:spcPts val="0"/>
              </a:spcAft>
              <a:buClr>
                <a:schemeClr val="lt1"/>
              </a:buClr>
              <a:buSzPts val="2201"/>
              <a:buFont typeface="Noto Sans Symbols"/>
              <a:buChar char="▪"/>
            </a:pPr>
            <a:r>
              <a:rPr b="0" i="0" lang="en-US" sz="2201" u="none" cap="none" strike="noStrike">
                <a:solidFill>
                  <a:schemeClr val="lt1"/>
                </a:solidFill>
                <a:latin typeface="Arial"/>
                <a:ea typeface="Arial"/>
                <a:cs typeface="Arial"/>
                <a:sym typeface="Arial"/>
              </a:rPr>
              <a:t>Bullet 1</a:t>
            </a:r>
            <a:endParaRPr/>
          </a:p>
          <a:p>
            <a:pPr indent="-457222" lvl="1" marL="737909" marR="0" rtl="0" algn="l">
              <a:spcBef>
                <a:spcPts val="0"/>
              </a:spcBef>
              <a:spcAft>
                <a:spcPts val="0"/>
              </a:spcAft>
              <a:buClr>
                <a:schemeClr val="lt1"/>
              </a:buClr>
              <a:buSzPts val="2201"/>
              <a:buFont typeface="Noto Sans Symbols"/>
              <a:buChar char="▪"/>
            </a:pPr>
            <a:r>
              <a:rPr b="0" i="0" lang="en-US" sz="2201" u="none" cap="none" strike="noStrike">
                <a:solidFill>
                  <a:schemeClr val="lt1"/>
                </a:solidFill>
                <a:latin typeface="Arial"/>
                <a:ea typeface="Arial"/>
                <a:cs typeface="Arial"/>
                <a:sym typeface="Arial"/>
              </a:rPr>
              <a:t>Bullet 2</a:t>
            </a:r>
            <a:endParaRPr/>
          </a:p>
          <a:p>
            <a:pPr indent="0" lvl="0" marL="0" marR="0" rtl="0" algn="l">
              <a:spcBef>
                <a:spcPts val="0"/>
              </a:spcBef>
              <a:spcAft>
                <a:spcPts val="0"/>
              </a:spcAft>
              <a:buNone/>
            </a:pPr>
            <a:r>
              <a:rPr b="1" i="0" lang="en-US" sz="2400" u="none" cap="none" strike="noStrike">
                <a:solidFill>
                  <a:schemeClr val="lt1"/>
                </a:solidFill>
                <a:latin typeface="Arial"/>
                <a:ea typeface="Arial"/>
                <a:cs typeface="Arial"/>
                <a:sym typeface="Arial"/>
              </a:rPr>
              <a:t>The Results</a:t>
            </a:r>
            <a:endParaRPr/>
          </a:p>
          <a:p>
            <a:pPr indent="-457222" lvl="1" marL="737909" marR="0" rtl="0" algn="l">
              <a:spcBef>
                <a:spcPts val="0"/>
              </a:spcBef>
              <a:spcAft>
                <a:spcPts val="0"/>
              </a:spcAft>
              <a:buClr>
                <a:schemeClr val="lt1"/>
              </a:buClr>
              <a:buSzPts val="2201"/>
              <a:buFont typeface="Noto Sans Symbols"/>
              <a:buChar char="▪"/>
            </a:pPr>
            <a:r>
              <a:rPr b="0" i="0" lang="en-US" sz="2201" u="none" cap="none" strike="noStrike">
                <a:solidFill>
                  <a:schemeClr val="lt1"/>
                </a:solidFill>
                <a:latin typeface="Arial"/>
                <a:ea typeface="Arial"/>
                <a:cs typeface="Arial"/>
                <a:sym typeface="Arial"/>
              </a:rPr>
              <a:t>Bullet 1</a:t>
            </a:r>
            <a:endParaRPr/>
          </a:p>
          <a:p>
            <a:pPr indent="-457222" lvl="1" marL="737909" marR="0" rtl="0" algn="l">
              <a:spcBef>
                <a:spcPts val="0"/>
              </a:spcBef>
              <a:spcAft>
                <a:spcPts val="0"/>
              </a:spcAft>
              <a:buClr>
                <a:schemeClr val="lt1"/>
              </a:buClr>
              <a:buSzPts val="2201"/>
              <a:buFont typeface="Noto Sans Symbols"/>
              <a:buChar char="▪"/>
            </a:pPr>
            <a:r>
              <a:rPr b="0" i="0" lang="en-US" sz="2201" u="none" cap="none" strike="noStrike">
                <a:solidFill>
                  <a:schemeClr val="lt1"/>
                </a:solidFill>
                <a:latin typeface="Arial"/>
                <a:ea typeface="Arial"/>
                <a:cs typeface="Arial"/>
                <a:sym typeface="Arial"/>
              </a:rPr>
              <a:t>Bullet 2</a:t>
            </a:r>
            <a:endParaRPr/>
          </a:p>
        </p:txBody>
      </p:sp>
      <p:sp>
        <p:nvSpPr>
          <p:cNvPr id="83" name="Google Shape;83;p15"/>
          <p:cNvSpPr txBox="1"/>
          <p:nvPr>
            <p:ph type="title"/>
          </p:nvPr>
        </p:nvSpPr>
        <p:spPr>
          <a:xfrm>
            <a:off x="1828800" y="280225"/>
            <a:ext cx="13944600" cy="1521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001E79"/>
              </a:buClr>
              <a:buSzPts val="6000"/>
              <a:buFont typeface="Arial"/>
              <a:buNone/>
            </a:pPr>
            <a:r>
              <a:rPr lang="en-US"/>
              <a:t>HA in the real world!</a:t>
            </a:r>
            <a:endParaRPr/>
          </a:p>
        </p:txBody>
      </p:sp>
      <p:pic>
        <p:nvPicPr>
          <p:cNvPr id="84" name="Google Shape;84;p15"/>
          <p:cNvPicPr preferRelativeResize="0"/>
          <p:nvPr/>
        </p:nvPicPr>
        <p:blipFill>
          <a:blip r:embed="rId3">
            <a:alphaModFix/>
          </a:blip>
          <a:stretch>
            <a:fillRect/>
          </a:stretch>
        </p:blipFill>
        <p:spPr>
          <a:xfrm>
            <a:off x="2849125" y="1710525"/>
            <a:ext cx="12589750" cy="79472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6"/>
          <p:cNvSpPr txBox="1"/>
          <p:nvPr>
            <p:ph type="title"/>
          </p:nvPr>
        </p:nvSpPr>
        <p:spPr>
          <a:xfrm>
            <a:off x="1828800" y="280224"/>
            <a:ext cx="139446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001E79"/>
              </a:buClr>
              <a:buSzPts val="6000"/>
              <a:buFont typeface="Arial"/>
              <a:buNone/>
            </a:pPr>
            <a:r>
              <a:rPr lang="en-US"/>
              <a:t>Different types of HA…</a:t>
            </a:r>
            <a:endParaRPr/>
          </a:p>
        </p:txBody>
      </p:sp>
      <p:sp>
        <p:nvSpPr>
          <p:cNvPr id="90" name="Google Shape;90;p16"/>
          <p:cNvSpPr txBox="1"/>
          <p:nvPr/>
        </p:nvSpPr>
        <p:spPr>
          <a:xfrm>
            <a:off x="1073600" y="1923850"/>
            <a:ext cx="8961000" cy="708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3900">
                <a:solidFill>
                  <a:srgbClr val="233796"/>
                </a:solidFill>
              </a:rPr>
              <a:t>A</a:t>
            </a:r>
            <a:r>
              <a:rPr b="1" lang="en-US" sz="3900">
                <a:solidFill>
                  <a:srgbClr val="233796"/>
                </a:solidFill>
              </a:rPr>
              <a:t>pplication dependant HA requirements: </a:t>
            </a:r>
            <a:endParaRPr b="1" sz="3900">
              <a:solidFill>
                <a:srgbClr val="233796"/>
              </a:solidFill>
            </a:endParaRPr>
          </a:p>
          <a:p>
            <a:pPr indent="-438150" lvl="0" marL="457200" rtl="0" algn="l">
              <a:spcBef>
                <a:spcPts val="0"/>
              </a:spcBef>
              <a:spcAft>
                <a:spcPts val="0"/>
              </a:spcAft>
              <a:buClr>
                <a:srgbClr val="233796"/>
              </a:buClr>
              <a:buSzPts val="3300"/>
              <a:buChar char="●"/>
            </a:pPr>
            <a:r>
              <a:rPr b="1" lang="en-US" sz="3300">
                <a:solidFill>
                  <a:srgbClr val="233796"/>
                </a:solidFill>
              </a:rPr>
              <a:t>Data must also be highly available to ensure functionality</a:t>
            </a:r>
            <a:endParaRPr b="1" sz="3300">
              <a:solidFill>
                <a:srgbClr val="233796"/>
              </a:solidFill>
            </a:endParaRPr>
          </a:p>
          <a:p>
            <a:pPr indent="-438150" lvl="0" marL="457200" rtl="0" algn="l">
              <a:spcBef>
                <a:spcPts val="0"/>
              </a:spcBef>
              <a:spcAft>
                <a:spcPts val="0"/>
              </a:spcAft>
              <a:buClr>
                <a:srgbClr val="233796"/>
              </a:buClr>
              <a:buSzPts val="3300"/>
              <a:buChar char="●"/>
            </a:pPr>
            <a:r>
              <a:rPr b="1" lang="en-US" sz="3300">
                <a:solidFill>
                  <a:srgbClr val="233796"/>
                </a:solidFill>
              </a:rPr>
              <a:t>One without the other can render the system ineffective</a:t>
            </a:r>
            <a:endParaRPr b="1" sz="3300">
              <a:solidFill>
                <a:srgbClr val="233796"/>
              </a:solidFill>
            </a:endParaRPr>
          </a:p>
          <a:p>
            <a:pPr indent="0" lvl="0" marL="0" rtl="0" algn="l">
              <a:spcBef>
                <a:spcPts val="0"/>
              </a:spcBef>
              <a:spcAft>
                <a:spcPts val="0"/>
              </a:spcAft>
              <a:buNone/>
            </a:pPr>
            <a:r>
              <a:t/>
            </a:r>
            <a:endParaRPr b="1" sz="3900">
              <a:solidFill>
                <a:srgbClr val="233796"/>
              </a:solidFill>
            </a:endParaRPr>
          </a:p>
          <a:p>
            <a:pPr indent="0" lvl="0" marL="0" rtl="0" algn="l">
              <a:spcBef>
                <a:spcPts val="0"/>
              </a:spcBef>
              <a:spcAft>
                <a:spcPts val="0"/>
              </a:spcAft>
              <a:buNone/>
            </a:pPr>
            <a:r>
              <a:rPr b="1" lang="en-US" sz="3900">
                <a:solidFill>
                  <a:srgbClr val="233796"/>
                </a:solidFill>
              </a:rPr>
              <a:t>Consideration of options:</a:t>
            </a:r>
            <a:endParaRPr b="1" sz="3900">
              <a:solidFill>
                <a:srgbClr val="233796"/>
              </a:solidFill>
            </a:endParaRPr>
          </a:p>
          <a:p>
            <a:pPr indent="-438150" lvl="0" marL="457200" rtl="0" algn="l">
              <a:spcBef>
                <a:spcPts val="0"/>
              </a:spcBef>
              <a:spcAft>
                <a:spcPts val="0"/>
              </a:spcAft>
              <a:buClr>
                <a:srgbClr val="233796"/>
              </a:buClr>
              <a:buSzPts val="3300"/>
              <a:buChar char="●"/>
            </a:pPr>
            <a:r>
              <a:rPr b="1" lang="en-US" sz="3300">
                <a:solidFill>
                  <a:srgbClr val="233796"/>
                </a:solidFill>
              </a:rPr>
              <a:t>Weigh solutions against goals:</a:t>
            </a:r>
            <a:endParaRPr b="1" sz="3300">
              <a:solidFill>
                <a:srgbClr val="233796"/>
              </a:solidFill>
            </a:endParaRPr>
          </a:p>
          <a:p>
            <a:pPr indent="-438150" lvl="1" marL="914400" rtl="0" algn="l">
              <a:spcBef>
                <a:spcPts val="0"/>
              </a:spcBef>
              <a:spcAft>
                <a:spcPts val="0"/>
              </a:spcAft>
              <a:buClr>
                <a:srgbClr val="233796"/>
              </a:buClr>
              <a:buSzPts val="3300"/>
              <a:buChar char="○"/>
            </a:pPr>
            <a:r>
              <a:rPr b="1" lang="en-US" sz="3300">
                <a:solidFill>
                  <a:srgbClr val="233796"/>
                </a:solidFill>
              </a:rPr>
              <a:t>SLAs, RPO, and RTO obligations</a:t>
            </a:r>
            <a:endParaRPr b="1" sz="3300">
              <a:solidFill>
                <a:srgbClr val="233796"/>
              </a:solidFill>
            </a:endParaRPr>
          </a:p>
          <a:p>
            <a:pPr indent="-438150" lvl="1" marL="914400" rtl="0" algn="l">
              <a:spcBef>
                <a:spcPts val="0"/>
              </a:spcBef>
              <a:spcAft>
                <a:spcPts val="0"/>
              </a:spcAft>
              <a:buClr>
                <a:srgbClr val="233796"/>
              </a:buClr>
              <a:buSzPts val="3300"/>
              <a:buChar char="○"/>
            </a:pPr>
            <a:r>
              <a:rPr b="1" lang="en-US" sz="3300">
                <a:solidFill>
                  <a:srgbClr val="233796"/>
                </a:solidFill>
              </a:rPr>
              <a:t>Strain on engineering resources</a:t>
            </a:r>
            <a:endParaRPr b="1" sz="3300">
              <a:solidFill>
                <a:srgbClr val="233796"/>
              </a:solidFill>
            </a:endParaRPr>
          </a:p>
          <a:p>
            <a:pPr indent="0" lvl="0" marL="914400" rtl="0" algn="l">
              <a:lnSpc>
                <a:spcPct val="115000"/>
              </a:lnSpc>
              <a:spcBef>
                <a:spcPts val="1500"/>
              </a:spcBef>
              <a:spcAft>
                <a:spcPts val="1500"/>
              </a:spcAft>
              <a:buNone/>
            </a:pPr>
            <a:r>
              <a:t/>
            </a:r>
            <a:endParaRPr sz="4000">
              <a:solidFill>
                <a:srgbClr val="001E79"/>
              </a:solidFill>
            </a:endParaRPr>
          </a:p>
        </p:txBody>
      </p:sp>
      <p:graphicFrame>
        <p:nvGraphicFramePr>
          <p:cNvPr id="91" name="Google Shape;91;p16"/>
          <p:cNvGraphicFramePr/>
          <p:nvPr/>
        </p:nvGraphicFramePr>
        <p:xfrm>
          <a:off x="12925325" y="1665225"/>
          <a:ext cx="3000000" cy="3000000"/>
        </p:xfrm>
        <a:graphic>
          <a:graphicData uri="http://schemas.openxmlformats.org/drawingml/2006/table">
            <a:tbl>
              <a:tblPr>
                <a:noFill/>
                <a:tableStyleId>{23BC7032-106A-4140-91AB-46403DADBBD8}</a:tableStyleId>
              </a:tblPr>
              <a:tblGrid>
                <a:gridCol w="4562575"/>
              </a:tblGrid>
              <a:tr h="962775">
                <a:tc>
                  <a:txBody>
                    <a:bodyPr/>
                    <a:lstStyle/>
                    <a:p>
                      <a:pPr indent="0" lvl="0" marL="0" rtl="0" algn="ctr">
                        <a:spcBef>
                          <a:spcPts val="0"/>
                        </a:spcBef>
                        <a:spcAft>
                          <a:spcPts val="0"/>
                        </a:spcAft>
                        <a:buNone/>
                      </a:pPr>
                      <a:r>
                        <a:rPr b="1" lang="en-US" sz="3500"/>
                        <a:t>High Availability Options</a:t>
                      </a:r>
                      <a:endParaRPr b="1" sz="35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1074800">
                <a:tc>
                  <a:txBody>
                    <a:bodyPr/>
                    <a:lstStyle/>
                    <a:p>
                      <a:pPr indent="0" lvl="0" marL="0" rtl="0" algn="ctr">
                        <a:spcBef>
                          <a:spcPts val="0"/>
                        </a:spcBef>
                        <a:spcAft>
                          <a:spcPts val="0"/>
                        </a:spcAft>
                        <a:buNone/>
                      </a:pPr>
                      <a:r>
                        <a:rPr lang="en-US" sz="2700">
                          <a:solidFill>
                            <a:schemeClr val="lt1"/>
                          </a:solidFill>
                        </a:rPr>
                        <a:t>Clustering</a:t>
                      </a:r>
                      <a:endParaRPr sz="2700">
                        <a:solidFill>
                          <a:schemeClr val="lt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5"/>
                    </a:solidFill>
                  </a:tcPr>
                </a:tc>
              </a:tr>
              <a:tr h="1049675">
                <a:tc>
                  <a:txBody>
                    <a:bodyPr/>
                    <a:lstStyle/>
                    <a:p>
                      <a:pPr indent="0" lvl="0" marL="0" rtl="0" algn="ctr">
                        <a:spcBef>
                          <a:spcPts val="0"/>
                        </a:spcBef>
                        <a:spcAft>
                          <a:spcPts val="0"/>
                        </a:spcAft>
                        <a:buNone/>
                      </a:pPr>
                      <a:r>
                        <a:rPr lang="en-US" sz="2700">
                          <a:solidFill>
                            <a:schemeClr val="lt1"/>
                          </a:solidFill>
                        </a:rPr>
                        <a:t>Load Balancing</a:t>
                      </a:r>
                      <a:endParaRPr sz="2700">
                        <a:solidFill>
                          <a:schemeClr val="lt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5"/>
                    </a:solidFill>
                  </a:tcPr>
                </a:tc>
              </a:tr>
              <a:tr h="974375">
                <a:tc>
                  <a:txBody>
                    <a:bodyPr/>
                    <a:lstStyle/>
                    <a:p>
                      <a:pPr indent="0" lvl="0" marL="0" rtl="0" algn="ctr">
                        <a:spcBef>
                          <a:spcPts val="0"/>
                        </a:spcBef>
                        <a:spcAft>
                          <a:spcPts val="0"/>
                        </a:spcAft>
                        <a:buNone/>
                      </a:pPr>
                      <a:r>
                        <a:rPr lang="en-US" sz="2700">
                          <a:solidFill>
                            <a:schemeClr val="lt1"/>
                          </a:solidFill>
                        </a:rPr>
                        <a:t>DNS (GSLB)</a:t>
                      </a:r>
                      <a:endParaRPr sz="2700">
                        <a:solidFill>
                          <a:schemeClr val="lt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114300">
                      <a:solidFill>
                        <a:schemeClr val="dk1"/>
                      </a:solidFill>
                      <a:prstDash val="solid"/>
                      <a:round/>
                      <a:headEnd len="sm" w="sm" type="none"/>
                      <a:tailEnd len="sm" w="sm" type="none"/>
                    </a:lnB>
                    <a:solidFill>
                      <a:schemeClr val="accent5"/>
                    </a:solidFill>
                  </a:tcPr>
                </a:tc>
              </a:tr>
              <a:tr h="899075">
                <a:tc>
                  <a:txBody>
                    <a:bodyPr/>
                    <a:lstStyle/>
                    <a:p>
                      <a:pPr indent="0" lvl="0" marL="0" rtl="0" algn="ctr">
                        <a:spcBef>
                          <a:spcPts val="0"/>
                        </a:spcBef>
                        <a:spcAft>
                          <a:spcPts val="0"/>
                        </a:spcAft>
                        <a:buNone/>
                      </a:pPr>
                      <a:r>
                        <a:rPr lang="en-US" sz="2700">
                          <a:solidFill>
                            <a:schemeClr val="lt1"/>
                          </a:solidFill>
                        </a:rPr>
                        <a:t>Shared Storage</a:t>
                      </a:r>
                      <a:endParaRPr sz="2700">
                        <a:solidFill>
                          <a:schemeClr val="lt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114300">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93C47D"/>
                    </a:solidFill>
                  </a:tcPr>
                </a:tc>
              </a:tr>
              <a:tr h="949250">
                <a:tc>
                  <a:txBody>
                    <a:bodyPr/>
                    <a:lstStyle/>
                    <a:p>
                      <a:pPr indent="0" lvl="0" marL="0" rtl="0" algn="ctr">
                        <a:spcBef>
                          <a:spcPts val="0"/>
                        </a:spcBef>
                        <a:spcAft>
                          <a:spcPts val="0"/>
                        </a:spcAft>
                        <a:buNone/>
                      </a:pPr>
                      <a:r>
                        <a:rPr lang="en-US" sz="2700">
                          <a:solidFill>
                            <a:schemeClr val="lt1"/>
                          </a:solidFill>
                        </a:rPr>
                        <a:t>Block-level Mirroring</a:t>
                      </a:r>
                      <a:endParaRPr sz="2700">
                        <a:solidFill>
                          <a:schemeClr val="lt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93C47D"/>
                    </a:solidFill>
                  </a:tcPr>
                </a:tc>
              </a:tr>
              <a:tr h="1350925">
                <a:tc>
                  <a:txBody>
                    <a:bodyPr/>
                    <a:lstStyle/>
                    <a:p>
                      <a:pPr indent="0" lvl="0" marL="0" rtl="0" algn="ctr">
                        <a:spcBef>
                          <a:spcPts val="0"/>
                        </a:spcBef>
                        <a:spcAft>
                          <a:spcPts val="0"/>
                        </a:spcAft>
                        <a:buNone/>
                      </a:pPr>
                      <a:r>
                        <a:rPr lang="en-US" sz="2700">
                          <a:solidFill>
                            <a:schemeClr val="lt1"/>
                          </a:solidFill>
                        </a:rPr>
                        <a:t>Simple Data Replication</a:t>
                      </a:r>
                      <a:endParaRPr sz="2700">
                        <a:solidFill>
                          <a:schemeClr val="lt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93C47D"/>
                    </a:solidFill>
                  </a:tcPr>
                </a:tc>
              </a:tr>
            </a:tbl>
          </a:graphicData>
        </a:graphic>
      </p:graphicFrame>
      <p:cxnSp>
        <p:nvCxnSpPr>
          <p:cNvPr id="92" name="Google Shape;92;p16"/>
          <p:cNvCxnSpPr/>
          <p:nvPr/>
        </p:nvCxnSpPr>
        <p:spPr>
          <a:xfrm rot="10800000">
            <a:off x="9753925" y="6013700"/>
            <a:ext cx="6715500" cy="0"/>
          </a:xfrm>
          <a:prstGeom prst="straightConnector1">
            <a:avLst/>
          </a:prstGeom>
          <a:noFill/>
          <a:ln cap="flat" cmpd="sng" w="114300">
            <a:solidFill>
              <a:schemeClr val="dk1"/>
            </a:solidFill>
            <a:prstDash val="solid"/>
            <a:round/>
            <a:headEnd len="med" w="med" type="none"/>
            <a:tailEnd len="med" w="med" type="none"/>
          </a:ln>
        </p:spPr>
      </p:cxnSp>
      <p:sp>
        <p:nvSpPr>
          <p:cNvPr id="93" name="Google Shape;93;p16"/>
          <p:cNvSpPr txBox="1"/>
          <p:nvPr/>
        </p:nvSpPr>
        <p:spPr>
          <a:xfrm>
            <a:off x="9753925" y="5222450"/>
            <a:ext cx="2652000" cy="158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200">
                <a:solidFill>
                  <a:srgbClr val="001E79"/>
                </a:solidFill>
              </a:rPr>
              <a:t>Application</a:t>
            </a:r>
            <a:endParaRPr sz="3200">
              <a:solidFill>
                <a:srgbClr val="001E79"/>
              </a:solidFill>
            </a:endParaRPr>
          </a:p>
          <a:p>
            <a:pPr indent="0" lvl="0" marL="0" rtl="0" algn="l">
              <a:spcBef>
                <a:spcPts val="0"/>
              </a:spcBef>
              <a:spcAft>
                <a:spcPts val="0"/>
              </a:spcAft>
              <a:buNone/>
            </a:pPr>
            <a:r>
              <a:t/>
            </a:r>
            <a:endParaRPr sz="3200">
              <a:solidFill>
                <a:srgbClr val="001E79"/>
              </a:solidFill>
            </a:endParaRPr>
          </a:p>
          <a:p>
            <a:pPr indent="0" lvl="0" marL="0" rtl="0" algn="l">
              <a:spcBef>
                <a:spcPts val="0"/>
              </a:spcBef>
              <a:spcAft>
                <a:spcPts val="0"/>
              </a:spcAft>
              <a:buNone/>
            </a:pPr>
            <a:r>
              <a:rPr lang="en-US" sz="3200">
                <a:solidFill>
                  <a:srgbClr val="001E79"/>
                </a:solidFill>
              </a:rPr>
              <a:t>Data</a:t>
            </a:r>
            <a:endParaRPr sz="3200">
              <a:solidFill>
                <a:srgbClr val="001E79"/>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7"/>
          <p:cNvSpPr txBox="1"/>
          <p:nvPr/>
        </p:nvSpPr>
        <p:spPr>
          <a:xfrm>
            <a:off x="11870952" y="2956326"/>
            <a:ext cx="4384800" cy="1384800"/>
          </a:xfrm>
          <a:prstGeom prst="rect">
            <a:avLst/>
          </a:prstGeom>
          <a:noFill/>
          <a:ln>
            <a:noFill/>
          </a:ln>
        </p:spPr>
        <p:txBody>
          <a:bodyPr anchorCtr="0" anchor="ctr" bIns="137150" lIns="137150" spcFirstLastPara="1" rIns="137150" wrap="square" tIns="137150">
            <a:noAutofit/>
          </a:bodyPr>
          <a:lstStyle/>
          <a:p>
            <a:pPr indent="0" lvl="0" marL="0" marR="0" rtl="0" algn="l">
              <a:spcBef>
                <a:spcPts val="0"/>
              </a:spcBef>
              <a:spcAft>
                <a:spcPts val="0"/>
              </a:spcAft>
              <a:buNone/>
            </a:pPr>
            <a:r>
              <a:rPr b="1" i="0" lang="en-US" sz="2400" u="none" cap="none" strike="noStrike">
                <a:solidFill>
                  <a:srgbClr val="000000"/>
                </a:solidFill>
                <a:latin typeface="Arial"/>
                <a:ea typeface="Arial"/>
                <a:cs typeface="Arial"/>
                <a:sym typeface="Arial"/>
              </a:rPr>
              <a:t>Essential Applications, Databases, ERP Systems </a:t>
            </a:r>
            <a:br>
              <a:rPr b="1" i="0" lang="en-US" sz="2000" u="none" cap="none" strike="noStrike">
                <a:solidFill>
                  <a:srgbClr val="000000"/>
                </a:solidFill>
                <a:latin typeface="Arial"/>
                <a:ea typeface="Arial"/>
                <a:cs typeface="Arial"/>
                <a:sym typeface="Arial"/>
              </a:rPr>
            </a:br>
            <a:r>
              <a:rPr b="0" i="0" lang="en-US" sz="1800" u="none" cap="none" strike="noStrike">
                <a:solidFill>
                  <a:srgbClr val="595959"/>
                </a:solidFill>
                <a:latin typeface="Arial"/>
                <a:ea typeface="Arial"/>
                <a:cs typeface="Arial"/>
                <a:sym typeface="Arial"/>
              </a:rPr>
              <a:t>(eg. SQL Server, Oracle, SAP S/4HANA)</a:t>
            </a:r>
            <a:endParaRPr sz="2100"/>
          </a:p>
        </p:txBody>
      </p:sp>
      <p:cxnSp>
        <p:nvCxnSpPr>
          <p:cNvPr id="100" name="Google Shape;100;p17"/>
          <p:cNvCxnSpPr/>
          <p:nvPr/>
        </p:nvCxnSpPr>
        <p:spPr>
          <a:xfrm>
            <a:off x="8370779" y="9036332"/>
            <a:ext cx="8961300" cy="0"/>
          </a:xfrm>
          <a:prstGeom prst="straightConnector1">
            <a:avLst/>
          </a:prstGeom>
          <a:noFill/>
          <a:ln cap="flat" cmpd="sng" w="28575">
            <a:solidFill>
              <a:srgbClr val="4A7DBA"/>
            </a:solidFill>
            <a:prstDash val="solid"/>
            <a:round/>
            <a:headEnd len="sm" w="sm" type="none"/>
            <a:tailEnd len="med" w="med" type="triangle"/>
          </a:ln>
        </p:spPr>
      </p:cxnSp>
      <p:cxnSp>
        <p:nvCxnSpPr>
          <p:cNvPr id="101" name="Google Shape;101;p17"/>
          <p:cNvCxnSpPr/>
          <p:nvPr/>
        </p:nvCxnSpPr>
        <p:spPr>
          <a:xfrm rot="10800000">
            <a:off x="8327126" y="1440027"/>
            <a:ext cx="18000" cy="7618500"/>
          </a:xfrm>
          <a:prstGeom prst="straightConnector1">
            <a:avLst/>
          </a:prstGeom>
          <a:noFill/>
          <a:ln cap="flat" cmpd="sng" w="28575">
            <a:solidFill>
              <a:srgbClr val="4A7DBA"/>
            </a:solidFill>
            <a:prstDash val="solid"/>
            <a:round/>
            <a:headEnd len="sm" w="sm" type="none"/>
            <a:tailEnd len="med" w="med" type="triangle"/>
          </a:ln>
        </p:spPr>
      </p:cxnSp>
      <p:sp>
        <p:nvSpPr>
          <p:cNvPr id="102" name="Google Shape;102;p17"/>
          <p:cNvSpPr txBox="1"/>
          <p:nvPr/>
        </p:nvSpPr>
        <p:spPr>
          <a:xfrm>
            <a:off x="10135742" y="9486428"/>
            <a:ext cx="5541000" cy="507900"/>
          </a:xfrm>
          <a:prstGeom prst="rect">
            <a:avLst/>
          </a:prstGeom>
          <a:noFill/>
          <a:ln>
            <a:noFill/>
          </a:ln>
        </p:spPr>
        <p:txBody>
          <a:bodyPr anchorCtr="0" anchor="t" bIns="68550" lIns="137150" spcFirstLastPara="1" rIns="137150" wrap="square" tIns="68550">
            <a:spAutoFit/>
          </a:bodyPr>
          <a:lstStyle/>
          <a:p>
            <a:pPr indent="0" lvl="0" marL="0" marR="0" rtl="0" algn="ctr">
              <a:spcBef>
                <a:spcPts val="0"/>
              </a:spcBef>
              <a:spcAft>
                <a:spcPts val="0"/>
              </a:spcAft>
              <a:buNone/>
            </a:pPr>
            <a:r>
              <a:rPr b="1" i="0" lang="en-US" sz="2400" u="none" cap="none" strike="noStrike">
                <a:solidFill>
                  <a:srgbClr val="002060"/>
                </a:solidFill>
                <a:latin typeface="Arial"/>
                <a:ea typeface="Arial"/>
                <a:cs typeface="Arial"/>
                <a:sym typeface="Arial"/>
              </a:rPr>
              <a:t>Application Criticality</a:t>
            </a:r>
            <a:endParaRPr sz="2100"/>
          </a:p>
        </p:txBody>
      </p:sp>
      <p:sp>
        <p:nvSpPr>
          <p:cNvPr id="103" name="Google Shape;103;p17"/>
          <p:cNvSpPr txBox="1"/>
          <p:nvPr/>
        </p:nvSpPr>
        <p:spPr>
          <a:xfrm>
            <a:off x="859068" y="8669783"/>
            <a:ext cx="5689500" cy="430500"/>
          </a:xfrm>
          <a:prstGeom prst="rect">
            <a:avLst/>
          </a:prstGeom>
          <a:noFill/>
          <a:ln>
            <a:noFill/>
          </a:ln>
        </p:spPr>
        <p:txBody>
          <a:bodyPr anchorCtr="0" anchor="t" bIns="68550" lIns="137150" spcFirstLastPara="1" rIns="137150" wrap="square" tIns="68550">
            <a:noAutofit/>
          </a:bodyPr>
          <a:lstStyle/>
          <a:p>
            <a:pPr indent="0" lvl="0" marL="0" marR="0" rtl="0" algn="r">
              <a:spcBef>
                <a:spcPts val="0"/>
              </a:spcBef>
              <a:spcAft>
                <a:spcPts val="0"/>
              </a:spcAft>
              <a:buNone/>
            </a:pPr>
            <a:r>
              <a:rPr b="1" i="1" lang="en-US" sz="2000" u="none" cap="none" strike="noStrike">
                <a:solidFill>
                  <a:srgbClr val="C0504D"/>
                </a:solidFill>
                <a:latin typeface="Arial"/>
                <a:ea typeface="Arial"/>
                <a:cs typeface="Arial"/>
                <a:sym typeface="Arial"/>
              </a:rPr>
              <a:t>0</a:t>
            </a:r>
            <a:r>
              <a:rPr b="0" i="1" lang="en-US" sz="2000" u="none" cap="none" strike="noStrike">
                <a:solidFill>
                  <a:srgbClr val="C0504D"/>
                </a:solidFill>
                <a:latin typeface="Arial"/>
                <a:ea typeface="Arial"/>
                <a:cs typeface="Arial"/>
                <a:sym typeface="Arial"/>
              </a:rPr>
              <a:t>%</a:t>
            </a:r>
            <a:r>
              <a:rPr b="0" i="1" lang="en-US" sz="2000" u="none" cap="none" strike="noStrike">
                <a:solidFill>
                  <a:srgbClr val="595959"/>
                </a:solidFill>
                <a:latin typeface="Arial"/>
                <a:ea typeface="Arial"/>
                <a:cs typeface="Arial"/>
                <a:sym typeface="Arial"/>
              </a:rPr>
              <a:t> </a:t>
            </a:r>
            <a:r>
              <a:rPr b="1" i="0" lang="en-US" sz="2400" u="none" cap="none" strike="noStrike">
                <a:solidFill>
                  <a:srgbClr val="000000"/>
                </a:solidFill>
                <a:latin typeface="Arial"/>
                <a:ea typeface="Arial"/>
                <a:cs typeface="Arial"/>
                <a:sym typeface="Arial"/>
              </a:rPr>
              <a:t>No Reliability</a:t>
            </a:r>
            <a:endParaRPr b="1" i="0" sz="2000" u="none" cap="none" strike="noStrike">
              <a:solidFill>
                <a:srgbClr val="000000"/>
              </a:solidFill>
              <a:latin typeface="Arial"/>
              <a:ea typeface="Arial"/>
              <a:cs typeface="Arial"/>
              <a:sym typeface="Arial"/>
            </a:endParaRPr>
          </a:p>
          <a:p>
            <a:pPr indent="0" lvl="0" marL="0" marR="0" rtl="0" algn="r">
              <a:spcBef>
                <a:spcPts val="0"/>
              </a:spcBef>
              <a:spcAft>
                <a:spcPts val="0"/>
              </a:spcAft>
              <a:buNone/>
            </a:pPr>
            <a:r>
              <a:rPr b="0" i="0" lang="en-US" sz="2000" u="none" cap="none" strike="noStrike">
                <a:solidFill>
                  <a:srgbClr val="595959"/>
                </a:solidFill>
                <a:latin typeface="Arial"/>
                <a:ea typeface="Arial"/>
                <a:cs typeface="Arial"/>
                <a:sym typeface="Arial"/>
              </a:rPr>
              <a:t>Spot Instances/Stand Alone Servers</a:t>
            </a:r>
            <a:endParaRPr b="0" i="0" sz="2000" u="none" cap="none" strike="noStrike">
              <a:solidFill>
                <a:srgbClr val="595959"/>
              </a:solidFill>
              <a:latin typeface="Arial"/>
              <a:ea typeface="Arial"/>
              <a:cs typeface="Arial"/>
              <a:sym typeface="Arial"/>
            </a:endParaRPr>
          </a:p>
        </p:txBody>
      </p:sp>
      <p:sp>
        <p:nvSpPr>
          <p:cNvPr id="104" name="Google Shape;104;p17"/>
          <p:cNvSpPr txBox="1"/>
          <p:nvPr/>
        </p:nvSpPr>
        <p:spPr>
          <a:xfrm>
            <a:off x="274979" y="7210105"/>
            <a:ext cx="6276600" cy="969300"/>
          </a:xfrm>
          <a:prstGeom prst="rect">
            <a:avLst/>
          </a:prstGeom>
          <a:noFill/>
          <a:ln>
            <a:noFill/>
          </a:ln>
        </p:spPr>
        <p:txBody>
          <a:bodyPr anchorCtr="0" anchor="t" bIns="68550" lIns="137150" spcFirstLastPara="1" rIns="137150" wrap="square" tIns="68550">
            <a:noAutofit/>
          </a:bodyPr>
          <a:lstStyle/>
          <a:p>
            <a:pPr indent="0" lvl="0" marL="0" marR="0" rtl="0" algn="r">
              <a:spcBef>
                <a:spcPts val="0"/>
              </a:spcBef>
              <a:spcAft>
                <a:spcPts val="0"/>
              </a:spcAft>
              <a:buNone/>
            </a:pPr>
            <a:r>
              <a:rPr b="1" i="0" lang="en-US" sz="2400" u="none" cap="none" strike="noStrike">
                <a:solidFill>
                  <a:srgbClr val="000000"/>
                </a:solidFill>
                <a:latin typeface="Arial"/>
                <a:ea typeface="Arial"/>
                <a:cs typeface="Arial"/>
                <a:sym typeface="Arial"/>
              </a:rPr>
              <a:t>Infrastructure Availability</a:t>
            </a:r>
            <a:endParaRPr sz="2100"/>
          </a:p>
          <a:p>
            <a:pPr indent="0" lvl="0" marL="0" marR="0" rtl="0" algn="r">
              <a:spcBef>
                <a:spcPts val="0"/>
              </a:spcBef>
              <a:spcAft>
                <a:spcPts val="0"/>
              </a:spcAft>
              <a:buNone/>
            </a:pPr>
            <a:r>
              <a:rPr b="0" i="0" lang="en-US" sz="2000" u="none" cap="none" strike="noStrike">
                <a:solidFill>
                  <a:srgbClr val="595959"/>
                </a:solidFill>
                <a:latin typeface="Arial"/>
                <a:ea typeface="Arial"/>
                <a:cs typeface="Arial"/>
                <a:sym typeface="Arial"/>
              </a:rPr>
              <a:t>Default</a:t>
            </a:r>
            <a:br>
              <a:rPr b="0" i="0" lang="en-US" sz="2000" u="none" cap="none" strike="noStrike">
                <a:solidFill>
                  <a:srgbClr val="595959"/>
                </a:solidFill>
                <a:latin typeface="Arial"/>
                <a:ea typeface="Arial"/>
                <a:cs typeface="Arial"/>
                <a:sym typeface="Arial"/>
              </a:rPr>
            </a:br>
            <a:r>
              <a:rPr b="1" i="1" lang="en-US" sz="2000" u="none" cap="none" strike="noStrike">
                <a:solidFill>
                  <a:srgbClr val="C0504D"/>
                </a:solidFill>
                <a:latin typeface="Arial"/>
                <a:ea typeface="Arial"/>
                <a:cs typeface="Arial"/>
                <a:sym typeface="Arial"/>
              </a:rPr>
              <a:t>99</a:t>
            </a:r>
            <a:r>
              <a:rPr b="0" i="1" lang="en-US" sz="2000" u="none" cap="none" strike="noStrike">
                <a:solidFill>
                  <a:srgbClr val="C0504D"/>
                </a:solidFill>
                <a:latin typeface="Arial"/>
                <a:ea typeface="Arial"/>
                <a:cs typeface="Arial"/>
                <a:sym typeface="Arial"/>
              </a:rPr>
              <a:t>%</a:t>
            </a:r>
            <a:r>
              <a:rPr b="0" i="1" lang="en-US" sz="2000" u="none" cap="none" strike="noStrike">
                <a:solidFill>
                  <a:srgbClr val="595959"/>
                </a:solidFill>
                <a:latin typeface="Arial"/>
                <a:ea typeface="Arial"/>
                <a:cs typeface="Arial"/>
                <a:sym typeface="Arial"/>
              </a:rPr>
              <a:t> availability for Infrastructure – 3.65 Days/Yr</a:t>
            </a:r>
            <a:endParaRPr b="0" i="0" sz="2000" u="none" cap="none" strike="noStrike">
              <a:solidFill>
                <a:srgbClr val="595959"/>
              </a:solidFill>
              <a:latin typeface="Arial"/>
              <a:ea typeface="Arial"/>
              <a:cs typeface="Arial"/>
              <a:sym typeface="Arial"/>
            </a:endParaRPr>
          </a:p>
          <a:p>
            <a:pPr indent="0" lvl="0" marL="0" marR="0" rtl="0" algn="r">
              <a:spcBef>
                <a:spcPts val="0"/>
              </a:spcBef>
              <a:spcAft>
                <a:spcPts val="0"/>
              </a:spcAft>
              <a:buNone/>
            </a:pPr>
            <a:r>
              <a:t/>
            </a:r>
            <a:endParaRPr b="0" i="0" sz="2000" u="none" cap="none" strike="noStrike">
              <a:solidFill>
                <a:srgbClr val="000000"/>
              </a:solidFill>
              <a:latin typeface="Arial"/>
              <a:ea typeface="Arial"/>
              <a:cs typeface="Arial"/>
              <a:sym typeface="Arial"/>
            </a:endParaRPr>
          </a:p>
        </p:txBody>
      </p:sp>
      <p:sp>
        <p:nvSpPr>
          <p:cNvPr id="105" name="Google Shape;105;p17"/>
          <p:cNvSpPr txBox="1"/>
          <p:nvPr/>
        </p:nvSpPr>
        <p:spPr>
          <a:xfrm>
            <a:off x="1065102" y="3202949"/>
            <a:ext cx="5486400" cy="969300"/>
          </a:xfrm>
          <a:prstGeom prst="rect">
            <a:avLst/>
          </a:prstGeom>
          <a:noFill/>
          <a:ln>
            <a:noFill/>
          </a:ln>
        </p:spPr>
        <p:txBody>
          <a:bodyPr anchorCtr="0" anchor="t" bIns="68550" lIns="137150" spcFirstLastPara="1" rIns="137150" wrap="square" tIns="68550">
            <a:noAutofit/>
          </a:bodyPr>
          <a:lstStyle/>
          <a:p>
            <a:pPr indent="0" lvl="0" marL="0" marR="0" rtl="0" algn="r">
              <a:spcBef>
                <a:spcPts val="0"/>
              </a:spcBef>
              <a:spcAft>
                <a:spcPts val="0"/>
              </a:spcAft>
              <a:buNone/>
            </a:pPr>
            <a:r>
              <a:rPr b="1" i="0" lang="en-US" sz="2400" u="none" cap="none" strike="noStrike">
                <a:solidFill>
                  <a:srgbClr val="000000"/>
                </a:solidFill>
                <a:latin typeface="Arial"/>
                <a:ea typeface="Arial"/>
                <a:cs typeface="Arial"/>
                <a:sym typeface="Arial"/>
              </a:rPr>
              <a:t>High Availability</a:t>
            </a:r>
            <a:r>
              <a:rPr b="0" i="0" lang="en-US" sz="2400" u="none" cap="none" strike="noStrike">
                <a:solidFill>
                  <a:srgbClr val="000000"/>
                </a:solidFill>
                <a:latin typeface="Arial"/>
                <a:ea typeface="Arial"/>
                <a:cs typeface="Arial"/>
                <a:sym typeface="Arial"/>
              </a:rPr>
              <a:t> </a:t>
            </a:r>
            <a:br>
              <a:rPr b="0" i="0" lang="en-US" sz="2400" u="none" cap="none" strike="noStrike">
                <a:solidFill>
                  <a:srgbClr val="000000"/>
                </a:solidFill>
                <a:latin typeface="Arial"/>
                <a:ea typeface="Arial"/>
                <a:cs typeface="Arial"/>
                <a:sym typeface="Arial"/>
              </a:rPr>
            </a:br>
            <a:r>
              <a:rPr b="0" i="0" lang="en-US" sz="2000" u="none" cap="none" strike="noStrike">
                <a:solidFill>
                  <a:srgbClr val="595959"/>
                </a:solidFill>
                <a:latin typeface="Arial"/>
                <a:ea typeface="Arial"/>
                <a:cs typeface="Arial"/>
                <a:sym typeface="Arial"/>
              </a:rPr>
              <a:t>Failover Clusters</a:t>
            </a:r>
            <a:br>
              <a:rPr b="0" i="0" lang="en-US" sz="2000" u="none" cap="none" strike="noStrike">
                <a:solidFill>
                  <a:srgbClr val="595959"/>
                </a:solidFill>
                <a:latin typeface="Arial"/>
                <a:ea typeface="Arial"/>
                <a:cs typeface="Arial"/>
                <a:sym typeface="Arial"/>
              </a:rPr>
            </a:br>
            <a:r>
              <a:rPr b="1" i="1" lang="en-US" sz="2000" u="none" cap="none" strike="noStrike">
                <a:solidFill>
                  <a:srgbClr val="C0504D"/>
                </a:solidFill>
                <a:latin typeface="Arial"/>
                <a:ea typeface="Arial"/>
                <a:cs typeface="Arial"/>
                <a:sym typeface="Arial"/>
              </a:rPr>
              <a:t>99.99</a:t>
            </a:r>
            <a:r>
              <a:rPr b="0" i="1" lang="en-US" sz="2000" u="none" cap="none" strike="noStrike">
                <a:solidFill>
                  <a:srgbClr val="C0504D"/>
                </a:solidFill>
                <a:latin typeface="Arial"/>
                <a:ea typeface="Arial"/>
                <a:cs typeface="Arial"/>
                <a:sym typeface="Arial"/>
              </a:rPr>
              <a:t>% </a:t>
            </a:r>
            <a:r>
              <a:rPr b="0" i="1" lang="en-US" sz="2000" u="none" cap="none" strike="noStrike">
                <a:solidFill>
                  <a:srgbClr val="595959"/>
                </a:solidFill>
                <a:latin typeface="Arial"/>
                <a:ea typeface="Arial"/>
                <a:cs typeface="Arial"/>
                <a:sym typeface="Arial"/>
              </a:rPr>
              <a:t>availability - 52.5 minutes/yr</a:t>
            </a:r>
            <a:endParaRPr b="0" i="0" sz="1600" u="none" cap="none" strike="noStrike">
              <a:solidFill>
                <a:srgbClr val="595959"/>
              </a:solidFill>
              <a:latin typeface="Arial"/>
              <a:ea typeface="Arial"/>
              <a:cs typeface="Arial"/>
              <a:sym typeface="Arial"/>
            </a:endParaRPr>
          </a:p>
        </p:txBody>
      </p:sp>
      <p:sp>
        <p:nvSpPr>
          <p:cNvPr id="106" name="Google Shape;106;p17"/>
          <p:cNvSpPr txBox="1"/>
          <p:nvPr/>
        </p:nvSpPr>
        <p:spPr>
          <a:xfrm>
            <a:off x="1065102" y="1437543"/>
            <a:ext cx="5486400" cy="1004700"/>
          </a:xfrm>
          <a:prstGeom prst="rect">
            <a:avLst/>
          </a:prstGeom>
          <a:noFill/>
          <a:ln>
            <a:noFill/>
          </a:ln>
        </p:spPr>
        <p:txBody>
          <a:bodyPr anchorCtr="0" anchor="t" bIns="68525" lIns="137150" spcFirstLastPara="1" rIns="137150" wrap="square" tIns="68525">
            <a:noAutofit/>
          </a:bodyPr>
          <a:lstStyle/>
          <a:p>
            <a:pPr indent="0" lvl="0" marL="0" marR="0" rtl="0" algn="r">
              <a:spcBef>
                <a:spcPts val="0"/>
              </a:spcBef>
              <a:spcAft>
                <a:spcPts val="0"/>
              </a:spcAft>
              <a:buNone/>
            </a:pPr>
            <a:r>
              <a:rPr b="1" i="0" lang="en-US" sz="2400" u="none" cap="none" strike="noStrike">
                <a:solidFill>
                  <a:srgbClr val="000000"/>
                </a:solidFill>
                <a:latin typeface="Arial"/>
                <a:ea typeface="Arial"/>
                <a:cs typeface="Arial"/>
                <a:sym typeface="Arial"/>
              </a:rPr>
              <a:t>Continuous Availability</a:t>
            </a:r>
            <a:r>
              <a:rPr b="0" i="0" lang="en-US" sz="2000" u="none" cap="none" strike="noStrike">
                <a:solidFill>
                  <a:srgbClr val="000000"/>
                </a:solidFill>
                <a:latin typeface="Arial"/>
                <a:ea typeface="Arial"/>
                <a:cs typeface="Arial"/>
                <a:sym typeface="Arial"/>
              </a:rPr>
              <a:t> </a:t>
            </a:r>
            <a:br>
              <a:rPr b="0" i="0" lang="en-US" sz="2000" u="none" cap="none" strike="noStrike">
                <a:solidFill>
                  <a:srgbClr val="000000"/>
                </a:solidFill>
                <a:latin typeface="Arial"/>
                <a:ea typeface="Arial"/>
                <a:cs typeface="Arial"/>
                <a:sym typeface="Arial"/>
              </a:rPr>
            </a:br>
            <a:r>
              <a:rPr b="0" i="0" lang="en-US" sz="2000" u="none" cap="none" strike="noStrike">
                <a:solidFill>
                  <a:srgbClr val="595959"/>
                </a:solidFill>
                <a:latin typeface="Arial"/>
                <a:ea typeface="Arial"/>
                <a:cs typeface="Arial"/>
                <a:sym typeface="Arial"/>
              </a:rPr>
              <a:t>System Fault Tolerance</a:t>
            </a:r>
            <a:br>
              <a:rPr b="0" i="0" lang="en-US" sz="2000" u="none" cap="none" strike="noStrike">
                <a:solidFill>
                  <a:srgbClr val="595959"/>
                </a:solidFill>
                <a:latin typeface="Arial"/>
                <a:ea typeface="Arial"/>
                <a:cs typeface="Arial"/>
                <a:sym typeface="Arial"/>
              </a:rPr>
            </a:br>
            <a:r>
              <a:rPr b="1" i="1" lang="en-US" sz="2000" u="none" cap="none" strike="noStrike">
                <a:solidFill>
                  <a:srgbClr val="C0504D"/>
                </a:solidFill>
                <a:latin typeface="Arial"/>
                <a:ea typeface="Arial"/>
                <a:cs typeface="Arial"/>
                <a:sym typeface="Arial"/>
              </a:rPr>
              <a:t>99.999%</a:t>
            </a:r>
            <a:r>
              <a:rPr b="1" i="1" lang="en-US" sz="2000" u="none" cap="none" strike="noStrike">
                <a:solidFill>
                  <a:srgbClr val="595959"/>
                </a:solidFill>
                <a:latin typeface="Arial"/>
                <a:ea typeface="Arial"/>
                <a:cs typeface="Arial"/>
                <a:sym typeface="Arial"/>
              </a:rPr>
              <a:t> availability – 5.25 minutes/yr</a:t>
            </a:r>
            <a:endParaRPr b="1" i="0" sz="2000" u="none" cap="none" strike="noStrike">
              <a:solidFill>
                <a:srgbClr val="595959"/>
              </a:solidFill>
              <a:latin typeface="Arial"/>
              <a:ea typeface="Arial"/>
              <a:cs typeface="Arial"/>
              <a:sym typeface="Arial"/>
            </a:endParaRPr>
          </a:p>
        </p:txBody>
      </p:sp>
      <p:sp>
        <p:nvSpPr>
          <p:cNvPr id="107" name="Google Shape;107;p17"/>
          <p:cNvSpPr txBox="1"/>
          <p:nvPr/>
        </p:nvSpPr>
        <p:spPr>
          <a:xfrm>
            <a:off x="0" y="4951400"/>
            <a:ext cx="6551700" cy="969300"/>
          </a:xfrm>
          <a:prstGeom prst="rect">
            <a:avLst/>
          </a:prstGeom>
          <a:noFill/>
          <a:ln>
            <a:noFill/>
          </a:ln>
        </p:spPr>
        <p:txBody>
          <a:bodyPr anchorCtr="0" anchor="t" bIns="68550" lIns="137150" spcFirstLastPara="1" rIns="137150" wrap="square" tIns="68550">
            <a:noAutofit/>
          </a:bodyPr>
          <a:lstStyle/>
          <a:p>
            <a:pPr indent="0" lvl="0" marL="0" marR="0" rtl="0" algn="r">
              <a:spcBef>
                <a:spcPts val="0"/>
              </a:spcBef>
              <a:spcAft>
                <a:spcPts val="0"/>
              </a:spcAft>
              <a:buNone/>
            </a:pPr>
            <a:r>
              <a:rPr b="1" i="0" lang="en-US" sz="2400" u="none" cap="none" strike="noStrike">
                <a:solidFill>
                  <a:srgbClr val="000000"/>
                </a:solidFill>
                <a:latin typeface="Arial"/>
                <a:ea typeface="Arial"/>
                <a:cs typeface="Arial"/>
                <a:sym typeface="Arial"/>
              </a:rPr>
              <a:t>Just Availability</a:t>
            </a:r>
            <a:endParaRPr sz="2100"/>
          </a:p>
          <a:p>
            <a:pPr indent="0" lvl="0" marL="0" marR="0" rtl="0" algn="r">
              <a:spcBef>
                <a:spcPts val="0"/>
              </a:spcBef>
              <a:spcAft>
                <a:spcPts val="0"/>
              </a:spcAft>
              <a:buNone/>
            </a:pPr>
            <a:r>
              <a:rPr b="0" i="0" lang="en-US" sz="2000" u="none" cap="none" strike="noStrike">
                <a:solidFill>
                  <a:srgbClr val="595959"/>
                </a:solidFill>
                <a:latin typeface="Arial"/>
                <a:ea typeface="Arial"/>
                <a:cs typeface="Arial"/>
                <a:sym typeface="Arial"/>
              </a:rPr>
              <a:t>Automatic Application Restart</a:t>
            </a:r>
            <a:br>
              <a:rPr b="0" i="0" lang="en-US" sz="2000" u="none" cap="none" strike="noStrike">
                <a:solidFill>
                  <a:srgbClr val="595959"/>
                </a:solidFill>
                <a:latin typeface="Arial"/>
                <a:ea typeface="Arial"/>
                <a:cs typeface="Arial"/>
                <a:sym typeface="Arial"/>
              </a:rPr>
            </a:br>
            <a:r>
              <a:rPr b="1" i="1" lang="en-US" sz="2000" u="none" cap="none" strike="noStrike">
                <a:solidFill>
                  <a:srgbClr val="C0504D"/>
                </a:solidFill>
                <a:latin typeface="Arial"/>
                <a:ea typeface="Arial"/>
                <a:cs typeface="Arial"/>
                <a:sym typeface="Arial"/>
              </a:rPr>
              <a:t>99.9</a:t>
            </a:r>
            <a:r>
              <a:rPr b="0" i="1" lang="en-US" sz="2000" u="none" cap="none" strike="noStrike">
                <a:solidFill>
                  <a:srgbClr val="C0504D"/>
                </a:solidFill>
                <a:latin typeface="Arial"/>
                <a:ea typeface="Arial"/>
                <a:cs typeface="Arial"/>
                <a:sym typeface="Arial"/>
              </a:rPr>
              <a:t>%</a:t>
            </a:r>
            <a:r>
              <a:rPr b="0" i="1" lang="en-US" sz="2000" u="none" cap="none" strike="noStrike">
                <a:solidFill>
                  <a:srgbClr val="595959"/>
                </a:solidFill>
                <a:latin typeface="Arial"/>
                <a:ea typeface="Arial"/>
                <a:cs typeface="Arial"/>
                <a:sym typeface="Arial"/>
              </a:rPr>
              <a:t> availability for Infrastructure &amp; App – 8.76 Hrs/yr</a:t>
            </a:r>
            <a:endParaRPr b="0" i="0" sz="2000" u="none" cap="none" strike="noStrike">
              <a:solidFill>
                <a:srgbClr val="595959"/>
              </a:solidFill>
              <a:latin typeface="Arial"/>
              <a:ea typeface="Arial"/>
              <a:cs typeface="Arial"/>
              <a:sym typeface="Arial"/>
            </a:endParaRPr>
          </a:p>
        </p:txBody>
      </p:sp>
      <p:sp>
        <p:nvSpPr>
          <p:cNvPr id="108" name="Google Shape;108;p17"/>
          <p:cNvSpPr txBox="1"/>
          <p:nvPr/>
        </p:nvSpPr>
        <p:spPr>
          <a:xfrm>
            <a:off x="7791600" y="9073085"/>
            <a:ext cx="1881600" cy="446400"/>
          </a:xfrm>
          <a:prstGeom prst="rect">
            <a:avLst/>
          </a:prstGeom>
          <a:noFill/>
          <a:ln>
            <a:noFill/>
          </a:ln>
        </p:spPr>
        <p:txBody>
          <a:bodyPr anchorCtr="0" anchor="t" bIns="68550" lIns="137150" spcFirstLastPara="1" rIns="137150" wrap="square" tIns="68550">
            <a:spAutoFit/>
          </a:bodyPr>
          <a:lstStyle/>
          <a:p>
            <a:pPr indent="0" lvl="0" marL="0" marR="0" rtl="0" algn="ctr">
              <a:spcBef>
                <a:spcPts val="0"/>
              </a:spcBef>
              <a:spcAft>
                <a:spcPts val="0"/>
              </a:spcAft>
              <a:buNone/>
            </a:pPr>
            <a:r>
              <a:rPr b="0" i="0" lang="en-US" sz="2000" u="none" cap="none" strike="noStrike">
                <a:solidFill>
                  <a:srgbClr val="000000"/>
                </a:solidFill>
                <a:latin typeface="Arial"/>
                <a:ea typeface="Arial"/>
                <a:cs typeface="Arial"/>
                <a:sym typeface="Arial"/>
              </a:rPr>
              <a:t>Non-Critical</a:t>
            </a:r>
            <a:endParaRPr sz="2100"/>
          </a:p>
        </p:txBody>
      </p:sp>
      <p:sp>
        <p:nvSpPr>
          <p:cNvPr id="109" name="Google Shape;109;p17"/>
          <p:cNvSpPr txBox="1"/>
          <p:nvPr/>
        </p:nvSpPr>
        <p:spPr>
          <a:xfrm>
            <a:off x="11737082" y="9073086"/>
            <a:ext cx="1881600" cy="446400"/>
          </a:xfrm>
          <a:prstGeom prst="rect">
            <a:avLst/>
          </a:prstGeom>
          <a:noFill/>
          <a:ln>
            <a:noFill/>
          </a:ln>
        </p:spPr>
        <p:txBody>
          <a:bodyPr anchorCtr="0" anchor="t" bIns="68550" lIns="137150" spcFirstLastPara="1" rIns="137150" wrap="square" tIns="68550">
            <a:spAutoFit/>
          </a:bodyPr>
          <a:lstStyle/>
          <a:p>
            <a:pPr indent="0" lvl="0" marL="0" marR="0" rtl="0" algn="ctr">
              <a:spcBef>
                <a:spcPts val="0"/>
              </a:spcBef>
              <a:spcAft>
                <a:spcPts val="0"/>
              </a:spcAft>
              <a:buNone/>
            </a:pPr>
            <a:r>
              <a:rPr b="0" i="0" lang="en-US" sz="2000" u="none" cap="none" strike="noStrike">
                <a:solidFill>
                  <a:srgbClr val="000000"/>
                </a:solidFill>
                <a:latin typeface="Arial"/>
                <a:ea typeface="Arial"/>
                <a:cs typeface="Arial"/>
                <a:sym typeface="Arial"/>
              </a:rPr>
              <a:t>Important</a:t>
            </a:r>
            <a:endParaRPr sz="2100"/>
          </a:p>
        </p:txBody>
      </p:sp>
      <p:sp>
        <p:nvSpPr>
          <p:cNvPr id="110" name="Google Shape;110;p17"/>
          <p:cNvSpPr txBox="1"/>
          <p:nvPr/>
        </p:nvSpPr>
        <p:spPr>
          <a:xfrm>
            <a:off x="15943655" y="9100442"/>
            <a:ext cx="2274600" cy="446400"/>
          </a:xfrm>
          <a:prstGeom prst="rect">
            <a:avLst/>
          </a:prstGeom>
          <a:noFill/>
          <a:ln>
            <a:noFill/>
          </a:ln>
        </p:spPr>
        <p:txBody>
          <a:bodyPr anchorCtr="0" anchor="t" bIns="68550" lIns="137150" spcFirstLastPara="1" rIns="137150" wrap="square" tIns="68550">
            <a:spAutoFit/>
          </a:bodyPr>
          <a:lstStyle/>
          <a:p>
            <a:pPr indent="0" lvl="0" marL="0" marR="0" rtl="0" algn="ctr">
              <a:spcBef>
                <a:spcPts val="0"/>
              </a:spcBef>
              <a:spcAft>
                <a:spcPts val="0"/>
              </a:spcAft>
              <a:buNone/>
            </a:pPr>
            <a:r>
              <a:rPr b="0" i="0" lang="en-US" sz="2000" u="none" cap="none" strike="noStrike">
                <a:solidFill>
                  <a:srgbClr val="000000"/>
                </a:solidFill>
                <a:latin typeface="Arial"/>
                <a:ea typeface="Arial"/>
                <a:cs typeface="Arial"/>
                <a:sym typeface="Arial"/>
              </a:rPr>
              <a:t>Mission-Critical</a:t>
            </a:r>
            <a:endParaRPr sz="2100"/>
          </a:p>
        </p:txBody>
      </p:sp>
      <p:sp>
        <p:nvSpPr>
          <p:cNvPr id="111" name="Google Shape;111;p17"/>
          <p:cNvSpPr txBox="1"/>
          <p:nvPr/>
        </p:nvSpPr>
        <p:spPr>
          <a:xfrm>
            <a:off x="10401011" y="7578326"/>
            <a:ext cx="1455900" cy="507900"/>
          </a:xfrm>
          <a:prstGeom prst="rect">
            <a:avLst/>
          </a:prstGeom>
          <a:noFill/>
          <a:ln>
            <a:noFill/>
          </a:ln>
        </p:spPr>
        <p:txBody>
          <a:bodyPr anchorCtr="0" anchor="t" bIns="68550" lIns="137150" spcFirstLastPara="1" rIns="137150" wrap="square" tIns="68550">
            <a:spAutoFit/>
          </a:bodyPr>
          <a:lstStyle/>
          <a:p>
            <a:pPr indent="0" lvl="0" marL="0" marR="0" rtl="0" algn="ctr">
              <a:spcBef>
                <a:spcPts val="0"/>
              </a:spcBef>
              <a:spcAft>
                <a:spcPts val="0"/>
              </a:spcAft>
              <a:buNone/>
            </a:pPr>
            <a:r>
              <a:rPr b="1" i="0" lang="en-US" sz="2400" u="none" cap="none" strike="noStrike">
                <a:solidFill>
                  <a:srgbClr val="000000"/>
                </a:solidFill>
                <a:latin typeface="Arial"/>
                <a:ea typeface="Arial"/>
                <a:cs typeface="Arial"/>
                <a:sym typeface="Arial"/>
              </a:rPr>
              <a:t>Backup</a:t>
            </a:r>
            <a:endParaRPr sz="2100"/>
          </a:p>
        </p:txBody>
      </p:sp>
      <p:sp>
        <p:nvSpPr>
          <p:cNvPr id="112" name="Google Shape;112;p17"/>
          <p:cNvSpPr txBox="1"/>
          <p:nvPr/>
        </p:nvSpPr>
        <p:spPr>
          <a:xfrm>
            <a:off x="8945303" y="8065779"/>
            <a:ext cx="1455900" cy="507900"/>
          </a:xfrm>
          <a:prstGeom prst="rect">
            <a:avLst/>
          </a:prstGeom>
          <a:noFill/>
          <a:ln>
            <a:noFill/>
          </a:ln>
        </p:spPr>
        <p:txBody>
          <a:bodyPr anchorCtr="0" anchor="t" bIns="68550" lIns="137150" spcFirstLastPara="1" rIns="137150" wrap="square" tIns="68550">
            <a:spAutoFit/>
          </a:bodyPr>
          <a:lstStyle/>
          <a:p>
            <a:pPr indent="0" lvl="0" marL="0" marR="0" rtl="0" algn="ctr">
              <a:spcBef>
                <a:spcPts val="0"/>
              </a:spcBef>
              <a:spcAft>
                <a:spcPts val="0"/>
              </a:spcAft>
              <a:buNone/>
            </a:pPr>
            <a:r>
              <a:rPr b="1" i="0" lang="en-US" sz="2400" u="none" cap="none" strike="noStrike">
                <a:solidFill>
                  <a:srgbClr val="000000"/>
                </a:solidFill>
                <a:latin typeface="Arial"/>
                <a:ea typeface="Arial"/>
                <a:cs typeface="Arial"/>
                <a:sym typeface="Arial"/>
              </a:rPr>
              <a:t>Archive</a:t>
            </a:r>
            <a:endParaRPr sz="2100"/>
          </a:p>
        </p:txBody>
      </p:sp>
      <p:cxnSp>
        <p:nvCxnSpPr>
          <p:cNvPr id="113" name="Google Shape;113;p17"/>
          <p:cNvCxnSpPr/>
          <p:nvPr/>
        </p:nvCxnSpPr>
        <p:spPr>
          <a:xfrm flipH="1" rot="10800000">
            <a:off x="6707599" y="2619231"/>
            <a:ext cx="10298400" cy="12600"/>
          </a:xfrm>
          <a:prstGeom prst="straightConnector1">
            <a:avLst/>
          </a:prstGeom>
          <a:noFill/>
          <a:ln cap="flat" cmpd="sng" w="9525">
            <a:solidFill>
              <a:srgbClr val="4A7DBA"/>
            </a:solidFill>
            <a:prstDash val="solid"/>
            <a:round/>
            <a:headEnd len="sm" w="sm" type="none"/>
            <a:tailEnd len="sm" w="sm" type="none"/>
          </a:ln>
        </p:spPr>
      </p:cxnSp>
      <p:cxnSp>
        <p:nvCxnSpPr>
          <p:cNvPr id="114" name="Google Shape;114;p17"/>
          <p:cNvCxnSpPr/>
          <p:nvPr/>
        </p:nvCxnSpPr>
        <p:spPr>
          <a:xfrm flipH="1" rot="10800000">
            <a:off x="6707599" y="5246348"/>
            <a:ext cx="10298400" cy="12600"/>
          </a:xfrm>
          <a:prstGeom prst="straightConnector1">
            <a:avLst/>
          </a:prstGeom>
          <a:noFill/>
          <a:ln cap="flat" cmpd="sng" w="9525">
            <a:solidFill>
              <a:srgbClr val="4A7DBA"/>
            </a:solidFill>
            <a:prstDash val="solid"/>
            <a:round/>
            <a:headEnd len="sm" w="sm" type="none"/>
            <a:tailEnd len="sm" w="sm" type="none"/>
          </a:ln>
        </p:spPr>
      </p:cxnSp>
      <p:cxnSp>
        <p:nvCxnSpPr>
          <p:cNvPr id="115" name="Google Shape;115;p17"/>
          <p:cNvCxnSpPr/>
          <p:nvPr/>
        </p:nvCxnSpPr>
        <p:spPr>
          <a:xfrm flipH="1" rot="10800000">
            <a:off x="6687968" y="7450652"/>
            <a:ext cx="10298400" cy="12600"/>
          </a:xfrm>
          <a:prstGeom prst="straightConnector1">
            <a:avLst/>
          </a:prstGeom>
          <a:noFill/>
          <a:ln cap="flat" cmpd="sng" w="9525">
            <a:solidFill>
              <a:srgbClr val="4A7DBA"/>
            </a:solidFill>
            <a:prstDash val="solid"/>
            <a:round/>
            <a:headEnd len="sm" w="sm" type="none"/>
            <a:tailEnd len="sm" w="sm" type="none"/>
          </a:ln>
        </p:spPr>
      </p:cxnSp>
      <p:cxnSp>
        <p:nvCxnSpPr>
          <p:cNvPr id="116" name="Google Shape;116;p17"/>
          <p:cNvCxnSpPr/>
          <p:nvPr/>
        </p:nvCxnSpPr>
        <p:spPr>
          <a:xfrm flipH="1" rot="10800000">
            <a:off x="6782729" y="9034697"/>
            <a:ext cx="10298400" cy="12600"/>
          </a:xfrm>
          <a:prstGeom prst="straightConnector1">
            <a:avLst/>
          </a:prstGeom>
          <a:noFill/>
          <a:ln cap="flat" cmpd="sng" w="9525">
            <a:solidFill>
              <a:srgbClr val="4A7DBA"/>
            </a:solidFill>
            <a:prstDash val="solid"/>
            <a:round/>
            <a:headEnd len="sm" w="sm" type="none"/>
            <a:tailEnd len="sm" w="sm" type="none"/>
          </a:ln>
        </p:spPr>
      </p:cxnSp>
      <p:sp>
        <p:nvSpPr>
          <p:cNvPr id="117" name="Google Shape;117;p17"/>
          <p:cNvSpPr txBox="1"/>
          <p:nvPr/>
        </p:nvSpPr>
        <p:spPr>
          <a:xfrm rot="-5400000">
            <a:off x="4806240" y="4784457"/>
            <a:ext cx="6282000" cy="507900"/>
          </a:xfrm>
          <a:prstGeom prst="rect">
            <a:avLst/>
          </a:prstGeom>
          <a:solidFill>
            <a:schemeClr val="lt1"/>
          </a:solidFill>
          <a:ln>
            <a:noFill/>
          </a:ln>
        </p:spPr>
        <p:txBody>
          <a:bodyPr anchorCtr="0" anchor="t" bIns="68550" lIns="137150" spcFirstLastPara="1" rIns="137150" wrap="square" tIns="68550">
            <a:spAutoFit/>
          </a:bodyPr>
          <a:lstStyle/>
          <a:p>
            <a:pPr indent="0" lvl="0" marL="0" marR="0" rtl="0" algn="l">
              <a:spcBef>
                <a:spcPts val="0"/>
              </a:spcBef>
              <a:spcAft>
                <a:spcPts val="0"/>
              </a:spcAft>
              <a:buNone/>
            </a:pPr>
            <a:r>
              <a:rPr b="1" i="0" lang="en-US" sz="2400" u="none" cap="none" strike="noStrike">
                <a:solidFill>
                  <a:srgbClr val="002060"/>
                </a:solidFill>
                <a:latin typeface="Arial"/>
                <a:ea typeface="Arial"/>
                <a:cs typeface="Arial"/>
                <a:sym typeface="Arial"/>
              </a:rPr>
              <a:t>Application Availability Protection Level</a:t>
            </a:r>
            <a:endParaRPr sz="2100"/>
          </a:p>
        </p:txBody>
      </p:sp>
      <p:sp>
        <p:nvSpPr>
          <p:cNvPr id="118" name="Google Shape;118;p17"/>
          <p:cNvSpPr txBox="1"/>
          <p:nvPr/>
        </p:nvSpPr>
        <p:spPr>
          <a:xfrm>
            <a:off x="14180792" y="1408800"/>
            <a:ext cx="3556200" cy="1154400"/>
          </a:xfrm>
          <a:prstGeom prst="rect">
            <a:avLst/>
          </a:prstGeom>
          <a:noFill/>
          <a:ln>
            <a:noFill/>
          </a:ln>
        </p:spPr>
        <p:txBody>
          <a:bodyPr anchorCtr="0" anchor="t" bIns="68550" lIns="137150" spcFirstLastPara="1" rIns="137150" wrap="square" tIns="68550">
            <a:spAutoFit/>
          </a:bodyPr>
          <a:lstStyle/>
          <a:p>
            <a:pPr indent="0" lvl="0" marL="0" marR="0" rtl="0" algn="l">
              <a:spcBef>
                <a:spcPts val="0"/>
              </a:spcBef>
              <a:spcAft>
                <a:spcPts val="0"/>
              </a:spcAft>
              <a:buNone/>
            </a:pPr>
            <a:r>
              <a:rPr b="1" i="0" lang="en-US" sz="2400" u="none" cap="none" strike="noStrike">
                <a:solidFill>
                  <a:srgbClr val="000000"/>
                </a:solidFill>
                <a:latin typeface="Arial"/>
                <a:ea typeface="Arial"/>
                <a:cs typeface="Arial"/>
                <a:sym typeface="Arial"/>
              </a:rPr>
              <a:t>Stateful, Continuous Operation</a:t>
            </a:r>
            <a:endParaRPr sz="2100"/>
          </a:p>
          <a:p>
            <a:pPr indent="0" lvl="0" marL="0" marR="0" rtl="0" algn="l">
              <a:spcBef>
                <a:spcPts val="0"/>
              </a:spcBef>
              <a:spcAft>
                <a:spcPts val="0"/>
              </a:spcAft>
              <a:buNone/>
            </a:pPr>
            <a:r>
              <a:rPr b="0" i="0" lang="en-US" sz="1800" u="none" cap="none" strike="noStrike">
                <a:solidFill>
                  <a:srgbClr val="595959"/>
                </a:solidFill>
                <a:latin typeface="Arial"/>
                <a:ea typeface="Arial"/>
                <a:cs typeface="Arial"/>
                <a:sym typeface="Arial"/>
              </a:rPr>
              <a:t>BMS, Regulated Industries</a:t>
            </a:r>
            <a:endParaRPr sz="2100"/>
          </a:p>
        </p:txBody>
      </p:sp>
      <p:sp>
        <p:nvSpPr>
          <p:cNvPr id="119" name="Google Shape;119;p17"/>
          <p:cNvSpPr/>
          <p:nvPr/>
        </p:nvSpPr>
        <p:spPr>
          <a:xfrm>
            <a:off x="10645976" y="5436053"/>
            <a:ext cx="3527100" cy="1062000"/>
          </a:xfrm>
          <a:prstGeom prst="rect">
            <a:avLst/>
          </a:prstGeom>
          <a:solidFill>
            <a:schemeClr val="lt1"/>
          </a:solidFill>
          <a:ln>
            <a:noFill/>
          </a:ln>
        </p:spPr>
        <p:txBody>
          <a:bodyPr anchorCtr="0" anchor="t" bIns="68550" lIns="137150" spcFirstLastPara="1" rIns="137150" wrap="square" tIns="68550">
            <a:noAutofit/>
          </a:bodyPr>
          <a:lstStyle/>
          <a:p>
            <a:pPr indent="0" lvl="0" marL="0" marR="0" rtl="0" algn="l">
              <a:spcBef>
                <a:spcPts val="0"/>
              </a:spcBef>
              <a:spcAft>
                <a:spcPts val="0"/>
              </a:spcAft>
              <a:buNone/>
            </a:pPr>
            <a:r>
              <a:rPr b="1" i="0" lang="en-US" sz="2400" u="none" cap="none" strike="noStrike">
                <a:solidFill>
                  <a:srgbClr val="000000"/>
                </a:solidFill>
                <a:latin typeface="Arial"/>
                <a:ea typeface="Arial"/>
                <a:cs typeface="Arial"/>
                <a:sym typeface="Arial"/>
              </a:rPr>
              <a:t>VMware Applications </a:t>
            </a:r>
            <a:br>
              <a:rPr b="1" i="0" lang="en-US" sz="2400" u="none" cap="none" strike="noStrike">
                <a:solidFill>
                  <a:srgbClr val="0070C0"/>
                </a:solidFill>
                <a:latin typeface="Arial"/>
                <a:ea typeface="Arial"/>
                <a:cs typeface="Arial"/>
                <a:sym typeface="Arial"/>
              </a:rPr>
            </a:br>
            <a:r>
              <a:rPr b="0" i="0" lang="en-US" sz="1800" u="none" cap="none" strike="noStrike">
                <a:solidFill>
                  <a:srgbClr val="595959"/>
                </a:solidFill>
                <a:latin typeface="Arial"/>
                <a:ea typeface="Arial"/>
                <a:cs typeface="Arial"/>
                <a:sym typeface="Arial"/>
              </a:rPr>
              <a:t>(eg. DB2, MySQL, Samba, NFS Server, NAS, WebSphere MQ</a:t>
            </a:r>
            <a:r>
              <a:rPr b="0" i="0" lang="en-US" sz="1800" u="none" cap="none" strike="noStrike">
                <a:solidFill>
                  <a:srgbClr val="000000"/>
                </a:solidFill>
                <a:latin typeface="Arial"/>
                <a:ea typeface="Arial"/>
                <a:cs typeface="Arial"/>
                <a:sym typeface="Arial"/>
              </a:rPr>
              <a:t>)</a:t>
            </a:r>
            <a:endParaRPr sz="2100"/>
          </a:p>
        </p:txBody>
      </p:sp>
      <p:sp>
        <p:nvSpPr>
          <p:cNvPr id="120" name="Google Shape;120;p17"/>
          <p:cNvSpPr txBox="1"/>
          <p:nvPr/>
        </p:nvSpPr>
        <p:spPr>
          <a:xfrm>
            <a:off x="9540525" y="6370613"/>
            <a:ext cx="3870900" cy="973500"/>
          </a:xfrm>
          <a:prstGeom prst="rect">
            <a:avLst/>
          </a:prstGeom>
          <a:solidFill>
            <a:schemeClr val="lt1"/>
          </a:solidFill>
          <a:ln>
            <a:noFill/>
          </a:ln>
        </p:spPr>
        <p:txBody>
          <a:bodyPr anchorCtr="0" anchor="ctr" bIns="137150" lIns="137150" spcFirstLastPara="1" rIns="137150" wrap="square" tIns="137150">
            <a:noAutofit/>
          </a:bodyPr>
          <a:lstStyle/>
          <a:p>
            <a:pPr indent="0" lvl="0" marL="0" marR="0" rtl="0" algn="l">
              <a:spcBef>
                <a:spcPts val="0"/>
              </a:spcBef>
              <a:spcAft>
                <a:spcPts val="0"/>
              </a:spcAft>
              <a:buNone/>
            </a:pPr>
            <a:r>
              <a:rPr b="1" i="0" lang="en-US" sz="2400" u="none" cap="none" strike="noStrike">
                <a:solidFill>
                  <a:srgbClr val="000000"/>
                </a:solidFill>
                <a:latin typeface="Arial"/>
                <a:ea typeface="Arial"/>
                <a:cs typeface="Arial"/>
                <a:sym typeface="Arial"/>
              </a:rPr>
              <a:t>AWS Applications</a:t>
            </a:r>
            <a:endParaRPr sz="2100"/>
          </a:p>
          <a:p>
            <a:pPr indent="0" lvl="0" marL="0" marR="0" rtl="0" algn="l">
              <a:spcBef>
                <a:spcPts val="0"/>
              </a:spcBef>
              <a:spcAft>
                <a:spcPts val="0"/>
              </a:spcAft>
              <a:buNone/>
            </a:pPr>
            <a:r>
              <a:rPr b="0" i="0" lang="en-US" sz="1800" u="none" cap="none" strike="noStrike">
                <a:solidFill>
                  <a:srgbClr val="595959"/>
                </a:solidFill>
                <a:latin typeface="Arial"/>
                <a:ea typeface="Arial"/>
                <a:cs typeface="Arial"/>
                <a:sym typeface="Arial"/>
              </a:rPr>
              <a:t>(eg.Web Server - NGINX, Apache)</a:t>
            </a:r>
            <a:endParaRPr sz="2100"/>
          </a:p>
        </p:txBody>
      </p:sp>
      <p:sp>
        <p:nvSpPr>
          <p:cNvPr id="121" name="Google Shape;121;p17"/>
          <p:cNvSpPr txBox="1"/>
          <p:nvPr/>
        </p:nvSpPr>
        <p:spPr>
          <a:xfrm>
            <a:off x="17068680" y="1897491"/>
            <a:ext cx="1165200" cy="507900"/>
          </a:xfrm>
          <a:prstGeom prst="rect">
            <a:avLst/>
          </a:prstGeom>
          <a:solidFill>
            <a:schemeClr val="lt1"/>
          </a:solidFill>
          <a:ln>
            <a:noFill/>
          </a:ln>
        </p:spPr>
        <p:txBody>
          <a:bodyPr anchorCtr="0" anchor="t" bIns="68550" lIns="137150" spcFirstLastPara="1" rIns="137150" wrap="square" tIns="68550">
            <a:spAutoFit/>
          </a:bodyPr>
          <a:lstStyle/>
          <a:p>
            <a:pPr indent="0" lvl="0" marL="0" marR="0" rtl="0" algn="ctr">
              <a:spcBef>
                <a:spcPts val="0"/>
              </a:spcBef>
              <a:spcAft>
                <a:spcPts val="0"/>
              </a:spcAft>
              <a:buNone/>
            </a:pPr>
            <a:r>
              <a:rPr b="1" i="0" lang="en-US" sz="2400" u="none" cap="none" strike="noStrike">
                <a:solidFill>
                  <a:srgbClr val="002060"/>
                </a:solidFill>
                <a:latin typeface="Arial"/>
                <a:ea typeface="Arial"/>
                <a:cs typeface="Arial"/>
                <a:sym typeface="Arial"/>
              </a:rPr>
              <a:t>$$$$$</a:t>
            </a:r>
            <a:endParaRPr sz="2100"/>
          </a:p>
        </p:txBody>
      </p:sp>
      <p:sp>
        <p:nvSpPr>
          <p:cNvPr id="122" name="Google Shape;122;p17"/>
          <p:cNvSpPr txBox="1"/>
          <p:nvPr/>
        </p:nvSpPr>
        <p:spPr>
          <a:xfrm flipH="1" rot="10800000">
            <a:off x="17012144" y="3786966"/>
            <a:ext cx="1291500" cy="507900"/>
          </a:xfrm>
          <a:prstGeom prst="rect">
            <a:avLst/>
          </a:prstGeom>
          <a:solidFill>
            <a:schemeClr val="lt1"/>
          </a:solidFill>
          <a:ln>
            <a:noFill/>
          </a:ln>
        </p:spPr>
        <p:txBody>
          <a:bodyPr anchorCtr="0" anchor="t" bIns="68550" lIns="137150" spcFirstLastPara="1" rIns="137150" wrap="square" tIns="68550">
            <a:spAutoFit/>
          </a:bodyPr>
          <a:lstStyle/>
          <a:p>
            <a:pPr indent="0" lvl="0" marL="0" marR="0" rtl="0" algn="ctr">
              <a:spcBef>
                <a:spcPts val="0"/>
              </a:spcBef>
              <a:spcAft>
                <a:spcPts val="0"/>
              </a:spcAft>
              <a:buNone/>
            </a:pPr>
            <a:r>
              <a:rPr b="1" i="0" lang="en-US" sz="2400" u="none" cap="none" strike="noStrike">
                <a:solidFill>
                  <a:srgbClr val="002060"/>
                </a:solidFill>
                <a:latin typeface="Arial"/>
                <a:ea typeface="Arial"/>
                <a:cs typeface="Arial"/>
                <a:sym typeface="Arial"/>
              </a:rPr>
              <a:t>$$$$</a:t>
            </a:r>
            <a:endParaRPr sz="2100"/>
          </a:p>
        </p:txBody>
      </p:sp>
      <p:sp>
        <p:nvSpPr>
          <p:cNvPr id="123" name="Google Shape;123;p17"/>
          <p:cNvSpPr txBox="1"/>
          <p:nvPr/>
        </p:nvSpPr>
        <p:spPr>
          <a:xfrm>
            <a:off x="17087516" y="6077768"/>
            <a:ext cx="1165200" cy="507900"/>
          </a:xfrm>
          <a:prstGeom prst="rect">
            <a:avLst/>
          </a:prstGeom>
          <a:solidFill>
            <a:schemeClr val="lt1"/>
          </a:solidFill>
          <a:ln>
            <a:noFill/>
          </a:ln>
        </p:spPr>
        <p:txBody>
          <a:bodyPr anchorCtr="0" anchor="t" bIns="68550" lIns="137150" spcFirstLastPara="1" rIns="137150" wrap="square" tIns="68550">
            <a:spAutoFit/>
          </a:bodyPr>
          <a:lstStyle/>
          <a:p>
            <a:pPr indent="0" lvl="0" marL="0" marR="0" rtl="0" algn="ctr">
              <a:spcBef>
                <a:spcPts val="0"/>
              </a:spcBef>
              <a:spcAft>
                <a:spcPts val="0"/>
              </a:spcAft>
              <a:buNone/>
            </a:pPr>
            <a:r>
              <a:rPr b="1" i="0" lang="en-US" sz="2400" u="none" cap="none" strike="noStrike">
                <a:solidFill>
                  <a:srgbClr val="002060"/>
                </a:solidFill>
                <a:latin typeface="Arial"/>
                <a:ea typeface="Arial"/>
                <a:cs typeface="Arial"/>
                <a:sym typeface="Arial"/>
              </a:rPr>
              <a:t>$$$</a:t>
            </a:r>
            <a:endParaRPr sz="2100"/>
          </a:p>
        </p:txBody>
      </p:sp>
      <p:sp>
        <p:nvSpPr>
          <p:cNvPr id="124" name="Google Shape;124;p17"/>
          <p:cNvSpPr txBox="1"/>
          <p:nvPr/>
        </p:nvSpPr>
        <p:spPr>
          <a:xfrm>
            <a:off x="17087516" y="8069607"/>
            <a:ext cx="1165200" cy="507900"/>
          </a:xfrm>
          <a:prstGeom prst="rect">
            <a:avLst/>
          </a:prstGeom>
          <a:solidFill>
            <a:schemeClr val="lt1"/>
          </a:solidFill>
          <a:ln>
            <a:noFill/>
          </a:ln>
        </p:spPr>
        <p:txBody>
          <a:bodyPr anchorCtr="0" anchor="t" bIns="68550" lIns="137150" spcFirstLastPara="1" rIns="137150" wrap="square" tIns="68550">
            <a:spAutoFit/>
          </a:bodyPr>
          <a:lstStyle/>
          <a:p>
            <a:pPr indent="0" lvl="0" marL="0" marR="0" rtl="0" algn="ctr">
              <a:spcBef>
                <a:spcPts val="0"/>
              </a:spcBef>
              <a:spcAft>
                <a:spcPts val="0"/>
              </a:spcAft>
              <a:buNone/>
            </a:pPr>
            <a:r>
              <a:rPr b="1" i="0" lang="en-US" sz="2400" u="none" cap="none" strike="noStrike">
                <a:solidFill>
                  <a:srgbClr val="002060"/>
                </a:solidFill>
                <a:latin typeface="Arial"/>
                <a:ea typeface="Arial"/>
                <a:cs typeface="Arial"/>
                <a:sym typeface="Arial"/>
              </a:rPr>
              <a:t>$$</a:t>
            </a:r>
            <a:endParaRPr sz="2100"/>
          </a:p>
        </p:txBody>
      </p:sp>
      <p:sp>
        <p:nvSpPr>
          <p:cNvPr id="125" name="Google Shape;125;p17"/>
          <p:cNvSpPr txBox="1"/>
          <p:nvPr/>
        </p:nvSpPr>
        <p:spPr>
          <a:xfrm>
            <a:off x="1598965" y="60782"/>
            <a:ext cx="16088100" cy="1376700"/>
          </a:xfrm>
          <a:prstGeom prst="rect">
            <a:avLst/>
          </a:prstGeom>
          <a:noFill/>
          <a:ln>
            <a:noFill/>
          </a:ln>
        </p:spPr>
        <p:txBody>
          <a:bodyPr anchorCtr="0" anchor="ctr" bIns="45675" lIns="91425" spcFirstLastPara="1" rIns="91425" wrap="square" tIns="45675">
            <a:normAutofit/>
          </a:bodyPr>
          <a:lstStyle/>
          <a:p>
            <a:pPr indent="0" lvl="0" marL="0" marR="0" rtl="0" algn="l">
              <a:lnSpc>
                <a:spcPct val="100000"/>
              </a:lnSpc>
              <a:spcBef>
                <a:spcPts val="0"/>
              </a:spcBef>
              <a:spcAft>
                <a:spcPts val="0"/>
              </a:spcAft>
              <a:buClr>
                <a:srgbClr val="001E79"/>
              </a:buClr>
              <a:buSzPts val="4500"/>
              <a:buFont typeface="Arial"/>
              <a:buNone/>
            </a:pPr>
            <a:r>
              <a:rPr b="1" lang="en-US" sz="6000">
                <a:solidFill>
                  <a:srgbClr val="233796"/>
                </a:solidFill>
              </a:rPr>
              <a:t>Number of 9s - </a:t>
            </a:r>
            <a:r>
              <a:rPr b="1" i="0" lang="en-US" sz="6000" u="none" cap="none" strike="noStrike">
                <a:solidFill>
                  <a:srgbClr val="233796"/>
                </a:solidFill>
                <a:latin typeface="Arial"/>
                <a:ea typeface="Arial"/>
                <a:cs typeface="Arial"/>
                <a:sym typeface="Arial"/>
              </a:rPr>
              <a:t>The Availability Matrix</a:t>
            </a:r>
            <a:endParaRPr sz="2100"/>
          </a:p>
        </p:txBody>
      </p:sp>
      <p:sp>
        <p:nvSpPr>
          <p:cNvPr id="126" name="Google Shape;126;p17"/>
          <p:cNvSpPr/>
          <p:nvPr/>
        </p:nvSpPr>
        <p:spPr>
          <a:xfrm>
            <a:off x="11856719" y="2897130"/>
            <a:ext cx="3885900" cy="1485900"/>
          </a:xfrm>
          <a:prstGeom prst="roundRect">
            <a:avLst>
              <a:gd fmla="val 16667" name="adj"/>
            </a:avLst>
          </a:prstGeom>
          <a:solidFill>
            <a:srgbClr val="5BAEE0">
              <a:alpha val="20000"/>
            </a:srgbClr>
          </a:solidFill>
          <a:ln cap="flat" cmpd="sng" w="25400">
            <a:solidFill>
              <a:srgbClr val="C5D8F1"/>
            </a:solidFill>
            <a:prstDash val="solid"/>
            <a:round/>
            <a:headEnd len="sm" w="sm" type="none"/>
            <a:tailEnd len="sm" w="sm" type="none"/>
          </a:ln>
        </p:spPr>
        <p:txBody>
          <a:bodyPr anchorCtr="0" anchor="ctr" bIns="68550" lIns="137150" spcFirstLastPara="1" rIns="137150" wrap="square" tIns="68550">
            <a:noAutofit/>
          </a:bodyPr>
          <a:lstStyle/>
          <a:p>
            <a:pPr indent="0" lvl="0" marL="0" marR="0" rtl="0" algn="ctr">
              <a:spcBef>
                <a:spcPts val="0"/>
              </a:spcBef>
              <a:spcAft>
                <a:spcPts val="0"/>
              </a:spcAft>
              <a:buNone/>
            </a:pPr>
            <a:r>
              <a:t/>
            </a:r>
            <a:endParaRPr b="0" i="0" sz="2000" u="none" cap="none" strike="noStrike">
              <a:solidFill>
                <a:srgbClr val="FFFFFF"/>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8"/>
          <p:cNvSpPr txBox="1"/>
          <p:nvPr>
            <p:ph type="title"/>
          </p:nvPr>
        </p:nvSpPr>
        <p:spPr>
          <a:xfrm>
            <a:off x="1828800" y="280224"/>
            <a:ext cx="139446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001E79"/>
              </a:buClr>
              <a:buSzPts val="6000"/>
              <a:buFont typeface="Arial"/>
              <a:buNone/>
            </a:pPr>
            <a:r>
              <a:rPr lang="en-US"/>
              <a:t>Importance of High Availability for SQL Servers</a:t>
            </a:r>
            <a:endParaRPr/>
          </a:p>
        </p:txBody>
      </p:sp>
      <p:sp>
        <p:nvSpPr>
          <p:cNvPr id="132" name="Google Shape;132;p18"/>
          <p:cNvSpPr txBox="1"/>
          <p:nvPr/>
        </p:nvSpPr>
        <p:spPr>
          <a:xfrm>
            <a:off x="5525950" y="2400300"/>
            <a:ext cx="12013200" cy="7080900"/>
          </a:xfrm>
          <a:prstGeom prst="rect">
            <a:avLst/>
          </a:prstGeom>
          <a:noFill/>
          <a:ln>
            <a:noFill/>
          </a:ln>
        </p:spPr>
        <p:txBody>
          <a:bodyPr anchorCtr="0" anchor="t" bIns="91425" lIns="91425" spcFirstLastPara="1" rIns="91425" wrap="square" tIns="91425">
            <a:noAutofit/>
          </a:bodyPr>
          <a:lstStyle/>
          <a:p>
            <a:pPr indent="-476250" lvl="0" marL="457200" rtl="0" algn="l">
              <a:spcBef>
                <a:spcPts val="0"/>
              </a:spcBef>
              <a:spcAft>
                <a:spcPts val="0"/>
              </a:spcAft>
              <a:buClr>
                <a:srgbClr val="233796"/>
              </a:buClr>
              <a:buSzPts val="3900"/>
              <a:buChar char="●"/>
            </a:pPr>
            <a:r>
              <a:rPr b="1" lang="en-US" sz="3900">
                <a:solidFill>
                  <a:srgbClr val="233796"/>
                </a:solidFill>
              </a:rPr>
              <a:t>Minimising Downtime</a:t>
            </a:r>
            <a:endParaRPr b="1" sz="3900">
              <a:solidFill>
                <a:srgbClr val="233796"/>
              </a:solidFill>
            </a:endParaRPr>
          </a:p>
          <a:p>
            <a:pPr indent="0" lvl="0" marL="457200" rtl="0" algn="l">
              <a:spcBef>
                <a:spcPts val="0"/>
              </a:spcBef>
              <a:spcAft>
                <a:spcPts val="0"/>
              </a:spcAft>
              <a:buNone/>
            </a:pPr>
            <a:r>
              <a:t/>
            </a:r>
            <a:endParaRPr b="1" sz="3900">
              <a:solidFill>
                <a:srgbClr val="233796"/>
              </a:solidFill>
            </a:endParaRPr>
          </a:p>
          <a:p>
            <a:pPr indent="-476250" lvl="0" marL="457200" rtl="0" algn="l">
              <a:spcBef>
                <a:spcPts val="0"/>
              </a:spcBef>
              <a:spcAft>
                <a:spcPts val="0"/>
              </a:spcAft>
              <a:buClr>
                <a:srgbClr val="233796"/>
              </a:buClr>
              <a:buSzPts val="3900"/>
              <a:buChar char="●"/>
            </a:pPr>
            <a:r>
              <a:rPr b="1" lang="en-US" sz="3900">
                <a:solidFill>
                  <a:srgbClr val="233796"/>
                </a:solidFill>
              </a:rPr>
              <a:t>Business Continuity</a:t>
            </a:r>
            <a:endParaRPr b="1" sz="3900">
              <a:solidFill>
                <a:srgbClr val="233796"/>
              </a:solidFill>
            </a:endParaRPr>
          </a:p>
          <a:p>
            <a:pPr indent="0" lvl="0" marL="0" rtl="0" algn="l">
              <a:spcBef>
                <a:spcPts val="0"/>
              </a:spcBef>
              <a:spcAft>
                <a:spcPts val="0"/>
              </a:spcAft>
              <a:buNone/>
            </a:pPr>
            <a:r>
              <a:t/>
            </a:r>
            <a:endParaRPr b="1" sz="3900">
              <a:solidFill>
                <a:srgbClr val="233796"/>
              </a:solidFill>
            </a:endParaRPr>
          </a:p>
          <a:p>
            <a:pPr indent="-476250" lvl="0" marL="457200" rtl="0" algn="l">
              <a:spcBef>
                <a:spcPts val="0"/>
              </a:spcBef>
              <a:spcAft>
                <a:spcPts val="0"/>
              </a:spcAft>
              <a:buClr>
                <a:srgbClr val="233796"/>
              </a:buClr>
              <a:buSzPts val="3900"/>
              <a:buChar char="●"/>
            </a:pPr>
            <a:r>
              <a:rPr b="1" lang="en-US" sz="3900">
                <a:solidFill>
                  <a:srgbClr val="233796"/>
                </a:solidFill>
              </a:rPr>
              <a:t>Meeting Service Level Agreements (SLAs)</a:t>
            </a:r>
            <a:endParaRPr b="1" sz="3900">
              <a:solidFill>
                <a:srgbClr val="233796"/>
              </a:solidFill>
            </a:endParaRPr>
          </a:p>
          <a:p>
            <a:pPr indent="0" lvl="0" marL="457200" rtl="0" algn="l">
              <a:spcBef>
                <a:spcPts val="0"/>
              </a:spcBef>
              <a:spcAft>
                <a:spcPts val="0"/>
              </a:spcAft>
              <a:buNone/>
            </a:pPr>
            <a:r>
              <a:t/>
            </a:r>
            <a:endParaRPr b="1" sz="3900">
              <a:solidFill>
                <a:srgbClr val="233796"/>
              </a:solidFill>
            </a:endParaRPr>
          </a:p>
          <a:p>
            <a:pPr indent="-476250" lvl="0" marL="457200" rtl="0" algn="l">
              <a:spcBef>
                <a:spcPts val="0"/>
              </a:spcBef>
              <a:spcAft>
                <a:spcPts val="0"/>
              </a:spcAft>
              <a:buClr>
                <a:srgbClr val="233796"/>
              </a:buClr>
              <a:buSzPts val="3900"/>
              <a:buChar char="●"/>
            </a:pPr>
            <a:r>
              <a:rPr b="1" lang="en-US" sz="3900">
                <a:solidFill>
                  <a:srgbClr val="233796"/>
                </a:solidFill>
              </a:rPr>
              <a:t>Regulatory Compliance</a:t>
            </a:r>
            <a:endParaRPr b="1" sz="3900">
              <a:solidFill>
                <a:srgbClr val="233796"/>
              </a:solidFill>
            </a:endParaRPr>
          </a:p>
          <a:p>
            <a:pPr indent="0" lvl="0" marL="457200" rtl="0" algn="l">
              <a:spcBef>
                <a:spcPts val="0"/>
              </a:spcBef>
              <a:spcAft>
                <a:spcPts val="0"/>
              </a:spcAft>
              <a:buNone/>
            </a:pPr>
            <a:r>
              <a:t/>
            </a:r>
            <a:endParaRPr b="1" sz="3900">
              <a:solidFill>
                <a:srgbClr val="233796"/>
              </a:solidFill>
            </a:endParaRPr>
          </a:p>
          <a:p>
            <a:pPr indent="-476250" lvl="0" marL="457200" rtl="0" algn="l">
              <a:spcBef>
                <a:spcPts val="0"/>
              </a:spcBef>
              <a:spcAft>
                <a:spcPts val="0"/>
              </a:spcAft>
              <a:buClr>
                <a:srgbClr val="233796"/>
              </a:buClr>
              <a:buSzPts val="3900"/>
              <a:buChar char="●"/>
            </a:pPr>
            <a:r>
              <a:rPr b="1" lang="en-US" sz="3900">
                <a:solidFill>
                  <a:srgbClr val="233796"/>
                </a:solidFill>
              </a:rPr>
              <a:t>Customer Satisfaction</a:t>
            </a:r>
            <a:endParaRPr b="1" sz="4500">
              <a:solidFill>
                <a:srgbClr val="233796"/>
              </a:solidFill>
            </a:endParaRPr>
          </a:p>
          <a:p>
            <a:pPr indent="0" lvl="0" marL="914400" rtl="0" algn="l">
              <a:lnSpc>
                <a:spcPct val="115000"/>
              </a:lnSpc>
              <a:spcBef>
                <a:spcPts val="1500"/>
              </a:spcBef>
              <a:spcAft>
                <a:spcPts val="1500"/>
              </a:spcAft>
              <a:buNone/>
            </a:pPr>
            <a:r>
              <a:t/>
            </a:r>
            <a:endParaRPr sz="4000">
              <a:solidFill>
                <a:srgbClr val="001E79"/>
              </a:solidFill>
            </a:endParaRPr>
          </a:p>
        </p:txBody>
      </p:sp>
      <p:pic>
        <p:nvPicPr>
          <p:cNvPr id="133" name="Google Shape;133;p18"/>
          <p:cNvPicPr preferRelativeResize="0"/>
          <p:nvPr/>
        </p:nvPicPr>
        <p:blipFill>
          <a:blip r:embed="rId3">
            <a:alphaModFix/>
          </a:blip>
          <a:stretch>
            <a:fillRect/>
          </a:stretch>
        </p:blipFill>
        <p:spPr>
          <a:xfrm>
            <a:off x="-44975" y="1502400"/>
            <a:ext cx="5570925" cy="83459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19"/>
          <p:cNvSpPr txBox="1"/>
          <p:nvPr>
            <p:ph type="title"/>
          </p:nvPr>
        </p:nvSpPr>
        <p:spPr>
          <a:xfrm>
            <a:off x="1828800" y="280225"/>
            <a:ext cx="159051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001E79"/>
              </a:buClr>
              <a:buSzPts val="6000"/>
              <a:buFont typeface="Arial"/>
              <a:buNone/>
            </a:pPr>
            <a:r>
              <a:rPr lang="en-US"/>
              <a:t>High Availability for Microsoft SQL Server</a:t>
            </a:r>
            <a:endParaRPr/>
          </a:p>
        </p:txBody>
      </p:sp>
      <p:sp>
        <p:nvSpPr>
          <p:cNvPr id="139" name="Google Shape;139;p19"/>
          <p:cNvSpPr txBox="1"/>
          <p:nvPr/>
        </p:nvSpPr>
        <p:spPr>
          <a:xfrm>
            <a:off x="1100400" y="2484300"/>
            <a:ext cx="15401400" cy="557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3900">
                <a:solidFill>
                  <a:srgbClr val="001E79"/>
                </a:solidFill>
              </a:rPr>
              <a:t>Microsoft SQL Server</a:t>
            </a:r>
            <a:endParaRPr b="1" sz="3900">
              <a:solidFill>
                <a:srgbClr val="001E79"/>
              </a:solidFill>
            </a:endParaRPr>
          </a:p>
          <a:p>
            <a:pPr indent="0" lvl="0" marL="0" rtl="0" algn="l">
              <a:spcBef>
                <a:spcPts val="0"/>
              </a:spcBef>
              <a:spcAft>
                <a:spcPts val="0"/>
              </a:spcAft>
              <a:buNone/>
            </a:pPr>
            <a:r>
              <a:t/>
            </a:r>
            <a:endParaRPr sz="3200">
              <a:solidFill>
                <a:srgbClr val="001E79"/>
              </a:solidFill>
            </a:endParaRPr>
          </a:p>
          <a:p>
            <a:pPr indent="0" lvl="0" marL="0" rtl="0" algn="l">
              <a:spcBef>
                <a:spcPts val="0"/>
              </a:spcBef>
              <a:spcAft>
                <a:spcPts val="0"/>
              </a:spcAft>
              <a:buNone/>
            </a:pPr>
            <a:r>
              <a:rPr b="1" lang="en-US" sz="3200">
                <a:solidFill>
                  <a:srgbClr val="001E79"/>
                </a:solidFill>
              </a:rPr>
              <a:t>Instance level HA:</a:t>
            </a:r>
            <a:endParaRPr b="1" sz="3200">
              <a:solidFill>
                <a:srgbClr val="001E79"/>
              </a:solidFill>
            </a:endParaRPr>
          </a:p>
          <a:p>
            <a:pPr indent="-431800" lvl="0" marL="457200" rtl="0" algn="l">
              <a:spcBef>
                <a:spcPts val="0"/>
              </a:spcBef>
              <a:spcAft>
                <a:spcPts val="0"/>
              </a:spcAft>
              <a:buClr>
                <a:srgbClr val="001E79"/>
              </a:buClr>
              <a:buSzPts val="3200"/>
              <a:buChar char="●"/>
            </a:pPr>
            <a:r>
              <a:rPr lang="en-US" sz="3200">
                <a:solidFill>
                  <a:srgbClr val="001E79"/>
                </a:solidFill>
              </a:rPr>
              <a:t>Failover clustering instance (FCI)</a:t>
            </a:r>
            <a:endParaRPr sz="3200">
              <a:solidFill>
                <a:srgbClr val="001E79"/>
              </a:solidFill>
            </a:endParaRPr>
          </a:p>
          <a:p>
            <a:pPr indent="0" lvl="0" marL="0" rtl="0" algn="l">
              <a:spcBef>
                <a:spcPts val="0"/>
              </a:spcBef>
              <a:spcAft>
                <a:spcPts val="0"/>
              </a:spcAft>
              <a:buNone/>
            </a:pPr>
            <a:r>
              <a:t/>
            </a:r>
            <a:endParaRPr sz="3200">
              <a:solidFill>
                <a:srgbClr val="001E79"/>
              </a:solidFill>
            </a:endParaRPr>
          </a:p>
          <a:p>
            <a:pPr indent="0" lvl="0" marL="0" rtl="0" algn="l">
              <a:spcBef>
                <a:spcPts val="0"/>
              </a:spcBef>
              <a:spcAft>
                <a:spcPts val="0"/>
              </a:spcAft>
              <a:buNone/>
            </a:pPr>
            <a:r>
              <a:rPr b="1" lang="en-US" sz="3200">
                <a:solidFill>
                  <a:srgbClr val="001E79"/>
                </a:solidFill>
              </a:rPr>
              <a:t>Database level HA:</a:t>
            </a:r>
            <a:endParaRPr b="1" sz="3200">
              <a:solidFill>
                <a:srgbClr val="001E79"/>
              </a:solidFill>
            </a:endParaRPr>
          </a:p>
          <a:p>
            <a:pPr indent="-431800" lvl="0" marL="457200" rtl="0" algn="l">
              <a:spcBef>
                <a:spcPts val="0"/>
              </a:spcBef>
              <a:spcAft>
                <a:spcPts val="0"/>
              </a:spcAft>
              <a:buClr>
                <a:srgbClr val="001E79"/>
              </a:buClr>
              <a:buSzPts val="3200"/>
              <a:buChar char="●"/>
            </a:pPr>
            <a:r>
              <a:rPr lang="en-US" sz="3200">
                <a:solidFill>
                  <a:srgbClr val="001E79"/>
                </a:solidFill>
              </a:rPr>
              <a:t>Log shipping, which is really just a backup</a:t>
            </a:r>
            <a:endParaRPr sz="3200">
              <a:solidFill>
                <a:srgbClr val="001E79"/>
              </a:solidFill>
            </a:endParaRPr>
          </a:p>
          <a:p>
            <a:pPr indent="-431800" lvl="0" marL="457200" rtl="0" algn="l">
              <a:spcBef>
                <a:spcPts val="0"/>
              </a:spcBef>
              <a:spcAft>
                <a:spcPts val="0"/>
              </a:spcAft>
              <a:buClr>
                <a:srgbClr val="001E79"/>
              </a:buClr>
              <a:buSzPts val="3200"/>
              <a:buChar char="●"/>
            </a:pPr>
            <a:r>
              <a:rPr lang="en-US" sz="3200">
                <a:solidFill>
                  <a:srgbClr val="001E79"/>
                </a:solidFill>
              </a:rPr>
              <a:t>Availability Groups</a:t>
            </a:r>
            <a:endParaRPr sz="3200">
              <a:solidFill>
                <a:srgbClr val="001E79"/>
              </a:solidFill>
            </a:endParaRPr>
          </a:p>
          <a:p>
            <a:pPr indent="-431800" lvl="0" marL="457200" rtl="0" algn="l">
              <a:spcBef>
                <a:spcPts val="0"/>
              </a:spcBef>
              <a:spcAft>
                <a:spcPts val="0"/>
              </a:spcAft>
              <a:buClr>
                <a:srgbClr val="001E79"/>
              </a:buClr>
              <a:buSzPts val="3200"/>
              <a:buChar char="●"/>
            </a:pPr>
            <a:r>
              <a:rPr lang="en-US" sz="3200">
                <a:solidFill>
                  <a:srgbClr val="001E79"/>
                </a:solidFill>
              </a:rPr>
              <a:t>Database Mirroring (Deprecated)</a:t>
            </a:r>
            <a:endParaRPr sz="3200">
              <a:solidFill>
                <a:srgbClr val="001E79"/>
              </a:solidFill>
            </a:endParaRPr>
          </a:p>
          <a:p>
            <a:pPr indent="0" lvl="0" marL="0" rtl="0" algn="l">
              <a:spcBef>
                <a:spcPts val="0"/>
              </a:spcBef>
              <a:spcAft>
                <a:spcPts val="0"/>
              </a:spcAft>
              <a:buNone/>
            </a:pPr>
            <a:r>
              <a:t/>
            </a:r>
            <a:endParaRPr sz="3200">
              <a:solidFill>
                <a:srgbClr val="001E79"/>
              </a:solidFill>
            </a:endParaRPr>
          </a:p>
          <a:p>
            <a:pPr indent="0" lvl="0" marL="0" rtl="0" algn="l">
              <a:spcBef>
                <a:spcPts val="0"/>
              </a:spcBef>
              <a:spcAft>
                <a:spcPts val="0"/>
              </a:spcAft>
              <a:buNone/>
            </a:pPr>
            <a:r>
              <a:t/>
            </a:r>
            <a:endParaRPr sz="3200">
              <a:solidFill>
                <a:srgbClr val="001E79"/>
              </a:solidFill>
            </a:endParaRPr>
          </a:p>
        </p:txBody>
      </p:sp>
      <p:pic>
        <p:nvPicPr>
          <p:cNvPr id="140" name="Google Shape;140;p19"/>
          <p:cNvPicPr preferRelativeResize="0"/>
          <p:nvPr/>
        </p:nvPicPr>
        <p:blipFill rotWithShape="1">
          <a:blip r:embed="rId3">
            <a:alphaModFix/>
          </a:blip>
          <a:srcRect b="18316" l="4920" r="9653" t="13289"/>
          <a:stretch/>
        </p:blipFill>
        <p:spPr>
          <a:xfrm>
            <a:off x="15201631" y="1215980"/>
            <a:ext cx="2185625" cy="931750"/>
          </a:xfrm>
          <a:prstGeom prst="rect">
            <a:avLst/>
          </a:prstGeom>
          <a:noFill/>
          <a:ln>
            <a:noFill/>
          </a:ln>
        </p:spPr>
      </p:pic>
      <p:pic>
        <p:nvPicPr>
          <p:cNvPr id="141" name="Google Shape;141;p19"/>
          <p:cNvPicPr preferRelativeResize="0"/>
          <p:nvPr/>
        </p:nvPicPr>
        <p:blipFill>
          <a:blip r:embed="rId4">
            <a:alphaModFix/>
          </a:blip>
          <a:stretch>
            <a:fillRect/>
          </a:stretch>
        </p:blipFill>
        <p:spPr>
          <a:xfrm>
            <a:off x="11361175" y="2254675"/>
            <a:ext cx="6372725" cy="63727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0"/>
          <p:cNvSpPr txBox="1"/>
          <p:nvPr>
            <p:ph type="title"/>
          </p:nvPr>
        </p:nvSpPr>
        <p:spPr>
          <a:xfrm>
            <a:off x="1586900" y="342075"/>
            <a:ext cx="162966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001E79"/>
              </a:buClr>
              <a:buSzPts val="6000"/>
              <a:buFont typeface="Arial"/>
              <a:buNone/>
            </a:pPr>
            <a:r>
              <a:rPr lang="en-US"/>
              <a:t>High Availability for SQL Server with SIOS</a:t>
            </a:r>
            <a:endParaRPr/>
          </a:p>
        </p:txBody>
      </p:sp>
      <p:pic>
        <p:nvPicPr>
          <p:cNvPr id="147" name="Google Shape;147;p20"/>
          <p:cNvPicPr preferRelativeResize="0"/>
          <p:nvPr/>
        </p:nvPicPr>
        <p:blipFill rotWithShape="1">
          <a:blip r:embed="rId3">
            <a:alphaModFix/>
          </a:blip>
          <a:srcRect b="22214" l="16786" r="29426" t="10304"/>
          <a:stretch/>
        </p:blipFill>
        <p:spPr>
          <a:xfrm>
            <a:off x="7100674" y="1485076"/>
            <a:ext cx="9288773" cy="8242150"/>
          </a:xfrm>
          <a:prstGeom prst="rect">
            <a:avLst/>
          </a:prstGeom>
          <a:noFill/>
          <a:ln>
            <a:noFill/>
          </a:ln>
        </p:spPr>
      </p:pic>
      <p:grpSp>
        <p:nvGrpSpPr>
          <p:cNvPr id="148" name="Google Shape;148;p20"/>
          <p:cNvGrpSpPr/>
          <p:nvPr/>
        </p:nvGrpSpPr>
        <p:grpSpPr>
          <a:xfrm>
            <a:off x="822712" y="2211647"/>
            <a:ext cx="5112787" cy="6544694"/>
            <a:chOff x="2362169" y="1866900"/>
            <a:chExt cx="4983709" cy="6308139"/>
          </a:xfrm>
        </p:grpSpPr>
        <p:grpSp>
          <p:nvGrpSpPr>
            <p:cNvPr id="149" name="Google Shape;149;p20"/>
            <p:cNvGrpSpPr/>
            <p:nvPr/>
          </p:nvGrpSpPr>
          <p:grpSpPr>
            <a:xfrm>
              <a:off x="2362169" y="1866900"/>
              <a:ext cx="4983709" cy="6308139"/>
              <a:chOff x="1587533" y="1991667"/>
              <a:chExt cx="4953000" cy="6308139"/>
            </a:xfrm>
          </p:grpSpPr>
          <p:sp>
            <p:nvSpPr>
              <p:cNvPr id="150" name="Google Shape;150;p20"/>
              <p:cNvSpPr/>
              <p:nvPr/>
            </p:nvSpPr>
            <p:spPr>
              <a:xfrm rot="10800000">
                <a:off x="1587533" y="3316206"/>
                <a:ext cx="4953000" cy="4983600"/>
              </a:xfrm>
              <a:prstGeom prst="round2SameRect">
                <a:avLst>
                  <a:gd fmla="val 0" name="adj1"/>
                  <a:gd fmla="val 0" name="adj2"/>
                </a:avLst>
              </a:prstGeom>
              <a:solidFill>
                <a:srgbClr val="233796"/>
              </a:solidFill>
              <a:ln>
                <a:noFill/>
              </a:ln>
              <a:effectLst>
                <a:outerShdw blurRad="421505" sx="99000" rotWithShape="0" algn="tl" dir="2700000" dist="38100" sy="99000">
                  <a:srgbClr val="000000">
                    <a:alpha val="3333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rgbClr val="FFFFFF"/>
                  </a:solidFill>
                  <a:latin typeface="Calibri"/>
                  <a:ea typeface="Calibri"/>
                  <a:cs typeface="Calibri"/>
                  <a:sym typeface="Calibri"/>
                </a:endParaRPr>
              </a:p>
            </p:txBody>
          </p:sp>
          <p:sp>
            <p:nvSpPr>
              <p:cNvPr id="151" name="Google Shape;151;p20"/>
              <p:cNvSpPr/>
              <p:nvPr/>
            </p:nvSpPr>
            <p:spPr>
              <a:xfrm>
                <a:off x="2715567" y="1991667"/>
                <a:ext cx="2466000" cy="2466000"/>
              </a:xfrm>
              <a:prstGeom prst="ellipse">
                <a:avLst/>
              </a:prstGeom>
              <a:solidFill>
                <a:srgbClr val="FFFFFF"/>
              </a:solidFill>
              <a:ln cap="flat" cmpd="sng" w="63500">
                <a:solidFill>
                  <a:srgbClr val="FAAB6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rgbClr val="FFFFFF"/>
                  </a:solidFill>
                  <a:latin typeface="Calibri"/>
                  <a:ea typeface="Calibri"/>
                  <a:cs typeface="Calibri"/>
                  <a:sym typeface="Calibri"/>
                </a:endParaRPr>
              </a:p>
            </p:txBody>
          </p:sp>
        </p:grpSp>
        <p:sp>
          <p:nvSpPr>
            <p:cNvPr id="152" name="Google Shape;152;p20"/>
            <p:cNvSpPr/>
            <p:nvPr/>
          </p:nvSpPr>
          <p:spPr>
            <a:xfrm>
              <a:off x="3694425" y="2111961"/>
              <a:ext cx="2015400" cy="2015400"/>
            </a:xfrm>
            <a:prstGeom prst="ellipse">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rgbClr val="FFFFFF"/>
                </a:solidFill>
                <a:latin typeface="Calibri"/>
                <a:ea typeface="Calibri"/>
                <a:cs typeface="Calibri"/>
                <a:sym typeface="Calibri"/>
              </a:endParaRPr>
            </a:p>
          </p:txBody>
        </p:sp>
        <p:sp>
          <p:nvSpPr>
            <p:cNvPr id="153" name="Google Shape;153;p20"/>
            <p:cNvSpPr txBox="1"/>
            <p:nvPr/>
          </p:nvSpPr>
          <p:spPr>
            <a:xfrm>
              <a:off x="2514609" y="5313891"/>
              <a:ext cx="4707000" cy="2269800"/>
            </a:xfrm>
            <a:prstGeom prst="rect">
              <a:avLst/>
            </a:prstGeom>
            <a:noFill/>
            <a:ln>
              <a:noFill/>
            </a:ln>
          </p:spPr>
          <p:txBody>
            <a:bodyPr anchorCtr="0" anchor="t" bIns="0" lIns="0" spcFirstLastPara="1" rIns="0" wrap="square" tIns="0">
              <a:spAutoFit/>
            </a:bodyPr>
            <a:lstStyle/>
            <a:p>
              <a:pPr indent="-266711" lvl="1" marL="401342" marR="0" rtl="0" algn="l">
                <a:lnSpc>
                  <a:spcPct val="110000"/>
                </a:lnSpc>
                <a:spcBef>
                  <a:spcPts val="0"/>
                </a:spcBef>
                <a:spcAft>
                  <a:spcPts val="0"/>
                </a:spcAft>
                <a:buClr>
                  <a:srgbClr val="FFFFFF"/>
                </a:buClr>
                <a:buSzPts val="2200"/>
                <a:buFont typeface="Noto Sans Symbols"/>
                <a:buChar char="▪"/>
              </a:pPr>
              <a:r>
                <a:rPr b="0" i="0" lang="en-US" sz="2200" u="none" cap="none" strike="noStrike">
                  <a:solidFill>
                    <a:srgbClr val="FFFFFF"/>
                  </a:solidFill>
                  <a:latin typeface="Arial"/>
                  <a:ea typeface="Arial"/>
                  <a:cs typeface="Arial"/>
                  <a:sym typeface="Arial"/>
                </a:rPr>
                <a:t>Block-level data replication</a:t>
              </a:r>
              <a:endParaRPr b="0" i="0" sz="2000" u="none" cap="none" strike="noStrike">
                <a:solidFill>
                  <a:srgbClr val="000000"/>
                </a:solidFill>
                <a:latin typeface="Arial"/>
                <a:ea typeface="Arial"/>
                <a:cs typeface="Arial"/>
                <a:sym typeface="Arial"/>
              </a:endParaRPr>
            </a:p>
            <a:p>
              <a:pPr indent="-266711" lvl="1" marL="401342" marR="0" rtl="0" algn="l">
                <a:lnSpc>
                  <a:spcPct val="110000"/>
                </a:lnSpc>
                <a:spcBef>
                  <a:spcPts val="400"/>
                </a:spcBef>
                <a:spcAft>
                  <a:spcPts val="0"/>
                </a:spcAft>
                <a:buClr>
                  <a:srgbClr val="FFFFFF"/>
                </a:buClr>
                <a:buSzPts val="2200"/>
                <a:buFont typeface="Noto Sans Symbols"/>
                <a:buChar char="▪"/>
              </a:pPr>
              <a:r>
                <a:rPr b="0" i="0" lang="en-US" sz="2200" u="none" cap="none" strike="noStrike">
                  <a:solidFill>
                    <a:srgbClr val="FFFFFF"/>
                  </a:solidFill>
                  <a:latin typeface="Arial"/>
                  <a:ea typeface="Arial"/>
                  <a:cs typeface="Arial"/>
                  <a:sym typeface="Arial"/>
                </a:rPr>
                <a:t>Clustering without shared storage</a:t>
              </a:r>
              <a:endParaRPr b="0" i="0" sz="2000" u="none" cap="none" strike="noStrike">
                <a:solidFill>
                  <a:srgbClr val="000000"/>
                </a:solidFill>
                <a:latin typeface="Arial"/>
                <a:ea typeface="Arial"/>
                <a:cs typeface="Arial"/>
                <a:sym typeface="Arial"/>
              </a:endParaRPr>
            </a:p>
            <a:p>
              <a:pPr indent="-266711" lvl="1" marL="401342" marR="0" rtl="0" algn="l">
                <a:lnSpc>
                  <a:spcPct val="110000"/>
                </a:lnSpc>
                <a:spcBef>
                  <a:spcPts val="400"/>
                </a:spcBef>
                <a:spcAft>
                  <a:spcPts val="0"/>
                </a:spcAft>
                <a:buClr>
                  <a:srgbClr val="FFFFFF"/>
                </a:buClr>
                <a:buSzPts val="2200"/>
                <a:buFont typeface="Noto Sans Symbols"/>
                <a:buChar char="▪"/>
              </a:pPr>
              <a:r>
                <a:rPr b="0" i="0" lang="en-US" sz="2200" u="none" cap="none" strike="noStrike">
                  <a:solidFill>
                    <a:srgbClr val="FFFFFF"/>
                  </a:solidFill>
                  <a:latin typeface="Arial"/>
                  <a:ea typeface="Arial"/>
                  <a:cs typeface="Arial"/>
                  <a:sym typeface="Arial"/>
                </a:rPr>
                <a:t>Synchronous or asynchronous modes</a:t>
              </a:r>
              <a:endParaRPr b="0" i="0" sz="2000" u="none" cap="none" strike="noStrike">
                <a:solidFill>
                  <a:srgbClr val="000000"/>
                </a:solidFill>
                <a:latin typeface="Arial"/>
                <a:ea typeface="Arial"/>
                <a:cs typeface="Arial"/>
                <a:sym typeface="Arial"/>
              </a:endParaRPr>
            </a:p>
            <a:p>
              <a:pPr indent="-266711" lvl="1" marL="401342" marR="0" rtl="0" algn="l">
                <a:lnSpc>
                  <a:spcPct val="110000"/>
                </a:lnSpc>
                <a:spcBef>
                  <a:spcPts val="400"/>
                </a:spcBef>
                <a:spcAft>
                  <a:spcPts val="0"/>
                </a:spcAft>
                <a:buClr>
                  <a:srgbClr val="FFFFFF"/>
                </a:buClr>
                <a:buSzPts val="2200"/>
                <a:buFont typeface="Noto Sans Symbols"/>
                <a:buChar char="▪"/>
              </a:pPr>
              <a:r>
                <a:rPr b="0" i="0" lang="en-US" sz="2200" u="none" cap="none" strike="noStrike">
                  <a:solidFill>
                    <a:srgbClr val="FFFFFF"/>
                  </a:solidFill>
                  <a:latin typeface="Arial"/>
                  <a:ea typeface="Arial"/>
                  <a:cs typeface="Arial"/>
                  <a:sym typeface="Arial"/>
                </a:rPr>
                <a:t>Works across cloud-regions </a:t>
              </a:r>
              <a:br>
                <a:rPr b="0" i="0" lang="en-US" sz="2200" u="none" cap="none" strike="noStrike">
                  <a:solidFill>
                    <a:srgbClr val="FFFFFF"/>
                  </a:solidFill>
                  <a:latin typeface="Arial"/>
                  <a:ea typeface="Arial"/>
                  <a:cs typeface="Arial"/>
                  <a:sym typeface="Arial"/>
                </a:rPr>
              </a:br>
              <a:r>
                <a:rPr b="0" i="0" lang="en-US" sz="2200" u="none" cap="none" strike="noStrike">
                  <a:solidFill>
                    <a:srgbClr val="FFFFFF"/>
                  </a:solidFill>
                  <a:latin typeface="Arial"/>
                  <a:ea typeface="Arial"/>
                  <a:cs typeface="Arial"/>
                  <a:sym typeface="Arial"/>
                </a:rPr>
                <a:t>and availability zones</a:t>
              </a:r>
              <a:endParaRPr b="0" i="0" sz="2000" u="none" cap="none" strike="noStrike">
                <a:solidFill>
                  <a:srgbClr val="000000"/>
                </a:solidFill>
                <a:latin typeface="Arial"/>
                <a:ea typeface="Arial"/>
                <a:cs typeface="Arial"/>
                <a:sym typeface="Arial"/>
              </a:endParaRPr>
            </a:p>
          </p:txBody>
        </p:sp>
        <p:sp>
          <p:nvSpPr>
            <p:cNvPr id="154" name="Google Shape;154;p20"/>
            <p:cNvSpPr txBox="1"/>
            <p:nvPr/>
          </p:nvSpPr>
          <p:spPr>
            <a:xfrm>
              <a:off x="2514600" y="4684947"/>
              <a:ext cx="4572000" cy="385500"/>
            </a:xfrm>
            <a:prstGeom prst="rect">
              <a:avLst/>
            </a:prstGeom>
            <a:noFill/>
            <a:ln>
              <a:noFill/>
            </a:ln>
          </p:spPr>
          <p:txBody>
            <a:bodyPr anchorCtr="0" anchor="t" bIns="0" lIns="0" spcFirstLastPara="1" rIns="0" wrap="square" tIns="0">
              <a:spAutoFit/>
            </a:bodyPr>
            <a:lstStyle/>
            <a:p>
              <a:pPr indent="0" lvl="1" marL="0" marR="0" rtl="0" algn="ctr">
                <a:lnSpc>
                  <a:spcPct val="100000"/>
                </a:lnSpc>
                <a:spcBef>
                  <a:spcPts val="0"/>
                </a:spcBef>
                <a:spcAft>
                  <a:spcPts val="0"/>
                </a:spcAft>
                <a:buClr>
                  <a:srgbClr val="000000"/>
                </a:buClr>
                <a:buSzPts val="1799"/>
                <a:buFont typeface="Arial"/>
                <a:buNone/>
              </a:pPr>
              <a:r>
                <a:rPr b="1" i="0" lang="en-US" sz="2599" u="none" cap="none" strike="noStrike">
                  <a:solidFill>
                    <a:srgbClr val="FFFFFF"/>
                  </a:solidFill>
                  <a:latin typeface="Arial"/>
                  <a:ea typeface="Arial"/>
                  <a:cs typeface="Arial"/>
                  <a:sym typeface="Arial"/>
                </a:rPr>
                <a:t>DataKeeper Cluster Edition</a:t>
              </a:r>
              <a:endParaRPr b="0" i="0" sz="2200" u="none" cap="none" strike="noStrike">
                <a:solidFill>
                  <a:srgbClr val="000000"/>
                </a:solidFill>
                <a:latin typeface="Arial"/>
                <a:ea typeface="Arial"/>
                <a:cs typeface="Arial"/>
                <a:sym typeface="Arial"/>
              </a:endParaRPr>
            </a:p>
          </p:txBody>
        </p:sp>
        <p:pic>
          <p:nvPicPr>
            <p:cNvPr id="155" name="Google Shape;155;p20"/>
            <p:cNvPicPr preferRelativeResize="0"/>
            <p:nvPr/>
          </p:nvPicPr>
          <p:blipFill rotWithShape="1">
            <a:blip r:embed="rId4">
              <a:alphaModFix/>
            </a:blip>
            <a:srcRect b="0" l="-4520" r="4519" t="0"/>
            <a:stretch/>
          </p:blipFill>
          <p:spPr>
            <a:xfrm>
              <a:off x="3920024" y="2348356"/>
              <a:ext cx="1642576" cy="1499744"/>
            </a:xfrm>
            <a:prstGeom prst="rect">
              <a:avLst/>
            </a:prstGeom>
            <a:noFill/>
            <a:ln>
              <a:noFill/>
            </a:ln>
          </p:spPr>
        </p:pic>
      </p:gr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itle with bullet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