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4" r:id="rId7"/>
    <p:sldId id="266" r:id="rId8"/>
    <p:sldId id="258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0E"/>
    <a:srgbClr val="19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7F01E-6E3B-45A2-ACD9-DDCE66D4912F}" v="206" dt="2024-03-20T15:52:1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Jacobs" userId="b0df7bac-af59-4a3b-91db-1b99d439559b" providerId="ADAL" clId="{7F07F01E-6E3B-45A2-ACD9-DDCE66D4912F}"/>
    <pc:docChg chg="undo redo custSel addSld delSld modSld">
      <pc:chgData name="Nico Jacobs" userId="b0df7bac-af59-4a3b-91db-1b99d439559b" providerId="ADAL" clId="{7F07F01E-6E3B-45A2-ACD9-DDCE66D4912F}" dt="2024-03-20T15:52:19.938" v="858"/>
      <pc:docMkLst>
        <pc:docMk/>
      </pc:docMkLst>
      <pc:sldChg chg="addSp delSp modSp mod modTransition modAnim">
        <pc:chgData name="Nico Jacobs" userId="b0df7bac-af59-4a3b-91db-1b99d439559b" providerId="ADAL" clId="{7F07F01E-6E3B-45A2-ACD9-DDCE66D4912F}" dt="2024-03-20T15:52:19.938" v="858"/>
        <pc:sldMkLst>
          <pc:docMk/>
          <pc:sldMk cId="692957538" sldId="257"/>
        </pc:sldMkLst>
        <pc:spChg chg="mod">
          <ac:chgData name="Nico Jacobs" userId="b0df7bac-af59-4a3b-91db-1b99d439559b" providerId="ADAL" clId="{7F07F01E-6E3B-45A2-ACD9-DDCE66D4912F}" dt="2024-03-20T09:04:16.197" v="56" actId="403"/>
          <ac:spMkLst>
            <pc:docMk/>
            <pc:sldMk cId="692957538" sldId="257"/>
            <ac:spMk id="2" creationId="{E3EC89F2-A86F-D072-3872-05B293AE264B}"/>
          </ac:spMkLst>
        </pc:spChg>
        <pc:spChg chg="mod">
          <ac:chgData name="Nico Jacobs" userId="b0df7bac-af59-4a3b-91db-1b99d439559b" providerId="ADAL" clId="{7F07F01E-6E3B-45A2-ACD9-DDCE66D4912F}" dt="2024-03-20T09:09:53.768" v="253" actId="20577"/>
          <ac:spMkLst>
            <pc:docMk/>
            <pc:sldMk cId="692957538" sldId="257"/>
            <ac:spMk id="3" creationId="{5BD1BA4E-ED9F-4A02-E38B-0EE305C51F2A}"/>
          </ac:spMkLst>
        </pc:spChg>
        <pc:spChg chg="add del">
          <ac:chgData name="Nico Jacobs" userId="b0df7bac-af59-4a3b-91db-1b99d439559b" providerId="ADAL" clId="{7F07F01E-6E3B-45A2-ACD9-DDCE66D4912F}" dt="2024-03-20T09:00:43.256" v="22" actId="22"/>
          <ac:spMkLst>
            <pc:docMk/>
            <pc:sldMk cId="692957538" sldId="257"/>
            <ac:spMk id="5" creationId="{9A724364-AE36-3DE5-3C18-6683DCD03015}"/>
          </ac:spMkLst>
        </pc:spChg>
      </pc:sldChg>
      <pc:sldChg chg="addSp delSp modSp mod modTransition modAnim">
        <pc:chgData name="Nico Jacobs" userId="b0df7bac-af59-4a3b-91db-1b99d439559b" providerId="ADAL" clId="{7F07F01E-6E3B-45A2-ACD9-DDCE66D4912F}" dt="2024-03-20T15:52:19.938" v="858"/>
        <pc:sldMkLst>
          <pc:docMk/>
          <pc:sldMk cId="1406019620" sldId="258"/>
        </pc:sldMkLst>
        <pc:spChg chg="mod">
          <ac:chgData name="Nico Jacobs" userId="b0df7bac-af59-4a3b-91db-1b99d439559b" providerId="ADAL" clId="{7F07F01E-6E3B-45A2-ACD9-DDCE66D4912F}" dt="2024-03-20T15:37:55.863" v="273" actId="20577"/>
          <ac:spMkLst>
            <pc:docMk/>
            <pc:sldMk cId="1406019620" sldId="258"/>
            <ac:spMk id="2" creationId="{D1309FCE-AD2C-D750-01A7-6573539F40E2}"/>
          </ac:spMkLst>
        </pc:spChg>
        <pc:spChg chg="del">
          <ac:chgData name="Nico Jacobs" userId="b0df7bac-af59-4a3b-91db-1b99d439559b" providerId="ADAL" clId="{7F07F01E-6E3B-45A2-ACD9-DDCE66D4912F}" dt="2024-03-20T15:39:07.796" v="312" actId="478"/>
          <ac:spMkLst>
            <pc:docMk/>
            <pc:sldMk cId="1406019620" sldId="258"/>
            <ac:spMk id="3" creationId="{451AF83A-C0DD-CE77-DF8B-7D5DC7DBBEB9}"/>
          </ac:spMkLst>
        </pc:spChg>
        <pc:graphicFrameChg chg="add mod modGraphic">
          <ac:chgData name="Nico Jacobs" userId="b0df7bac-af59-4a3b-91db-1b99d439559b" providerId="ADAL" clId="{7F07F01E-6E3B-45A2-ACD9-DDCE66D4912F}" dt="2024-03-20T15:39:23.234" v="314" actId="14100"/>
          <ac:graphicFrameMkLst>
            <pc:docMk/>
            <pc:sldMk cId="1406019620" sldId="258"/>
            <ac:graphicFrameMk id="4" creationId="{35E50B07-C3CA-3987-3DC2-4A86392E0EA0}"/>
          </ac:graphicFrameMkLst>
        </pc:graphicFrameChg>
        <pc:graphicFrameChg chg="add mod">
          <ac:chgData name="Nico Jacobs" userId="b0df7bac-af59-4a3b-91db-1b99d439559b" providerId="ADAL" clId="{7F07F01E-6E3B-45A2-ACD9-DDCE66D4912F}" dt="2024-03-20T15:40:17.504" v="384" actId="20577"/>
          <ac:graphicFrameMkLst>
            <pc:docMk/>
            <pc:sldMk cId="1406019620" sldId="258"/>
            <ac:graphicFrameMk id="5" creationId="{6CCF38A1-8A5A-B45D-1BE5-D71FFA9F041B}"/>
          </ac:graphicFrameMkLst>
        </pc:graphicFrameChg>
      </pc:sldChg>
      <pc:sldChg chg="modSp mod modTransition">
        <pc:chgData name="Nico Jacobs" userId="b0df7bac-af59-4a3b-91db-1b99d439559b" providerId="ADAL" clId="{7F07F01E-6E3B-45A2-ACD9-DDCE66D4912F}" dt="2024-03-20T15:52:19.938" v="858"/>
        <pc:sldMkLst>
          <pc:docMk/>
          <pc:sldMk cId="727719329" sldId="259"/>
        </pc:sldMkLst>
        <pc:spChg chg="mod">
          <ac:chgData name="Nico Jacobs" userId="b0df7bac-af59-4a3b-91db-1b99d439559b" providerId="ADAL" clId="{7F07F01E-6E3B-45A2-ACD9-DDCE66D4912F}" dt="2024-03-20T15:43:14.693" v="478" actId="20577"/>
          <ac:spMkLst>
            <pc:docMk/>
            <pc:sldMk cId="727719329" sldId="259"/>
            <ac:spMk id="2" creationId="{8BC5193F-10A6-9EA7-8037-5159FCBDCAEE}"/>
          </ac:spMkLst>
        </pc:spChg>
      </pc:sldChg>
      <pc:sldChg chg="modSp mod modTransition">
        <pc:chgData name="Nico Jacobs" userId="b0df7bac-af59-4a3b-91db-1b99d439559b" providerId="ADAL" clId="{7F07F01E-6E3B-45A2-ACD9-DDCE66D4912F}" dt="2024-03-20T15:52:19.938" v="858"/>
        <pc:sldMkLst>
          <pc:docMk/>
          <pc:sldMk cId="3757330821" sldId="260"/>
        </pc:sldMkLst>
        <pc:spChg chg="mod">
          <ac:chgData name="Nico Jacobs" userId="b0df7bac-af59-4a3b-91db-1b99d439559b" providerId="ADAL" clId="{7F07F01E-6E3B-45A2-ACD9-DDCE66D4912F}" dt="2024-03-20T15:43:26.072" v="489" actId="20577"/>
          <ac:spMkLst>
            <pc:docMk/>
            <pc:sldMk cId="3757330821" sldId="260"/>
            <ac:spMk id="2" creationId="{5F2A5B28-A613-6681-2846-A9488D337232}"/>
          </ac:spMkLst>
        </pc:spChg>
        <pc:spChg chg="mod">
          <ac:chgData name="Nico Jacobs" userId="b0df7bac-af59-4a3b-91db-1b99d439559b" providerId="ADAL" clId="{7F07F01E-6E3B-45A2-ACD9-DDCE66D4912F}" dt="2024-03-20T15:45:34.359" v="728" actId="20577"/>
          <ac:spMkLst>
            <pc:docMk/>
            <pc:sldMk cId="3757330821" sldId="260"/>
            <ac:spMk id="3" creationId="{24067DC9-43EF-BE75-EA5C-68C941299005}"/>
          </ac:spMkLst>
        </pc:spChg>
      </pc:sldChg>
      <pc:sldChg chg="addSp modSp mod modTransition">
        <pc:chgData name="Nico Jacobs" userId="b0df7bac-af59-4a3b-91db-1b99d439559b" providerId="ADAL" clId="{7F07F01E-6E3B-45A2-ACD9-DDCE66D4912F}" dt="2024-03-20T15:52:19.938" v="858"/>
        <pc:sldMkLst>
          <pc:docMk/>
          <pc:sldMk cId="2703587704" sldId="261"/>
        </pc:sldMkLst>
        <pc:spChg chg="mod">
          <ac:chgData name="Nico Jacobs" userId="b0df7bac-af59-4a3b-91db-1b99d439559b" providerId="ADAL" clId="{7F07F01E-6E3B-45A2-ACD9-DDCE66D4912F}" dt="2024-03-20T15:46:06.500" v="773" actId="20577"/>
          <ac:spMkLst>
            <pc:docMk/>
            <pc:sldMk cId="2703587704" sldId="261"/>
            <ac:spMk id="2" creationId="{6950F72B-E41F-1927-F97F-6E4F1A7D1FCD}"/>
          </ac:spMkLst>
        </pc:spChg>
        <pc:spChg chg="mod">
          <ac:chgData name="Nico Jacobs" userId="b0df7bac-af59-4a3b-91db-1b99d439559b" providerId="ADAL" clId="{7F07F01E-6E3B-45A2-ACD9-DDCE66D4912F}" dt="2024-03-20T15:51:19.746" v="853" actId="403"/>
          <ac:spMkLst>
            <pc:docMk/>
            <pc:sldMk cId="2703587704" sldId="261"/>
            <ac:spMk id="3" creationId="{79BF19FA-72FD-AD29-27D3-51E4379824E3}"/>
          </ac:spMkLst>
        </pc:spChg>
        <pc:picChg chg="add mod">
          <ac:chgData name="Nico Jacobs" userId="b0df7bac-af59-4a3b-91db-1b99d439559b" providerId="ADAL" clId="{7F07F01E-6E3B-45A2-ACD9-DDCE66D4912F}" dt="2024-03-20T15:51:40.538" v="856" actId="14100"/>
          <ac:picMkLst>
            <pc:docMk/>
            <pc:sldMk cId="2703587704" sldId="261"/>
            <ac:picMk id="1026" creationId="{3BEFDE09-79CD-28D2-9A30-931752986901}"/>
          </ac:picMkLst>
        </pc:picChg>
        <pc:picChg chg="add">
          <ac:chgData name="Nico Jacobs" userId="b0df7bac-af59-4a3b-91db-1b99d439559b" providerId="ADAL" clId="{7F07F01E-6E3B-45A2-ACD9-DDCE66D4912F}" dt="2024-03-20T15:48:56.220" v="778"/>
          <ac:picMkLst>
            <pc:docMk/>
            <pc:sldMk cId="2703587704" sldId="261"/>
            <ac:picMk id="1028" creationId="{5857F442-D239-2078-22AB-710C7A10413A}"/>
          </ac:picMkLst>
        </pc:picChg>
      </pc:sldChg>
      <pc:sldChg chg="modSp add del mod modTransition">
        <pc:chgData name="Nico Jacobs" userId="b0df7bac-af59-4a3b-91db-1b99d439559b" providerId="ADAL" clId="{7F07F01E-6E3B-45A2-ACD9-DDCE66D4912F}" dt="2024-03-20T15:52:19.938" v="858"/>
        <pc:sldMkLst>
          <pc:docMk/>
          <pc:sldMk cId="4189479326" sldId="262"/>
        </pc:sldMkLst>
        <pc:spChg chg="mod">
          <ac:chgData name="Nico Jacobs" userId="b0df7bac-af59-4a3b-91db-1b99d439559b" providerId="ADAL" clId="{7F07F01E-6E3B-45A2-ACD9-DDCE66D4912F}" dt="2024-03-20T09:00:14.558" v="19" actId="20577"/>
          <ac:spMkLst>
            <pc:docMk/>
            <pc:sldMk cId="4189479326" sldId="262"/>
            <ac:spMk id="2" creationId="{C3484700-34CE-937A-3E61-92BFA8ACDB0F}"/>
          </ac:spMkLst>
        </pc:spChg>
      </pc:sldChg>
      <pc:sldChg chg="del">
        <pc:chgData name="Nico Jacobs" userId="b0df7bac-af59-4a3b-91db-1b99d439559b" providerId="ADAL" clId="{7F07F01E-6E3B-45A2-ACD9-DDCE66D4912F}" dt="2024-03-20T15:51:49.935" v="857" actId="47"/>
        <pc:sldMkLst>
          <pc:docMk/>
          <pc:sldMk cId="1766050058" sldId="263"/>
        </pc:sldMkLst>
      </pc:sldChg>
      <pc:sldChg chg="addSp modSp add mod modTransition modAnim">
        <pc:chgData name="Nico Jacobs" userId="b0df7bac-af59-4a3b-91db-1b99d439559b" providerId="ADAL" clId="{7F07F01E-6E3B-45A2-ACD9-DDCE66D4912F}" dt="2024-03-20T15:52:19.938" v="858"/>
        <pc:sldMkLst>
          <pc:docMk/>
          <pc:sldMk cId="3059981421" sldId="264"/>
        </pc:sldMkLst>
        <pc:spChg chg="mod">
          <ac:chgData name="Nico Jacobs" userId="b0df7bac-af59-4a3b-91db-1b99d439559b" providerId="ADAL" clId="{7F07F01E-6E3B-45A2-ACD9-DDCE66D4912F}" dt="2024-03-20T15:33:14.915" v="255" actId="1076"/>
          <ac:spMkLst>
            <pc:docMk/>
            <pc:sldMk cId="3059981421" sldId="264"/>
            <ac:spMk id="4" creationId="{F69935EA-0AE8-B7CE-2179-D3FE9B8E37E7}"/>
          </ac:spMkLst>
        </pc:spChg>
        <pc:graphicFrameChg chg="mod">
          <ac:chgData name="Nico Jacobs" userId="b0df7bac-af59-4a3b-91db-1b99d439559b" providerId="ADAL" clId="{7F07F01E-6E3B-45A2-ACD9-DDCE66D4912F}" dt="2024-03-20T15:33:29.764" v="257" actId="14100"/>
          <ac:graphicFrameMkLst>
            <pc:docMk/>
            <pc:sldMk cId="3059981421" sldId="264"/>
            <ac:graphicFrameMk id="7" creationId="{8DAFE6C5-2DDB-D7F4-9930-09801ACC46EA}"/>
          </ac:graphicFrameMkLst>
        </pc:graphicFrameChg>
        <pc:picChg chg="add mod">
          <ac:chgData name="Nico Jacobs" userId="b0df7bac-af59-4a3b-91db-1b99d439559b" providerId="ADAL" clId="{7F07F01E-6E3B-45A2-ACD9-DDCE66D4912F}" dt="2024-03-20T15:34:30.122" v="260" actId="1076"/>
          <ac:picMkLst>
            <pc:docMk/>
            <pc:sldMk cId="3059981421" sldId="264"/>
            <ac:picMk id="3" creationId="{F29794B1-F50A-06F9-656A-97D6841FC788}"/>
          </ac:picMkLst>
        </pc:picChg>
      </pc:sldChg>
      <pc:sldChg chg="modTransition">
        <pc:chgData name="Nico Jacobs" userId="b0df7bac-af59-4a3b-91db-1b99d439559b" providerId="ADAL" clId="{7F07F01E-6E3B-45A2-ACD9-DDCE66D4912F}" dt="2024-03-20T15:52:19.938" v="858"/>
        <pc:sldMkLst>
          <pc:docMk/>
          <pc:sldMk cId="2300948330" sldId="266"/>
        </pc:sldMkLst>
      </pc:sldChg>
      <pc:sldChg chg="modSp add modTransition">
        <pc:chgData name="Nico Jacobs" userId="b0df7bac-af59-4a3b-91db-1b99d439559b" providerId="ADAL" clId="{7F07F01E-6E3B-45A2-ACD9-DDCE66D4912F}" dt="2024-03-20T15:52:19.938" v="858"/>
        <pc:sldMkLst>
          <pc:docMk/>
          <pc:sldMk cId="367418415" sldId="267"/>
        </pc:sldMkLst>
        <pc:spChg chg="mod">
          <ac:chgData name="Nico Jacobs" userId="b0df7bac-af59-4a3b-91db-1b99d439559b" providerId="ADAL" clId="{7F07F01E-6E3B-45A2-ACD9-DDCE66D4912F}" dt="2024-03-20T15:41:47.677" v="412" actId="20577"/>
          <ac:spMkLst>
            <pc:docMk/>
            <pc:sldMk cId="367418415" sldId="267"/>
            <ac:spMk id="2" creationId="{D1309FCE-AD2C-D750-01A7-6573539F40E2}"/>
          </ac:spMkLst>
        </pc:spChg>
        <pc:graphicFrameChg chg="mod">
          <ac:chgData name="Nico Jacobs" userId="b0df7bac-af59-4a3b-91db-1b99d439559b" providerId="ADAL" clId="{7F07F01E-6E3B-45A2-ACD9-DDCE66D4912F}" dt="2024-03-20T15:42:02.926" v="432" actId="20577"/>
          <ac:graphicFrameMkLst>
            <pc:docMk/>
            <pc:sldMk cId="367418415" sldId="267"/>
            <ac:graphicFrameMk id="4" creationId="{35E50B07-C3CA-3987-3DC2-4A86392E0EA0}"/>
          </ac:graphicFrameMkLst>
        </pc:graphicFrameChg>
        <pc:graphicFrameChg chg="mod">
          <ac:chgData name="Nico Jacobs" userId="b0df7bac-af59-4a3b-91db-1b99d439559b" providerId="ADAL" clId="{7F07F01E-6E3B-45A2-ACD9-DDCE66D4912F}" dt="2024-03-20T15:42:47.799" v="468" actId="20577"/>
          <ac:graphicFrameMkLst>
            <pc:docMk/>
            <pc:sldMk cId="367418415" sldId="267"/>
            <ac:graphicFrameMk id="5" creationId="{6CCF38A1-8A5A-B45D-1BE5-D71FFA9F041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CC87C-7C82-4D36-B1C5-B8B31F0EBB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DA635-4853-4E8B-AF02-6A157A79675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Problem identification</a:t>
          </a:r>
        </a:p>
      </dgm:t>
    </dgm:pt>
    <dgm:pt modelId="{6BBF133E-11EF-4FC7-9289-C022D2322167}" type="parTrans" cxnId="{6C5DA024-38B1-4CD4-9D3B-50F8B894D735}">
      <dgm:prSet/>
      <dgm:spPr/>
      <dgm:t>
        <a:bodyPr/>
        <a:lstStyle/>
        <a:p>
          <a:endParaRPr lang="en-US"/>
        </a:p>
      </dgm:t>
    </dgm:pt>
    <dgm:pt modelId="{30B8CA3C-82DB-4A87-97C5-A38B8303E32C}" type="sibTrans" cxnId="{6C5DA024-38B1-4CD4-9D3B-50F8B894D735}">
      <dgm:prSet/>
      <dgm:spPr/>
      <dgm:t>
        <a:bodyPr/>
        <a:lstStyle/>
        <a:p>
          <a:endParaRPr lang="en-US"/>
        </a:p>
      </dgm:t>
    </dgm:pt>
    <dgm:pt modelId="{82DA9E98-B050-4F37-9393-3E15463DCD48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Data understanding</a:t>
          </a:r>
        </a:p>
      </dgm:t>
    </dgm:pt>
    <dgm:pt modelId="{BBFE5096-EE19-4D0E-A1E3-F1D6F5FD15F7}" type="parTrans" cxnId="{9C0DC368-D776-4BF5-9E03-DF2DF7F8FAE8}">
      <dgm:prSet/>
      <dgm:spPr/>
      <dgm:t>
        <a:bodyPr/>
        <a:lstStyle/>
        <a:p>
          <a:endParaRPr lang="en-US"/>
        </a:p>
      </dgm:t>
    </dgm:pt>
    <dgm:pt modelId="{C023738A-66A3-4B37-8445-3555ECECA4B3}" type="sibTrans" cxnId="{9C0DC368-D776-4BF5-9E03-DF2DF7F8FAE8}">
      <dgm:prSet/>
      <dgm:spPr/>
      <dgm:t>
        <a:bodyPr/>
        <a:lstStyle/>
        <a:p>
          <a:endParaRPr lang="en-US"/>
        </a:p>
      </dgm:t>
    </dgm:pt>
    <dgm:pt modelId="{A5DDC943-B8C8-4303-A87F-11F94CA6DC6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Data Preparation</a:t>
          </a:r>
        </a:p>
      </dgm:t>
    </dgm:pt>
    <dgm:pt modelId="{35D1C712-135D-49D9-AC9F-9B443F28056C}" type="parTrans" cxnId="{C168843E-3A56-4E08-A4C1-F42648166419}">
      <dgm:prSet/>
      <dgm:spPr/>
      <dgm:t>
        <a:bodyPr/>
        <a:lstStyle/>
        <a:p>
          <a:endParaRPr lang="en-US"/>
        </a:p>
      </dgm:t>
    </dgm:pt>
    <dgm:pt modelId="{A7841069-0BBB-4CED-BB8C-33AD74E9AB73}" type="sibTrans" cxnId="{C168843E-3A56-4E08-A4C1-F42648166419}">
      <dgm:prSet/>
      <dgm:spPr/>
      <dgm:t>
        <a:bodyPr/>
        <a:lstStyle/>
        <a:p>
          <a:endParaRPr lang="en-US"/>
        </a:p>
      </dgm:t>
    </dgm:pt>
    <dgm:pt modelId="{8BE31F6A-F5E5-4AA5-84C8-FDF4801207B5}">
      <dgm:prSet/>
      <dgm:spPr/>
      <dgm:t>
        <a:bodyPr/>
        <a:lstStyle/>
        <a:p>
          <a:r>
            <a:rPr lang="en-US"/>
            <a:t>Modeling</a:t>
          </a:r>
        </a:p>
      </dgm:t>
    </dgm:pt>
    <dgm:pt modelId="{A85F4112-8AF5-45D1-A15C-A395C124B171}" type="parTrans" cxnId="{22669B7C-1E10-44D9-9A27-3071A56D6F78}">
      <dgm:prSet/>
      <dgm:spPr/>
      <dgm:t>
        <a:bodyPr/>
        <a:lstStyle/>
        <a:p>
          <a:endParaRPr lang="en-US"/>
        </a:p>
      </dgm:t>
    </dgm:pt>
    <dgm:pt modelId="{E75EC3AE-50FE-44D8-88BD-72A6447ACACD}" type="sibTrans" cxnId="{22669B7C-1E10-44D9-9A27-3071A56D6F78}">
      <dgm:prSet/>
      <dgm:spPr/>
      <dgm:t>
        <a:bodyPr/>
        <a:lstStyle/>
        <a:p>
          <a:endParaRPr lang="en-US"/>
        </a:p>
      </dgm:t>
    </dgm:pt>
    <dgm:pt modelId="{AF81B541-23E0-4AAB-B142-54B51332DD78}">
      <dgm:prSet/>
      <dgm:spPr/>
      <dgm:t>
        <a:bodyPr/>
        <a:lstStyle/>
        <a:p>
          <a:r>
            <a:rPr lang="en-US"/>
            <a:t>Evaluation</a:t>
          </a:r>
        </a:p>
      </dgm:t>
    </dgm:pt>
    <dgm:pt modelId="{324F0690-F088-4920-AD84-9BDADE464821}" type="parTrans" cxnId="{8D699B01-A3CC-46FB-9112-8F73D052441C}">
      <dgm:prSet/>
      <dgm:spPr/>
      <dgm:t>
        <a:bodyPr/>
        <a:lstStyle/>
        <a:p>
          <a:endParaRPr lang="en-US"/>
        </a:p>
      </dgm:t>
    </dgm:pt>
    <dgm:pt modelId="{6E96098C-84A6-41D2-B75F-1981619129AA}" type="sibTrans" cxnId="{8D699B01-A3CC-46FB-9112-8F73D052441C}">
      <dgm:prSet/>
      <dgm:spPr/>
      <dgm:t>
        <a:bodyPr/>
        <a:lstStyle/>
        <a:p>
          <a:endParaRPr lang="en-US"/>
        </a:p>
      </dgm:t>
    </dgm:pt>
    <dgm:pt modelId="{35A22F68-B5DC-4378-BFEE-8E29A0A6A1E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Deployment</a:t>
          </a:r>
        </a:p>
      </dgm:t>
    </dgm:pt>
    <dgm:pt modelId="{B32651FC-055A-4344-90AB-DA87512E4D53}" type="parTrans" cxnId="{A12E160C-680E-422A-962B-A8679006A754}">
      <dgm:prSet/>
      <dgm:spPr/>
      <dgm:t>
        <a:bodyPr/>
        <a:lstStyle/>
        <a:p>
          <a:endParaRPr lang="en-US"/>
        </a:p>
      </dgm:t>
    </dgm:pt>
    <dgm:pt modelId="{8CD0F9FE-4C6D-451B-B7EA-9F955E644C63}" type="sibTrans" cxnId="{A12E160C-680E-422A-962B-A8679006A754}">
      <dgm:prSet/>
      <dgm:spPr/>
      <dgm:t>
        <a:bodyPr/>
        <a:lstStyle/>
        <a:p>
          <a:endParaRPr lang="en-US"/>
        </a:p>
      </dgm:t>
    </dgm:pt>
    <dgm:pt modelId="{57D46DD5-693D-4AFF-8E44-4803BAD7D823}" type="pres">
      <dgm:prSet presAssocID="{BF5CC87C-7C82-4D36-B1C5-B8B31F0EBB49}" presName="Name0" presStyleCnt="0">
        <dgm:presLayoutVars>
          <dgm:dir/>
          <dgm:resizeHandles val="exact"/>
        </dgm:presLayoutVars>
      </dgm:prSet>
      <dgm:spPr/>
    </dgm:pt>
    <dgm:pt modelId="{17BCA2FF-B713-45BF-BD01-3B17862E7180}" type="pres">
      <dgm:prSet presAssocID="{BF5CC87C-7C82-4D36-B1C5-B8B31F0EBB49}" presName="cycle" presStyleCnt="0"/>
      <dgm:spPr/>
    </dgm:pt>
    <dgm:pt modelId="{F26AA187-5E7B-4DD5-851E-BD3CAAFA3424}" type="pres">
      <dgm:prSet presAssocID="{233DA635-4853-4E8B-AF02-6A157A796754}" presName="nodeFirstNode" presStyleLbl="node1" presStyleIdx="0" presStyleCnt="6">
        <dgm:presLayoutVars>
          <dgm:bulletEnabled val="1"/>
        </dgm:presLayoutVars>
      </dgm:prSet>
      <dgm:spPr/>
    </dgm:pt>
    <dgm:pt modelId="{BC410298-D7FE-4236-B31F-594A8102F6BE}" type="pres">
      <dgm:prSet presAssocID="{30B8CA3C-82DB-4A87-97C5-A38B8303E32C}" presName="sibTransFirstNode" presStyleLbl="bgShp" presStyleIdx="0" presStyleCnt="1"/>
      <dgm:spPr/>
    </dgm:pt>
    <dgm:pt modelId="{1B8C5CD9-D394-4E66-B477-9BBDE2BEF546}" type="pres">
      <dgm:prSet presAssocID="{82DA9E98-B050-4F37-9393-3E15463DCD48}" presName="nodeFollowingNodes" presStyleLbl="node1" presStyleIdx="1" presStyleCnt="6">
        <dgm:presLayoutVars>
          <dgm:bulletEnabled val="1"/>
        </dgm:presLayoutVars>
      </dgm:prSet>
      <dgm:spPr/>
    </dgm:pt>
    <dgm:pt modelId="{5B028676-C9AD-4800-B0A5-A706042165C6}" type="pres">
      <dgm:prSet presAssocID="{A5DDC943-B8C8-4303-A87F-11F94CA6DC60}" presName="nodeFollowingNodes" presStyleLbl="node1" presStyleIdx="2" presStyleCnt="6">
        <dgm:presLayoutVars>
          <dgm:bulletEnabled val="1"/>
        </dgm:presLayoutVars>
      </dgm:prSet>
      <dgm:spPr/>
    </dgm:pt>
    <dgm:pt modelId="{98FAAD3D-0FB0-4580-AD65-6B6D05947335}" type="pres">
      <dgm:prSet presAssocID="{8BE31F6A-F5E5-4AA5-84C8-FDF4801207B5}" presName="nodeFollowingNodes" presStyleLbl="node1" presStyleIdx="3" presStyleCnt="6">
        <dgm:presLayoutVars>
          <dgm:bulletEnabled val="1"/>
        </dgm:presLayoutVars>
      </dgm:prSet>
      <dgm:spPr/>
    </dgm:pt>
    <dgm:pt modelId="{D2403A78-C168-4DC3-97C2-446B4F4606EF}" type="pres">
      <dgm:prSet presAssocID="{AF81B541-23E0-4AAB-B142-54B51332DD78}" presName="nodeFollowingNodes" presStyleLbl="node1" presStyleIdx="4" presStyleCnt="6">
        <dgm:presLayoutVars>
          <dgm:bulletEnabled val="1"/>
        </dgm:presLayoutVars>
      </dgm:prSet>
      <dgm:spPr/>
    </dgm:pt>
    <dgm:pt modelId="{F147043A-3E6F-4765-B645-6CF7F48B940E}" type="pres">
      <dgm:prSet presAssocID="{35A22F68-B5DC-4378-BFEE-8E29A0A6A1E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8D699B01-A3CC-46FB-9112-8F73D052441C}" srcId="{BF5CC87C-7C82-4D36-B1C5-B8B31F0EBB49}" destId="{AF81B541-23E0-4AAB-B142-54B51332DD78}" srcOrd="4" destOrd="0" parTransId="{324F0690-F088-4920-AD84-9BDADE464821}" sibTransId="{6E96098C-84A6-41D2-B75F-1981619129AA}"/>
    <dgm:cxn modelId="{A12E160C-680E-422A-962B-A8679006A754}" srcId="{BF5CC87C-7C82-4D36-B1C5-B8B31F0EBB49}" destId="{35A22F68-B5DC-4378-BFEE-8E29A0A6A1EB}" srcOrd="5" destOrd="0" parTransId="{B32651FC-055A-4344-90AB-DA87512E4D53}" sibTransId="{8CD0F9FE-4C6D-451B-B7EA-9F955E644C63}"/>
    <dgm:cxn modelId="{B146F90C-ECE1-475D-8280-300B348BD521}" type="presOf" srcId="{35A22F68-B5DC-4378-BFEE-8E29A0A6A1EB}" destId="{F147043A-3E6F-4765-B645-6CF7F48B940E}" srcOrd="0" destOrd="0" presId="urn:microsoft.com/office/officeart/2005/8/layout/cycle3"/>
    <dgm:cxn modelId="{6C5DA024-38B1-4CD4-9D3B-50F8B894D735}" srcId="{BF5CC87C-7C82-4D36-B1C5-B8B31F0EBB49}" destId="{233DA635-4853-4E8B-AF02-6A157A796754}" srcOrd="0" destOrd="0" parTransId="{6BBF133E-11EF-4FC7-9289-C022D2322167}" sibTransId="{30B8CA3C-82DB-4A87-97C5-A38B8303E32C}"/>
    <dgm:cxn modelId="{C168843E-3A56-4E08-A4C1-F42648166419}" srcId="{BF5CC87C-7C82-4D36-B1C5-B8B31F0EBB49}" destId="{A5DDC943-B8C8-4303-A87F-11F94CA6DC60}" srcOrd="2" destOrd="0" parTransId="{35D1C712-135D-49D9-AC9F-9B443F28056C}" sibTransId="{A7841069-0BBB-4CED-BB8C-33AD74E9AB73}"/>
    <dgm:cxn modelId="{9C0DC368-D776-4BF5-9E03-DF2DF7F8FAE8}" srcId="{BF5CC87C-7C82-4D36-B1C5-B8B31F0EBB49}" destId="{82DA9E98-B050-4F37-9393-3E15463DCD48}" srcOrd="1" destOrd="0" parTransId="{BBFE5096-EE19-4D0E-A1E3-F1D6F5FD15F7}" sibTransId="{C023738A-66A3-4B37-8445-3555ECECA4B3}"/>
    <dgm:cxn modelId="{3C75AC6D-F065-4147-BCFE-82BF4CAE2663}" type="presOf" srcId="{82DA9E98-B050-4F37-9393-3E15463DCD48}" destId="{1B8C5CD9-D394-4E66-B477-9BBDE2BEF546}" srcOrd="0" destOrd="0" presId="urn:microsoft.com/office/officeart/2005/8/layout/cycle3"/>
    <dgm:cxn modelId="{D49FD67A-90B7-43F2-BA4C-ACB58D54EF73}" type="presOf" srcId="{A5DDC943-B8C8-4303-A87F-11F94CA6DC60}" destId="{5B028676-C9AD-4800-B0A5-A706042165C6}" srcOrd="0" destOrd="0" presId="urn:microsoft.com/office/officeart/2005/8/layout/cycle3"/>
    <dgm:cxn modelId="{22669B7C-1E10-44D9-9A27-3071A56D6F78}" srcId="{BF5CC87C-7C82-4D36-B1C5-B8B31F0EBB49}" destId="{8BE31F6A-F5E5-4AA5-84C8-FDF4801207B5}" srcOrd="3" destOrd="0" parTransId="{A85F4112-8AF5-45D1-A15C-A395C124B171}" sibTransId="{E75EC3AE-50FE-44D8-88BD-72A6447ACACD}"/>
    <dgm:cxn modelId="{A0B8D098-7486-439F-A44B-1A7FB4259DD7}" type="presOf" srcId="{30B8CA3C-82DB-4A87-97C5-A38B8303E32C}" destId="{BC410298-D7FE-4236-B31F-594A8102F6BE}" srcOrd="0" destOrd="0" presId="urn:microsoft.com/office/officeart/2005/8/layout/cycle3"/>
    <dgm:cxn modelId="{5FF15EA5-D3B4-47D0-91F5-E89DFC5B478E}" type="presOf" srcId="{8BE31F6A-F5E5-4AA5-84C8-FDF4801207B5}" destId="{98FAAD3D-0FB0-4580-AD65-6B6D05947335}" srcOrd="0" destOrd="0" presId="urn:microsoft.com/office/officeart/2005/8/layout/cycle3"/>
    <dgm:cxn modelId="{FC6EC0AA-84D1-4C6C-BCCD-1BE3F244810C}" type="presOf" srcId="{AF81B541-23E0-4AAB-B142-54B51332DD78}" destId="{D2403A78-C168-4DC3-97C2-446B4F4606EF}" srcOrd="0" destOrd="0" presId="urn:microsoft.com/office/officeart/2005/8/layout/cycle3"/>
    <dgm:cxn modelId="{CD4DA1E6-175C-42BB-9F7F-5AB07EE8EAED}" type="presOf" srcId="{BF5CC87C-7C82-4D36-B1C5-B8B31F0EBB49}" destId="{57D46DD5-693D-4AFF-8E44-4803BAD7D823}" srcOrd="0" destOrd="0" presId="urn:microsoft.com/office/officeart/2005/8/layout/cycle3"/>
    <dgm:cxn modelId="{8D7F2BF0-0011-450C-AF39-9F45AD2C2FD0}" type="presOf" srcId="{233DA635-4853-4E8B-AF02-6A157A796754}" destId="{F26AA187-5E7B-4DD5-851E-BD3CAAFA3424}" srcOrd="0" destOrd="0" presId="urn:microsoft.com/office/officeart/2005/8/layout/cycle3"/>
    <dgm:cxn modelId="{E4E5F9F2-71DE-438C-816E-5B993ECADE94}" type="presParOf" srcId="{57D46DD5-693D-4AFF-8E44-4803BAD7D823}" destId="{17BCA2FF-B713-45BF-BD01-3B17862E7180}" srcOrd="0" destOrd="0" presId="urn:microsoft.com/office/officeart/2005/8/layout/cycle3"/>
    <dgm:cxn modelId="{0B3FBD33-D3F5-4F9C-9EC0-8757322B2BEE}" type="presParOf" srcId="{17BCA2FF-B713-45BF-BD01-3B17862E7180}" destId="{F26AA187-5E7B-4DD5-851E-BD3CAAFA3424}" srcOrd="0" destOrd="0" presId="urn:microsoft.com/office/officeart/2005/8/layout/cycle3"/>
    <dgm:cxn modelId="{A49DE00E-2693-47E0-8324-5E7A9DE44F0A}" type="presParOf" srcId="{17BCA2FF-B713-45BF-BD01-3B17862E7180}" destId="{BC410298-D7FE-4236-B31F-594A8102F6BE}" srcOrd="1" destOrd="0" presId="urn:microsoft.com/office/officeart/2005/8/layout/cycle3"/>
    <dgm:cxn modelId="{7B5B6290-1E1F-4305-BE10-835940FBFC70}" type="presParOf" srcId="{17BCA2FF-B713-45BF-BD01-3B17862E7180}" destId="{1B8C5CD9-D394-4E66-B477-9BBDE2BEF546}" srcOrd="2" destOrd="0" presId="urn:microsoft.com/office/officeart/2005/8/layout/cycle3"/>
    <dgm:cxn modelId="{F6F5BBDC-912B-4250-A432-3732D15EB9B7}" type="presParOf" srcId="{17BCA2FF-B713-45BF-BD01-3B17862E7180}" destId="{5B028676-C9AD-4800-B0A5-A706042165C6}" srcOrd="3" destOrd="0" presId="urn:microsoft.com/office/officeart/2005/8/layout/cycle3"/>
    <dgm:cxn modelId="{AD886540-8C2D-4C98-A513-A46AB27DCCCB}" type="presParOf" srcId="{17BCA2FF-B713-45BF-BD01-3B17862E7180}" destId="{98FAAD3D-0FB0-4580-AD65-6B6D05947335}" srcOrd="4" destOrd="0" presId="urn:microsoft.com/office/officeart/2005/8/layout/cycle3"/>
    <dgm:cxn modelId="{008F10B6-2EEE-4BBB-8A43-82D84C4B1D2E}" type="presParOf" srcId="{17BCA2FF-B713-45BF-BD01-3B17862E7180}" destId="{D2403A78-C168-4DC3-97C2-446B4F4606EF}" srcOrd="5" destOrd="0" presId="urn:microsoft.com/office/officeart/2005/8/layout/cycle3"/>
    <dgm:cxn modelId="{5CBDA465-5367-464B-871D-57ACF531E31F}" type="presParOf" srcId="{17BCA2FF-B713-45BF-BD01-3B17862E7180}" destId="{F147043A-3E6F-4765-B645-6CF7F48B940E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FDF9B-7217-48FF-8E06-3D1F0FFE5F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0B693-9EFD-43FE-9C66-5F4A250FA326}">
      <dgm:prSet phldrT="[Text]"/>
      <dgm:spPr/>
      <dgm:t>
        <a:bodyPr/>
        <a:lstStyle/>
        <a:p>
          <a:r>
            <a:rPr lang="en-US" dirty="0"/>
            <a:t>Load data</a:t>
          </a:r>
        </a:p>
      </dgm:t>
    </dgm:pt>
    <dgm:pt modelId="{98BDE587-D8DC-49AF-8ECE-7A84E5A370C2}" type="parTrans" cxnId="{60247496-92A8-457D-BED5-9A7DE23FED29}">
      <dgm:prSet/>
      <dgm:spPr/>
      <dgm:t>
        <a:bodyPr/>
        <a:lstStyle/>
        <a:p>
          <a:endParaRPr lang="en-US"/>
        </a:p>
      </dgm:t>
    </dgm:pt>
    <dgm:pt modelId="{72924F16-22E7-4C3D-9BB4-F71DF5A589AE}" type="sibTrans" cxnId="{60247496-92A8-457D-BED5-9A7DE23FED29}">
      <dgm:prSet/>
      <dgm:spPr/>
      <dgm:t>
        <a:bodyPr/>
        <a:lstStyle/>
        <a:p>
          <a:endParaRPr lang="en-US"/>
        </a:p>
      </dgm:t>
    </dgm:pt>
    <dgm:pt modelId="{094E2E81-B60B-4430-A764-0519A9442D4A}">
      <dgm:prSet phldrT="[Text]"/>
      <dgm:spPr/>
      <dgm:t>
        <a:bodyPr/>
        <a:lstStyle/>
        <a:p>
          <a:r>
            <a:rPr lang="en-US" dirty="0"/>
            <a:t>Cleanse data</a:t>
          </a:r>
        </a:p>
      </dgm:t>
    </dgm:pt>
    <dgm:pt modelId="{4F806D5E-31C5-4D8C-9E4D-08E17534BBC8}" type="parTrans" cxnId="{4250ACAF-C96B-43C0-9B7D-2D60E57EDEE6}">
      <dgm:prSet/>
      <dgm:spPr/>
      <dgm:t>
        <a:bodyPr/>
        <a:lstStyle/>
        <a:p>
          <a:endParaRPr lang="en-US"/>
        </a:p>
      </dgm:t>
    </dgm:pt>
    <dgm:pt modelId="{450F14E7-98AC-40C9-8058-9E746CD87EDF}" type="sibTrans" cxnId="{4250ACAF-C96B-43C0-9B7D-2D60E57EDEE6}">
      <dgm:prSet/>
      <dgm:spPr/>
      <dgm:t>
        <a:bodyPr/>
        <a:lstStyle/>
        <a:p>
          <a:endParaRPr lang="en-US"/>
        </a:p>
      </dgm:t>
    </dgm:pt>
    <dgm:pt modelId="{F95AC6EB-8FD0-4566-B6F1-C6B555352C4B}">
      <dgm:prSet phldrT="[Text]"/>
      <dgm:spPr/>
      <dgm:t>
        <a:bodyPr/>
        <a:lstStyle/>
        <a:p>
          <a:r>
            <a:rPr lang="en-US" dirty="0"/>
            <a:t>Split</a:t>
          </a:r>
        </a:p>
      </dgm:t>
    </dgm:pt>
    <dgm:pt modelId="{D6C5F6F3-FA15-4DDE-8DEB-D384DC6B7801}" type="parTrans" cxnId="{85DEADE6-18D6-40EB-AD5B-668CC715E774}">
      <dgm:prSet/>
      <dgm:spPr/>
      <dgm:t>
        <a:bodyPr/>
        <a:lstStyle/>
        <a:p>
          <a:endParaRPr lang="en-US"/>
        </a:p>
      </dgm:t>
    </dgm:pt>
    <dgm:pt modelId="{63FEBFCA-E5E2-4006-A8A5-7C6D217976B5}" type="sibTrans" cxnId="{85DEADE6-18D6-40EB-AD5B-668CC715E774}">
      <dgm:prSet/>
      <dgm:spPr/>
      <dgm:t>
        <a:bodyPr/>
        <a:lstStyle/>
        <a:p>
          <a:endParaRPr lang="en-US"/>
        </a:p>
      </dgm:t>
    </dgm:pt>
    <dgm:pt modelId="{876A3C61-E5CE-4874-9849-02E590A0DC2F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3D7BD1B2-FF47-4E6E-BCAD-3A3716A4DD59}" type="parTrans" cxnId="{D0E810C1-347D-4734-B4E3-116F660C6B04}">
      <dgm:prSet/>
      <dgm:spPr/>
      <dgm:t>
        <a:bodyPr/>
        <a:lstStyle/>
        <a:p>
          <a:endParaRPr lang="en-US"/>
        </a:p>
      </dgm:t>
    </dgm:pt>
    <dgm:pt modelId="{C376E2C4-CB56-48C2-AED5-70310943884E}" type="sibTrans" cxnId="{D0E810C1-347D-4734-B4E3-116F660C6B04}">
      <dgm:prSet/>
      <dgm:spPr/>
      <dgm:t>
        <a:bodyPr/>
        <a:lstStyle/>
        <a:p>
          <a:endParaRPr lang="en-US"/>
        </a:p>
      </dgm:t>
    </dgm:pt>
    <dgm:pt modelId="{4312B02D-1203-403A-9E2F-1711BF6AA365}">
      <dgm:prSet phldrT="[Text]"/>
      <dgm:spPr/>
      <dgm:t>
        <a:bodyPr/>
        <a:lstStyle/>
        <a:p>
          <a:r>
            <a:rPr lang="en-US" dirty="0"/>
            <a:t>Train model</a:t>
          </a:r>
        </a:p>
      </dgm:t>
    </dgm:pt>
    <dgm:pt modelId="{EA60C54D-D891-44C6-BF54-9829237AD00A}" type="parTrans" cxnId="{4FC87CC0-9C89-46A9-98AF-343F87AB04F8}">
      <dgm:prSet/>
      <dgm:spPr/>
      <dgm:t>
        <a:bodyPr/>
        <a:lstStyle/>
        <a:p>
          <a:endParaRPr lang="en-US"/>
        </a:p>
      </dgm:t>
    </dgm:pt>
    <dgm:pt modelId="{3232CC17-DAC6-409D-AD55-FD29470CEED0}" type="sibTrans" cxnId="{4FC87CC0-9C89-46A9-98AF-343F87AB04F8}">
      <dgm:prSet/>
      <dgm:spPr/>
      <dgm:t>
        <a:bodyPr/>
        <a:lstStyle/>
        <a:p>
          <a:endParaRPr lang="en-US"/>
        </a:p>
      </dgm:t>
    </dgm:pt>
    <dgm:pt modelId="{C1217B5C-F80B-4517-A982-129CCA39A4D6}">
      <dgm:prSet phldrT="[Text]"/>
      <dgm:spPr/>
      <dgm:t>
        <a:bodyPr/>
        <a:lstStyle/>
        <a:p>
          <a:r>
            <a:rPr lang="en-US" dirty="0"/>
            <a:t>Test model quality</a:t>
          </a:r>
        </a:p>
      </dgm:t>
    </dgm:pt>
    <dgm:pt modelId="{29A26C21-6CE0-436A-A5B7-6928272AB2ED}" type="parTrans" cxnId="{C3CD3684-02F9-4569-A113-03D485293328}">
      <dgm:prSet/>
      <dgm:spPr/>
      <dgm:t>
        <a:bodyPr/>
        <a:lstStyle/>
        <a:p>
          <a:endParaRPr lang="en-US"/>
        </a:p>
      </dgm:t>
    </dgm:pt>
    <dgm:pt modelId="{BA4DEC76-3002-45E3-920C-E66BA1D9004E}" type="sibTrans" cxnId="{C3CD3684-02F9-4569-A113-03D485293328}">
      <dgm:prSet/>
      <dgm:spPr/>
      <dgm:t>
        <a:bodyPr/>
        <a:lstStyle/>
        <a:p>
          <a:endParaRPr lang="en-US"/>
        </a:p>
      </dgm:t>
    </dgm:pt>
    <dgm:pt modelId="{82AA2553-EFE9-426B-BDA6-9A307A7BE947}" type="pres">
      <dgm:prSet presAssocID="{B63FDF9B-7217-48FF-8E06-3D1F0FFE5F3B}" presName="Name0" presStyleCnt="0">
        <dgm:presLayoutVars>
          <dgm:dir/>
          <dgm:animLvl val="lvl"/>
          <dgm:resizeHandles val="exact"/>
        </dgm:presLayoutVars>
      </dgm:prSet>
      <dgm:spPr/>
    </dgm:pt>
    <dgm:pt modelId="{AF6F219C-7636-4DB3-942F-15C0C24AD96D}" type="pres">
      <dgm:prSet presAssocID="{1CF0B693-9EFD-43FE-9C66-5F4A250FA3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0178303-5601-4DC6-9A6B-762C7443DA1E}" type="pres">
      <dgm:prSet presAssocID="{72924F16-22E7-4C3D-9BB4-F71DF5A589AE}" presName="parTxOnlySpace" presStyleCnt="0"/>
      <dgm:spPr/>
    </dgm:pt>
    <dgm:pt modelId="{8C520B0D-57F4-4DFA-9E8D-82E8F8244930}" type="pres">
      <dgm:prSet presAssocID="{094E2E81-B60B-4430-A764-0519A9442D4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7D574C4-5762-4643-B976-8E8C27224544}" type="pres">
      <dgm:prSet presAssocID="{450F14E7-98AC-40C9-8058-9E746CD87EDF}" presName="parTxOnlySpace" presStyleCnt="0"/>
      <dgm:spPr/>
    </dgm:pt>
    <dgm:pt modelId="{B49017FC-B482-49FB-B28C-5700B59D72A2}" type="pres">
      <dgm:prSet presAssocID="{F95AC6EB-8FD0-4566-B6F1-C6B555352C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7A32828-0639-4278-ACE3-ECC47FF35FB7}" type="pres">
      <dgm:prSet presAssocID="{63FEBFCA-E5E2-4006-A8A5-7C6D217976B5}" presName="parTxOnlySpace" presStyleCnt="0"/>
      <dgm:spPr/>
    </dgm:pt>
    <dgm:pt modelId="{962C78AF-5E40-4F1C-8C75-890A535CDF96}" type="pres">
      <dgm:prSet presAssocID="{876A3C61-E5CE-4874-9849-02E590A0DC2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A348E-DB11-4707-B550-7EE84B6EC3BB}" type="pres">
      <dgm:prSet presAssocID="{C376E2C4-CB56-48C2-AED5-70310943884E}" presName="parTxOnlySpace" presStyleCnt="0"/>
      <dgm:spPr/>
    </dgm:pt>
    <dgm:pt modelId="{3CF2B968-33F5-4AB7-8174-220F6FAF56F3}" type="pres">
      <dgm:prSet presAssocID="{4312B02D-1203-403A-9E2F-1711BF6AA36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A20F8DA-593F-42E6-89DE-A729CE7B8D13}" type="pres">
      <dgm:prSet presAssocID="{3232CC17-DAC6-409D-AD55-FD29470CEED0}" presName="parTxOnlySpace" presStyleCnt="0"/>
      <dgm:spPr/>
    </dgm:pt>
    <dgm:pt modelId="{FB24C7BE-5029-4489-B2D4-0B478289C184}" type="pres">
      <dgm:prSet presAssocID="{C1217B5C-F80B-4517-A982-129CCA39A4D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EA50507-8D81-4C1E-8E09-A889F70B49A0}" type="presOf" srcId="{B63FDF9B-7217-48FF-8E06-3D1F0FFE5F3B}" destId="{82AA2553-EFE9-426B-BDA6-9A307A7BE947}" srcOrd="0" destOrd="0" presId="urn:microsoft.com/office/officeart/2005/8/layout/chevron1"/>
    <dgm:cxn modelId="{43F62862-C626-44A3-8A56-3013AA998A60}" type="presOf" srcId="{C1217B5C-F80B-4517-A982-129CCA39A4D6}" destId="{FB24C7BE-5029-4489-B2D4-0B478289C184}" srcOrd="0" destOrd="0" presId="urn:microsoft.com/office/officeart/2005/8/layout/chevron1"/>
    <dgm:cxn modelId="{54BCCE55-284B-4448-9095-02D45E156A76}" type="presOf" srcId="{876A3C61-E5CE-4874-9849-02E590A0DC2F}" destId="{962C78AF-5E40-4F1C-8C75-890A535CDF96}" srcOrd="0" destOrd="0" presId="urn:microsoft.com/office/officeart/2005/8/layout/chevron1"/>
    <dgm:cxn modelId="{C3CD3684-02F9-4569-A113-03D485293328}" srcId="{B63FDF9B-7217-48FF-8E06-3D1F0FFE5F3B}" destId="{C1217B5C-F80B-4517-A982-129CCA39A4D6}" srcOrd="5" destOrd="0" parTransId="{29A26C21-6CE0-436A-A5B7-6928272AB2ED}" sibTransId="{BA4DEC76-3002-45E3-920C-E66BA1D9004E}"/>
    <dgm:cxn modelId="{60247496-92A8-457D-BED5-9A7DE23FED29}" srcId="{B63FDF9B-7217-48FF-8E06-3D1F0FFE5F3B}" destId="{1CF0B693-9EFD-43FE-9C66-5F4A250FA326}" srcOrd="0" destOrd="0" parTransId="{98BDE587-D8DC-49AF-8ECE-7A84E5A370C2}" sibTransId="{72924F16-22E7-4C3D-9BB4-F71DF5A589AE}"/>
    <dgm:cxn modelId="{4250ACAF-C96B-43C0-9B7D-2D60E57EDEE6}" srcId="{B63FDF9B-7217-48FF-8E06-3D1F0FFE5F3B}" destId="{094E2E81-B60B-4430-A764-0519A9442D4A}" srcOrd="1" destOrd="0" parTransId="{4F806D5E-31C5-4D8C-9E4D-08E17534BBC8}" sibTransId="{450F14E7-98AC-40C9-8058-9E746CD87EDF}"/>
    <dgm:cxn modelId="{F65A05B7-8B04-4010-8E3B-2A97D49B8789}" type="presOf" srcId="{1CF0B693-9EFD-43FE-9C66-5F4A250FA326}" destId="{AF6F219C-7636-4DB3-942F-15C0C24AD96D}" srcOrd="0" destOrd="0" presId="urn:microsoft.com/office/officeart/2005/8/layout/chevron1"/>
    <dgm:cxn modelId="{4FC87CC0-9C89-46A9-98AF-343F87AB04F8}" srcId="{B63FDF9B-7217-48FF-8E06-3D1F0FFE5F3B}" destId="{4312B02D-1203-403A-9E2F-1711BF6AA365}" srcOrd="4" destOrd="0" parTransId="{EA60C54D-D891-44C6-BF54-9829237AD00A}" sibTransId="{3232CC17-DAC6-409D-AD55-FD29470CEED0}"/>
    <dgm:cxn modelId="{D0E810C1-347D-4734-B4E3-116F660C6B04}" srcId="{B63FDF9B-7217-48FF-8E06-3D1F0FFE5F3B}" destId="{876A3C61-E5CE-4874-9849-02E590A0DC2F}" srcOrd="3" destOrd="0" parTransId="{3D7BD1B2-FF47-4E6E-BCAD-3A3716A4DD59}" sibTransId="{C376E2C4-CB56-48C2-AED5-70310943884E}"/>
    <dgm:cxn modelId="{56D6A0D3-22BA-4F12-BB09-1324C58A35E2}" type="presOf" srcId="{F95AC6EB-8FD0-4566-B6F1-C6B555352C4B}" destId="{B49017FC-B482-49FB-B28C-5700B59D72A2}" srcOrd="0" destOrd="0" presId="urn:microsoft.com/office/officeart/2005/8/layout/chevron1"/>
    <dgm:cxn modelId="{26C0DAE0-CC19-451C-9C75-DEF733914B5B}" type="presOf" srcId="{094E2E81-B60B-4430-A764-0519A9442D4A}" destId="{8C520B0D-57F4-4DFA-9E8D-82E8F8244930}" srcOrd="0" destOrd="0" presId="urn:microsoft.com/office/officeart/2005/8/layout/chevron1"/>
    <dgm:cxn modelId="{85DEADE6-18D6-40EB-AD5B-668CC715E774}" srcId="{B63FDF9B-7217-48FF-8E06-3D1F0FFE5F3B}" destId="{F95AC6EB-8FD0-4566-B6F1-C6B555352C4B}" srcOrd="2" destOrd="0" parTransId="{D6C5F6F3-FA15-4DDE-8DEB-D384DC6B7801}" sibTransId="{63FEBFCA-E5E2-4006-A8A5-7C6D217976B5}"/>
    <dgm:cxn modelId="{06E9C9ED-B0A9-4CF6-8CB7-F89244F2075F}" type="presOf" srcId="{4312B02D-1203-403A-9E2F-1711BF6AA365}" destId="{3CF2B968-33F5-4AB7-8174-220F6FAF56F3}" srcOrd="0" destOrd="0" presId="urn:microsoft.com/office/officeart/2005/8/layout/chevron1"/>
    <dgm:cxn modelId="{A8CD17FC-7ABB-44A0-B06A-D9D58E5A75BF}" type="presParOf" srcId="{82AA2553-EFE9-426B-BDA6-9A307A7BE947}" destId="{AF6F219C-7636-4DB3-942F-15C0C24AD96D}" srcOrd="0" destOrd="0" presId="urn:microsoft.com/office/officeart/2005/8/layout/chevron1"/>
    <dgm:cxn modelId="{B3ED25B8-1764-4F56-951E-922DAE01B743}" type="presParOf" srcId="{82AA2553-EFE9-426B-BDA6-9A307A7BE947}" destId="{D0178303-5601-4DC6-9A6B-762C7443DA1E}" srcOrd="1" destOrd="0" presId="urn:microsoft.com/office/officeart/2005/8/layout/chevron1"/>
    <dgm:cxn modelId="{EDD951E4-BDCF-4666-BD95-EC813883F263}" type="presParOf" srcId="{82AA2553-EFE9-426B-BDA6-9A307A7BE947}" destId="{8C520B0D-57F4-4DFA-9E8D-82E8F8244930}" srcOrd="2" destOrd="0" presId="urn:microsoft.com/office/officeart/2005/8/layout/chevron1"/>
    <dgm:cxn modelId="{61848473-2106-442F-BCE5-2D11DBFF3A43}" type="presParOf" srcId="{82AA2553-EFE9-426B-BDA6-9A307A7BE947}" destId="{B7D574C4-5762-4643-B976-8E8C27224544}" srcOrd="3" destOrd="0" presId="urn:microsoft.com/office/officeart/2005/8/layout/chevron1"/>
    <dgm:cxn modelId="{21E31846-3E04-4E6B-818F-65A4719E9759}" type="presParOf" srcId="{82AA2553-EFE9-426B-BDA6-9A307A7BE947}" destId="{B49017FC-B482-49FB-B28C-5700B59D72A2}" srcOrd="4" destOrd="0" presId="urn:microsoft.com/office/officeart/2005/8/layout/chevron1"/>
    <dgm:cxn modelId="{8FDE8F8A-03B1-45AD-AFDE-51334988DB68}" type="presParOf" srcId="{82AA2553-EFE9-426B-BDA6-9A307A7BE947}" destId="{D7A32828-0639-4278-ACE3-ECC47FF35FB7}" srcOrd="5" destOrd="0" presId="urn:microsoft.com/office/officeart/2005/8/layout/chevron1"/>
    <dgm:cxn modelId="{709468CD-43AA-41EB-A6D2-B2EA1E57E379}" type="presParOf" srcId="{82AA2553-EFE9-426B-BDA6-9A307A7BE947}" destId="{962C78AF-5E40-4F1C-8C75-890A535CDF96}" srcOrd="6" destOrd="0" presId="urn:microsoft.com/office/officeart/2005/8/layout/chevron1"/>
    <dgm:cxn modelId="{1BD01C69-C950-4279-AF5B-D46C60AB4B99}" type="presParOf" srcId="{82AA2553-EFE9-426B-BDA6-9A307A7BE947}" destId="{FB6A348E-DB11-4707-B550-7EE84B6EC3BB}" srcOrd="7" destOrd="0" presId="urn:microsoft.com/office/officeart/2005/8/layout/chevron1"/>
    <dgm:cxn modelId="{D47DDF22-E8E8-44B9-B719-DE26248A9C3B}" type="presParOf" srcId="{82AA2553-EFE9-426B-BDA6-9A307A7BE947}" destId="{3CF2B968-33F5-4AB7-8174-220F6FAF56F3}" srcOrd="8" destOrd="0" presId="urn:microsoft.com/office/officeart/2005/8/layout/chevron1"/>
    <dgm:cxn modelId="{F18D8E4F-5804-43F2-A31D-7A5D798D2B55}" type="presParOf" srcId="{82AA2553-EFE9-426B-BDA6-9A307A7BE947}" destId="{0A20F8DA-593F-42E6-89DE-A729CE7B8D13}" srcOrd="9" destOrd="0" presId="urn:microsoft.com/office/officeart/2005/8/layout/chevron1"/>
    <dgm:cxn modelId="{F637579B-438A-4838-B144-FC2AA8F27D7E}" type="presParOf" srcId="{82AA2553-EFE9-426B-BDA6-9A307A7BE947}" destId="{FB24C7BE-5029-4489-B2D4-0B478289C1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FEBBE-723B-46B2-8229-B7AF2832CCD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B10F1D-3EEA-4741-9D50-1BAF45727DDC}">
      <dgm:prSet phldrT="[Text]"/>
      <dgm:spPr/>
      <dgm:t>
        <a:bodyPr/>
        <a:lstStyle/>
        <a:p>
          <a:r>
            <a:rPr lang="en-US" dirty="0"/>
            <a:t>DataFrame1</a:t>
          </a:r>
        </a:p>
      </dgm:t>
    </dgm:pt>
    <dgm:pt modelId="{4ED84806-534D-449A-B9F6-A2249FFE7C09}" type="parTrans" cxnId="{B646451A-3EE9-4EDC-9213-ABA305092B2C}">
      <dgm:prSet/>
      <dgm:spPr/>
      <dgm:t>
        <a:bodyPr/>
        <a:lstStyle/>
        <a:p>
          <a:endParaRPr lang="en-US"/>
        </a:p>
      </dgm:t>
    </dgm:pt>
    <dgm:pt modelId="{9D9A2E14-F744-4B92-8A9D-5A1824B70556}" type="sibTrans" cxnId="{B646451A-3EE9-4EDC-9213-ABA305092B2C}">
      <dgm:prSet/>
      <dgm:spPr/>
      <dgm:t>
        <a:bodyPr/>
        <a:lstStyle/>
        <a:p>
          <a:endParaRPr lang="en-US"/>
        </a:p>
      </dgm:t>
    </dgm:pt>
    <dgm:pt modelId="{DB76FC8E-FA61-463F-93F6-676530A3F072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C6C7FF0F-EA51-46BE-B35F-D1BEAABE1003}" type="parTrans" cxnId="{2C476FB5-EF19-41F6-8624-DE33B21DDE45}">
      <dgm:prSet/>
      <dgm:spPr/>
      <dgm:t>
        <a:bodyPr/>
        <a:lstStyle/>
        <a:p>
          <a:endParaRPr lang="en-US"/>
        </a:p>
      </dgm:t>
    </dgm:pt>
    <dgm:pt modelId="{DEA848D7-22CA-4627-A6BB-243C70437C57}" type="sibTrans" cxnId="{2C476FB5-EF19-41F6-8624-DE33B21DDE45}">
      <dgm:prSet/>
      <dgm:spPr/>
      <dgm:t>
        <a:bodyPr/>
        <a:lstStyle/>
        <a:p>
          <a:endParaRPr lang="en-US"/>
        </a:p>
      </dgm:t>
    </dgm:pt>
    <dgm:pt modelId="{65CB52B0-A626-4B18-A3CD-53F8A4950B14}">
      <dgm:prSet phldrT="[Text]"/>
      <dgm:spPr/>
      <dgm:t>
        <a:bodyPr/>
        <a:lstStyle/>
        <a:p>
          <a:r>
            <a:rPr lang="en-US" dirty="0"/>
            <a:t>DataFrame2</a:t>
          </a:r>
        </a:p>
      </dgm:t>
    </dgm:pt>
    <dgm:pt modelId="{A430EE85-A998-4FEC-A63A-43C595F06A5A}" type="parTrans" cxnId="{F54F02B4-08D5-4AC5-8306-F027C6F70812}">
      <dgm:prSet/>
      <dgm:spPr/>
      <dgm:t>
        <a:bodyPr/>
        <a:lstStyle/>
        <a:p>
          <a:endParaRPr lang="en-US"/>
        </a:p>
      </dgm:t>
    </dgm:pt>
    <dgm:pt modelId="{6017FD24-F554-4501-9D72-CA3EFD0CBFF2}" type="sibTrans" cxnId="{F54F02B4-08D5-4AC5-8306-F027C6F70812}">
      <dgm:prSet/>
      <dgm:spPr/>
      <dgm:t>
        <a:bodyPr/>
        <a:lstStyle/>
        <a:p>
          <a:endParaRPr lang="en-US"/>
        </a:p>
      </dgm:t>
    </dgm:pt>
    <dgm:pt modelId="{7806BA11-CE31-414D-9E65-3290CA512D81}" type="pres">
      <dgm:prSet presAssocID="{4FFFEBBE-723B-46B2-8229-B7AF2832CCD6}" presName="Name0" presStyleCnt="0">
        <dgm:presLayoutVars>
          <dgm:dir/>
          <dgm:animLvl val="lvl"/>
          <dgm:resizeHandles val="exact"/>
        </dgm:presLayoutVars>
      </dgm:prSet>
      <dgm:spPr/>
    </dgm:pt>
    <dgm:pt modelId="{093E8CCC-0EE5-4472-8601-4EC8A6CE0270}" type="pres">
      <dgm:prSet presAssocID="{06B10F1D-3EEA-4741-9D50-1BAF45727D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42143A-85E7-4DB7-B5B7-B390B896E17B}" type="pres">
      <dgm:prSet presAssocID="{9D9A2E14-F744-4B92-8A9D-5A1824B70556}" presName="parTxOnlySpace" presStyleCnt="0"/>
      <dgm:spPr/>
    </dgm:pt>
    <dgm:pt modelId="{D9D77F8B-5AE1-4173-981E-92222106BD1C}" type="pres">
      <dgm:prSet presAssocID="{DB76FC8E-FA61-463F-93F6-676530A3F0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BB8775-4C12-4191-BBD7-9D8196DBB58F}" type="pres">
      <dgm:prSet presAssocID="{DEA848D7-22CA-4627-A6BB-243C70437C57}" presName="parTxOnlySpace" presStyleCnt="0"/>
      <dgm:spPr/>
    </dgm:pt>
    <dgm:pt modelId="{55AA93CF-B868-482C-BAF6-D6AB9255DAA8}" type="pres">
      <dgm:prSet presAssocID="{65CB52B0-A626-4B18-A3CD-53F8A4950B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646451A-3EE9-4EDC-9213-ABA305092B2C}" srcId="{4FFFEBBE-723B-46B2-8229-B7AF2832CCD6}" destId="{06B10F1D-3EEA-4741-9D50-1BAF45727DDC}" srcOrd="0" destOrd="0" parTransId="{4ED84806-534D-449A-B9F6-A2249FFE7C09}" sibTransId="{9D9A2E14-F744-4B92-8A9D-5A1824B70556}"/>
    <dgm:cxn modelId="{19F0F232-999E-44F1-A4EA-2734FAE47D3C}" type="presOf" srcId="{65CB52B0-A626-4B18-A3CD-53F8A4950B14}" destId="{55AA93CF-B868-482C-BAF6-D6AB9255DAA8}" srcOrd="0" destOrd="0" presId="urn:microsoft.com/office/officeart/2005/8/layout/chevron1"/>
    <dgm:cxn modelId="{7AD45C3C-695A-47CB-B914-CB3A36B781DE}" type="presOf" srcId="{DB76FC8E-FA61-463F-93F6-676530A3F072}" destId="{D9D77F8B-5AE1-4173-981E-92222106BD1C}" srcOrd="0" destOrd="0" presId="urn:microsoft.com/office/officeart/2005/8/layout/chevron1"/>
    <dgm:cxn modelId="{D7294C47-9F90-4C74-88C8-6F74E8BDE424}" type="presOf" srcId="{06B10F1D-3EEA-4741-9D50-1BAF45727DDC}" destId="{093E8CCC-0EE5-4472-8601-4EC8A6CE0270}" srcOrd="0" destOrd="0" presId="urn:microsoft.com/office/officeart/2005/8/layout/chevron1"/>
    <dgm:cxn modelId="{CBF6BD82-7DCD-4309-8937-FCE6EBA7C57D}" type="presOf" srcId="{4FFFEBBE-723B-46B2-8229-B7AF2832CCD6}" destId="{7806BA11-CE31-414D-9E65-3290CA512D81}" srcOrd="0" destOrd="0" presId="urn:microsoft.com/office/officeart/2005/8/layout/chevron1"/>
    <dgm:cxn modelId="{F54F02B4-08D5-4AC5-8306-F027C6F70812}" srcId="{4FFFEBBE-723B-46B2-8229-B7AF2832CCD6}" destId="{65CB52B0-A626-4B18-A3CD-53F8A4950B14}" srcOrd="2" destOrd="0" parTransId="{A430EE85-A998-4FEC-A63A-43C595F06A5A}" sibTransId="{6017FD24-F554-4501-9D72-CA3EFD0CBFF2}"/>
    <dgm:cxn modelId="{2C476FB5-EF19-41F6-8624-DE33B21DDE45}" srcId="{4FFFEBBE-723B-46B2-8229-B7AF2832CCD6}" destId="{DB76FC8E-FA61-463F-93F6-676530A3F072}" srcOrd="1" destOrd="0" parTransId="{C6C7FF0F-EA51-46BE-B35F-D1BEAABE1003}" sibTransId="{DEA848D7-22CA-4627-A6BB-243C70437C57}"/>
    <dgm:cxn modelId="{49009C82-E78C-434E-B17D-F60049E3FD11}" type="presParOf" srcId="{7806BA11-CE31-414D-9E65-3290CA512D81}" destId="{093E8CCC-0EE5-4472-8601-4EC8A6CE0270}" srcOrd="0" destOrd="0" presId="urn:microsoft.com/office/officeart/2005/8/layout/chevron1"/>
    <dgm:cxn modelId="{0BADBA48-2557-480E-A664-33C8D9B25656}" type="presParOf" srcId="{7806BA11-CE31-414D-9E65-3290CA512D81}" destId="{4342143A-85E7-4DB7-B5B7-B390B896E17B}" srcOrd="1" destOrd="0" presId="urn:microsoft.com/office/officeart/2005/8/layout/chevron1"/>
    <dgm:cxn modelId="{96FA1BD8-F848-41D1-A8A0-E7D7AAEB779B}" type="presParOf" srcId="{7806BA11-CE31-414D-9E65-3290CA512D81}" destId="{D9D77F8B-5AE1-4173-981E-92222106BD1C}" srcOrd="2" destOrd="0" presId="urn:microsoft.com/office/officeart/2005/8/layout/chevron1"/>
    <dgm:cxn modelId="{96BDB232-BA24-4C46-8723-A50ABAA8C2B0}" type="presParOf" srcId="{7806BA11-CE31-414D-9E65-3290CA512D81}" destId="{9FBB8775-4C12-4191-BBD7-9D8196DBB58F}" srcOrd="3" destOrd="0" presId="urn:microsoft.com/office/officeart/2005/8/layout/chevron1"/>
    <dgm:cxn modelId="{DD7A9D02-DB47-4342-8C61-572D7AB846C1}" type="presParOf" srcId="{7806BA11-CE31-414D-9E65-3290CA512D81}" destId="{55AA93CF-B868-482C-BAF6-D6AB9255DA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FEBBE-723B-46B2-8229-B7AF2832CCD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B10F1D-3EEA-4741-9D50-1BAF45727DDC}">
      <dgm:prSet phldrT="[Text]"/>
      <dgm:spPr/>
      <dgm:t>
        <a:bodyPr/>
        <a:lstStyle/>
        <a:p>
          <a:r>
            <a:rPr lang="en-US" dirty="0"/>
            <a:t>New observations</a:t>
          </a:r>
        </a:p>
      </dgm:t>
    </dgm:pt>
    <dgm:pt modelId="{4ED84806-534D-449A-B9F6-A2249FFE7C09}" type="parTrans" cxnId="{B646451A-3EE9-4EDC-9213-ABA305092B2C}">
      <dgm:prSet/>
      <dgm:spPr/>
      <dgm:t>
        <a:bodyPr/>
        <a:lstStyle/>
        <a:p>
          <a:endParaRPr lang="en-US"/>
        </a:p>
      </dgm:t>
    </dgm:pt>
    <dgm:pt modelId="{9D9A2E14-F744-4B92-8A9D-5A1824B70556}" type="sibTrans" cxnId="{B646451A-3EE9-4EDC-9213-ABA305092B2C}">
      <dgm:prSet/>
      <dgm:spPr/>
      <dgm:t>
        <a:bodyPr/>
        <a:lstStyle/>
        <a:p>
          <a:endParaRPr lang="en-US"/>
        </a:p>
      </dgm:t>
    </dgm:pt>
    <dgm:pt modelId="{DB76FC8E-FA61-463F-93F6-676530A3F072}">
      <dgm:prSet phldrT="[Text]"/>
      <dgm:spPr/>
      <dgm:t>
        <a:bodyPr/>
        <a:lstStyle/>
        <a:p>
          <a:r>
            <a:rPr lang="en-US" dirty="0"/>
            <a:t>ML model</a:t>
          </a:r>
        </a:p>
      </dgm:t>
    </dgm:pt>
    <dgm:pt modelId="{C6C7FF0F-EA51-46BE-B35F-D1BEAABE1003}" type="parTrans" cxnId="{2C476FB5-EF19-41F6-8624-DE33B21DDE45}">
      <dgm:prSet/>
      <dgm:spPr/>
      <dgm:t>
        <a:bodyPr/>
        <a:lstStyle/>
        <a:p>
          <a:endParaRPr lang="en-US"/>
        </a:p>
      </dgm:t>
    </dgm:pt>
    <dgm:pt modelId="{DEA848D7-22CA-4627-A6BB-243C70437C57}" type="sibTrans" cxnId="{2C476FB5-EF19-41F6-8624-DE33B21DDE45}">
      <dgm:prSet/>
      <dgm:spPr/>
      <dgm:t>
        <a:bodyPr/>
        <a:lstStyle/>
        <a:p>
          <a:endParaRPr lang="en-US"/>
        </a:p>
      </dgm:t>
    </dgm:pt>
    <dgm:pt modelId="{65CB52B0-A626-4B18-A3CD-53F8A4950B14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A430EE85-A998-4FEC-A63A-43C595F06A5A}" type="parTrans" cxnId="{F54F02B4-08D5-4AC5-8306-F027C6F70812}">
      <dgm:prSet/>
      <dgm:spPr/>
      <dgm:t>
        <a:bodyPr/>
        <a:lstStyle/>
        <a:p>
          <a:endParaRPr lang="en-US"/>
        </a:p>
      </dgm:t>
    </dgm:pt>
    <dgm:pt modelId="{6017FD24-F554-4501-9D72-CA3EFD0CBFF2}" type="sibTrans" cxnId="{F54F02B4-08D5-4AC5-8306-F027C6F70812}">
      <dgm:prSet/>
      <dgm:spPr/>
      <dgm:t>
        <a:bodyPr/>
        <a:lstStyle/>
        <a:p>
          <a:endParaRPr lang="en-US"/>
        </a:p>
      </dgm:t>
    </dgm:pt>
    <dgm:pt modelId="{7806BA11-CE31-414D-9E65-3290CA512D81}" type="pres">
      <dgm:prSet presAssocID="{4FFFEBBE-723B-46B2-8229-B7AF2832CCD6}" presName="Name0" presStyleCnt="0">
        <dgm:presLayoutVars>
          <dgm:dir/>
          <dgm:animLvl val="lvl"/>
          <dgm:resizeHandles val="exact"/>
        </dgm:presLayoutVars>
      </dgm:prSet>
      <dgm:spPr/>
    </dgm:pt>
    <dgm:pt modelId="{093E8CCC-0EE5-4472-8601-4EC8A6CE0270}" type="pres">
      <dgm:prSet presAssocID="{06B10F1D-3EEA-4741-9D50-1BAF45727D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42143A-85E7-4DB7-B5B7-B390B896E17B}" type="pres">
      <dgm:prSet presAssocID="{9D9A2E14-F744-4B92-8A9D-5A1824B70556}" presName="parTxOnlySpace" presStyleCnt="0"/>
      <dgm:spPr/>
    </dgm:pt>
    <dgm:pt modelId="{D9D77F8B-5AE1-4173-981E-92222106BD1C}" type="pres">
      <dgm:prSet presAssocID="{DB76FC8E-FA61-463F-93F6-676530A3F0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BB8775-4C12-4191-BBD7-9D8196DBB58F}" type="pres">
      <dgm:prSet presAssocID="{DEA848D7-22CA-4627-A6BB-243C70437C57}" presName="parTxOnlySpace" presStyleCnt="0"/>
      <dgm:spPr/>
    </dgm:pt>
    <dgm:pt modelId="{55AA93CF-B868-482C-BAF6-D6AB9255DAA8}" type="pres">
      <dgm:prSet presAssocID="{65CB52B0-A626-4B18-A3CD-53F8A4950B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646451A-3EE9-4EDC-9213-ABA305092B2C}" srcId="{4FFFEBBE-723B-46B2-8229-B7AF2832CCD6}" destId="{06B10F1D-3EEA-4741-9D50-1BAF45727DDC}" srcOrd="0" destOrd="0" parTransId="{4ED84806-534D-449A-B9F6-A2249FFE7C09}" sibTransId="{9D9A2E14-F744-4B92-8A9D-5A1824B70556}"/>
    <dgm:cxn modelId="{19F0F232-999E-44F1-A4EA-2734FAE47D3C}" type="presOf" srcId="{65CB52B0-A626-4B18-A3CD-53F8A4950B14}" destId="{55AA93CF-B868-482C-BAF6-D6AB9255DAA8}" srcOrd="0" destOrd="0" presId="urn:microsoft.com/office/officeart/2005/8/layout/chevron1"/>
    <dgm:cxn modelId="{7AD45C3C-695A-47CB-B914-CB3A36B781DE}" type="presOf" srcId="{DB76FC8E-FA61-463F-93F6-676530A3F072}" destId="{D9D77F8B-5AE1-4173-981E-92222106BD1C}" srcOrd="0" destOrd="0" presId="urn:microsoft.com/office/officeart/2005/8/layout/chevron1"/>
    <dgm:cxn modelId="{D7294C47-9F90-4C74-88C8-6F74E8BDE424}" type="presOf" srcId="{06B10F1D-3EEA-4741-9D50-1BAF45727DDC}" destId="{093E8CCC-0EE5-4472-8601-4EC8A6CE0270}" srcOrd="0" destOrd="0" presId="urn:microsoft.com/office/officeart/2005/8/layout/chevron1"/>
    <dgm:cxn modelId="{CBF6BD82-7DCD-4309-8937-FCE6EBA7C57D}" type="presOf" srcId="{4FFFEBBE-723B-46B2-8229-B7AF2832CCD6}" destId="{7806BA11-CE31-414D-9E65-3290CA512D81}" srcOrd="0" destOrd="0" presId="urn:microsoft.com/office/officeart/2005/8/layout/chevron1"/>
    <dgm:cxn modelId="{F54F02B4-08D5-4AC5-8306-F027C6F70812}" srcId="{4FFFEBBE-723B-46B2-8229-B7AF2832CCD6}" destId="{65CB52B0-A626-4B18-A3CD-53F8A4950B14}" srcOrd="2" destOrd="0" parTransId="{A430EE85-A998-4FEC-A63A-43C595F06A5A}" sibTransId="{6017FD24-F554-4501-9D72-CA3EFD0CBFF2}"/>
    <dgm:cxn modelId="{2C476FB5-EF19-41F6-8624-DE33B21DDE45}" srcId="{4FFFEBBE-723B-46B2-8229-B7AF2832CCD6}" destId="{DB76FC8E-FA61-463F-93F6-676530A3F072}" srcOrd="1" destOrd="0" parTransId="{C6C7FF0F-EA51-46BE-B35F-D1BEAABE1003}" sibTransId="{DEA848D7-22CA-4627-A6BB-243C70437C57}"/>
    <dgm:cxn modelId="{49009C82-E78C-434E-B17D-F60049E3FD11}" type="presParOf" srcId="{7806BA11-CE31-414D-9E65-3290CA512D81}" destId="{093E8CCC-0EE5-4472-8601-4EC8A6CE0270}" srcOrd="0" destOrd="0" presId="urn:microsoft.com/office/officeart/2005/8/layout/chevron1"/>
    <dgm:cxn modelId="{0BADBA48-2557-480E-A664-33C8D9B25656}" type="presParOf" srcId="{7806BA11-CE31-414D-9E65-3290CA512D81}" destId="{4342143A-85E7-4DB7-B5B7-B390B896E17B}" srcOrd="1" destOrd="0" presId="urn:microsoft.com/office/officeart/2005/8/layout/chevron1"/>
    <dgm:cxn modelId="{96FA1BD8-F848-41D1-A8A0-E7D7AAEB779B}" type="presParOf" srcId="{7806BA11-CE31-414D-9E65-3290CA512D81}" destId="{D9D77F8B-5AE1-4173-981E-92222106BD1C}" srcOrd="2" destOrd="0" presId="urn:microsoft.com/office/officeart/2005/8/layout/chevron1"/>
    <dgm:cxn modelId="{96BDB232-BA24-4C46-8723-A50ABAA8C2B0}" type="presParOf" srcId="{7806BA11-CE31-414D-9E65-3290CA512D81}" destId="{9FBB8775-4C12-4191-BBD7-9D8196DBB58F}" srcOrd="3" destOrd="0" presId="urn:microsoft.com/office/officeart/2005/8/layout/chevron1"/>
    <dgm:cxn modelId="{DD7A9D02-DB47-4342-8C61-572D7AB846C1}" type="presParOf" srcId="{7806BA11-CE31-414D-9E65-3290CA512D81}" destId="{55AA93CF-B868-482C-BAF6-D6AB9255DA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FEBBE-723B-46B2-8229-B7AF2832CCD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B10F1D-3EEA-4741-9D50-1BAF45727DDC}">
      <dgm:prSet phldrT="[Text]"/>
      <dgm:spPr/>
      <dgm:t>
        <a:bodyPr/>
        <a:lstStyle/>
        <a:p>
          <a:r>
            <a:rPr lang="en-US" dirty="0"/>
            <a:t>DataFrame1</a:t>
          </a:r>
        </a:p>
      </dgm:t>
    </dgm:pt>
    <dgm:pt modelId="{4ED84806-534D-449A-B9F6-A2249FFE7C09}" type="parTrans" cxnId="{B646451A-3EE9-4EDC-9213-ABA305092B2C}">
      <dgm:prSet/>
      <dgm:spPr/>
      <dgm:t>
        <a:bodyPr/>
        <a:lstStyle/>
        <a:p>
          <a:endParaRPr lang="en-US"/>
        </a:p>
      </dgm:t>
    </dgm:pt>
    <dgm:pt modelId="{9D9A2E14-F744-4B92-8A9D-5A1824B70556}" type="sibTrans" cxnId="{B646451A-3EE9-4EDC-9213-ABA305092B2C}">
      <dgm:prSet/>
      <dgm:spPr/>
      <dgm:t>
        <a:bodyPr/>
        <a:lstStyle/>
        <a:p>
          <a:endParaRPr lang="en-US"/>
        </a:p>
      </dgm:t>
    </dgm:pt>
    <dgm:pt modelId="{DB76FC8E-FA61-463F-93F6-676530A3F072}">
      <dgm:prSet phldrT="[Text]"/>
      <dgm:spPr/>
      <dgm:t>
        <a:bodyPr/>
        <a:lstStyle/>
        <a:p>
          <a:r>
            <a:rPr lang="en-US" dirty="0"/>
            <a:t>Estimator</a:t>
          </a:r>
        </a:p>
      </dgm:t>
    </dgm:pt>
    <dgm:pt modelId="{C6C7FF0F-EA51-46BE-B35F-D1BEAABE1003}" type="parTrans" cxnId="{2C476FB5-EF19-41F6-8624-DE33B21DDE45}">
      <dgm:prSet/>
      <dgm:spPr/>
      <dgm:t>
        <a:bodyPr/>
        <a:lstStyle/>
        <a:p>
          <a:endParaRPr lang="en-US"/>
        </a:p>
      </dgm:t>
    </dgm:pt>
    <dgm:pt modelId="{DEA848D7-22CA-4627-A6BB-243C70437C57}" type="sibTrans" cxnId="{2C476FB5-EF19-41F6-8624-DE33B21DDE45}">
      <dgm:prSet/>
      <dgm:spPr/>
      <dgm:t>
        <a:bodyPr/>
        <a:lstStyle/>
        <a:p>
          <a:endParaRPr lang="en-US"/>
        </a:p>
      </dgm:t>
    </dgm:pt>
    <dgm:pt modelId="{65CB52B0-A626-4B18-A3CD-53F8A4950B14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A430EE85-A998-4FEC-A63A-43C595F06A5A}" type="parTrans" cxnId="{F54F02B4-08D5-4AC5-8306-F027C6F70812}">
      <dgm:prSet/>
      <dgm:spPr/>
      <dgm:t>
        <a:bodyPr/>
        <a:lstStyle/>
        <a:p>
          <a:endParaRPr lang="en-US"/>
        </a:p>
      </dgm:t>
    </dgm:pt>
    <dgm:pt modelId="{6017FD24-F554-4501-9D72-CA3EFD0CBFF2}" type="sibTrans" cxnId="{F54F02B4-08D5-4AC5-8306-F027C6F70812}">
      <dgm:prSet/>
      <dgm:spPr/>
      <dgm:t>
        <a:bodyPr/>
        <a:lstStyle/>
        <a:p>
          <a:endParaRPr lang="en-US"/>
        </a:p>
      </dgm:t>
    </dgm:pt>
    <dgm:pt modelId="{7806BA11-CE31-414D-9E65-3290CA512D81}" type="pres">
      <dgm:prSet presAssocID="{4FFFEBBE-723B-46B2-8229-B7AF2832CCD6}" presName="Name0" presStyleCnt="0">
        <dgm:presLayoutVars>
          <dgm:dir/>
          <dgm:animLvl val="lvl"/>
          <dgm:resizeHandles val="exact"/>
        </dgm:presLayoutVars>
      </dgm:prSet>
      <dgm:spPr/>
    </dgm:pt>
    <dgm:pt modelId="{093E8CCC-0EE5-4472-8601-4EC8A6CE0270}" type="pres">
      <dgm:prSet presAssocID="{06B10F1D-3EEA-4741-9D50-1BAF45727D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42143A-85E7-4DB7-B5B7-B390B896E17B}" type="pres">
      <dgm:prSet presAssocID="{9D9A2E14-F744-4B92-8A9D-5A1824B70556}" presName="parTxOnlySpace" presStyleCnt="0"/>
      <dgm:spPr/>
    </dgm:pt>
    <dgm:pt modelId="{D9D77F8B-5AE1-4173-981E-92222106BD1C}" type="pres">
      <dgm:prSet presAssocID="{DB76FC8E-FA61-463F-93F6-676530A3F0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BB8775-4C12-4191-BBD7-9D8196DBB58F}" type="pres">
      <dgm:prSet presAssocID="{DEA848D7-22CA-4627-A6BB-243C70437C57}" presName="parTxOnlySpace" presStyleCnt="0"/>
      <dgm:spPr/>
    </dgm:pt>
    <dgm:pt modelId="{55AA93CF-B868-482C-BAF6-D6AB9255DAA8}" type="pres">
      <dgm:prSet presAssocID="{65CB52B0-A626-4B18-A3CD-53F8A4950B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646451A-3EE9-4EDC-9213-ABA305092B2C}" srcId="{4FFFEBBE-723B-46B2-8229-B7AF2832CCD6}" destId="{06B10F1D-3EEA-4741-9D50-1BAF45727DDC}" srcOrd="0" destOrd="0" parTransId="{4ED84806-534D-449A-B9F6-A2249FFE7C09}" sibTransId="{9D9A2E14-F744-4B92-8A9D-5A1824B70556}"/>
    <dgm:cxn modelId="{19F0F232-999E-44F1-A4EA-2734FAE47D3C}" type="presOf" srcId="{65CB52B0-A626-4B18-A3CD-53F8A4950B14}" destId="{55AA93CF-B868-482C-BAF6-D6AB9255DAA8}" srcOrd="0" destOrd="0" presId="urn:microsoft.com/office/officeart/2005/8/layout/chevron1"/>
    <dgm:cxn modelId="{7AD45C3C-695A-47CB-B914-CB3A36B781DE}" type="presOf" srcId="{DB76FC8E-FA61-463F-93F6-676530A3F072}" destId="{D9D77F8B-5AE1-4173-981E-92222106BD1C}" srcOrd="0" destOrd="0" presId="urn:microsoft.com/office/officeart/2005/8/layout/chevron1"/>
    <dgm:cxn modelId="{D7294C47-9F90-4C74-88C8-6F74E8BDE424}" type="presOf" srcId="{06B10F1D-3EEA-4741-9D50-1BAF45727DDC}" destId="{093E8CCC-0EE5-4472-8601-4EC8A6CE0270}" srcOrd="0" destOrd="0" presId="urn:microsoft.com/office/officeart/2005/8/layout/chevron1"/>
    <dgm:cxn modelId="{CBF6BD82-7DCD-4309-8937-FCE6EBA7C57D}" type="presOf" srcId="{4FFFEBBE-723B-46B2-8229-B7AF2832CCD6}" destId="{7806BA11-CE31-414D-9E65-3290CA512D81}" srcOrd="0" destOrd="0" presId="urn:microsoft.com/office/officeart/2005/8/layout/chevron1"/>
    <dgm:cxn modelId="{F54F02B4-08D5-4AC5-8306-F027C6F70812}" srcId="{4FFFEBBE-723B-46B2-8229-B7AF2832CCD6}" destId="{65CB52B0-A626-4B18-A3CD-53F8A4950B14}" srcOrd="2" destOrd="0" parTransId="{A430EE85-A998-4FEC-A63A-43C595F06A5A}" sibTransId="{6017FD24-F554-4501-9D72-CA3EFD0CBFF2}"/>
    <dgm:cxn modelId="{2C476FB5-EF19-41F6-8624-DE33B21DDE45}" srcId="{4FFFEBBE-723B-46B2-8229-B7AF2832CCD6}" destId="{DB76FC8E-FA61-463F-93F6-676530A3F072}" srcOrd="1" destOrd="0" parTransId="{C6C7FF0F-EA51-46BE-B35F-D1BEAABE1003}" sibTransId="{DEA848D7-22CA-4627-A6BB-243C70437C57}"/>
    <dgm:cxn modelId="{49009C82-E78C-434E-B17D-F60049E3FD11}" type="presParOf" srcId="{7806BA11-CE31-414D-9E65-3290CA512D81}" destId="{093E8CCC-0EE5-4472-8601-4EC8A6CE0270}" srcOrd="0" destOrd="0" presId="urn:microsoft.com/office/officeart/2005/8/layout/chevron1"/>
    <dgm:cxn modelId="{0BADBA48-2557-480E-A664-33C8D9B25656}" type="presParOf" srcId="{7806BA11-CE31-414D-9E65-3290CA512D81}" destId="{4342143A-85E7-4DB7-B5B7-B390B896E17B}" srcOrd="1" destOrd="0" presId="urn:microsoft.com/office/officeart/2005/8/layout/chevron1"/>
    <dgm:cxn modelId="{96FA1BD8-F848-41D1-A8A0-E7D7AAEB779B}" type="presParOf" srcId="{7806BA11-CE31-414D-9E65-3290CA512D81}" destId="{D9D77F8B-5AE1-4173-981E-92222106BD1C}" srcOrd="2" destOrd="0" presId="urn:microsoft.com/office/officeart/2005/8/layout/chevron1"/>
    <dgm:cxn modelId="{96BDB232-BA24-4C46-8723-A50ABAA8C2B0}" type="presParOf" srcId="{7806BA11-CE31-414D-9E65-3290CA512D81}" destId="{9FBB8775-4C12-4191-BBD7-9D8196DBB58F}" srcOrd="3" destOrd="0" presId="urn:microsoft.com/office/officeart/2005/8/layout/chevron1"/>
    <dgm:cxn modelId="{DD7A9D02-DB47-4342-8C61-572D7AB846C1}" type="presParOf" srcId="{7806BA11-CE31-414D-9E65-3290CA512D81}" destId="{55AA93CF-B868-482C-BAF6-D6AB9255DA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FFEBBE-723B-46B2-8229-B7AF2832CCD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B10F1D-3EEA-4741-9D50-1BAF45727DDC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4ED84806-534D-449A-B9F6-A2249FFE7C09}" type="parTrans" cxnId="{B646451A-3EE9-4EDC-9213-ABA305092B2C}">
      <dgm:prSet/>
      <dgm:spPr/>
      <dgm:t>
        <a:bodyPr/>
        <a:lstStyle/>
        <a:p>
          <a:endParaRPr lang="en-US"/>
        </a:p>
      </dgm:t>
    </dgm:pt>
    <dgm:pt modelId="{9D9A2E14-F744-4B92-8A9D-5A1824B70556}" type="sibTrans" cxnId="{B646451A-3EE9-4EDC-9213-ABA305092B2C}">
      <dgm:prSet/>
      <dgm:spPr/>
      <dgm:t>
        <a:bodyPr/>
        <a:lstStyle/>
        <a:p>
          <a:endParaRPr lang="en-US"/>
        </a:p>
      </dgm:t>
    </dgm:pt>
    <dgm:pt modelId="{DB76FC8E-FA61-463F-93F6-676530A3F072}">
      <dgm:prSet phldrT="[Text]"/>
      <dgm:spPr/>
      <dgm:t>
        <a:bodyPr/>
        <a:lstStyle/>
        <a:p>
          <a:r>
            <a:rPr lang="en-US" dirty="0"/>
            <a:t>ML algorithm</a:t>
          </a:r>
        </a:p>
      </dgm:t>
    </dgm:pt>
    <dgm:pt modelId="{C6C7FF0F-EA51-46BE-B35F-D1BEAABE1003}" type="parTrans" cxnId="{2C476FB5-EF19-41F6-8624-DE33B21DDE45}">
      <dgm:prSet/>
      <dgm:spPr/>
      <dgm:t>
        <a:bodyPr/>
        <a:lstStyle/>
        <a:p>
          <a:endParaRPr lang="en-US"/>
        </a:p>
      </dgm:t>
    </dgm:pt>
    <dgm:pt modelId="{DEA848D7-22CA-4627-A6BB-243C70437C57}" type="sibTrans" cxnId="{2C476FB5-EF19-41F6-8624-DE33B21DDE45}">
      <dgm:prSet/>
      <dgm:spPr/>
      <dgm:t>
        <a:bodyPr/>
        <a:lstStyle/>
        <a:p>
          <a:endParaRPr lang="en-US"/>
        </a:p>
      </dgm:t>
    </dgm:pt>
    <dgm:pt modelId="{65CB52B0-A626-4B18-A3CD-53F8A4950B14}">
      <dgm:prSet phldrT="[Text]"/>
      <dgm:spPr/>
      <dgm:t>
        <a:bodyPr/>
        <a:lstStyle/>
        <a:p>
          <a:r>
            <a:rPr lang="en-US" dirty="0"/>
            <a:t>ML Model</a:t>
          </a:r>
        </a:p>
      </dgm:t>
    </dgm:pt>
    <dgm:pt modelId="{A430EE85-A998-4FEC-A63A-43C595F06A5A}" type="parTrans" cxnId="{F54F02B4-08D5-4AC5-8306-F027C6F70812}">
      <dgm:prSet/>
      <dgm:spPr/>
      <dgm:t>
        <a:bodyPr/>
        <a:lstStyle/>
        <a:p>
          <a:endParaRPr lang="en-US"/>
        </a:p>
      </dgm:t>
    </dgm:pt>
    <dgm:pt modelId="{6017FD24-F554-4501-9D72-CA3EFD0CBFF2}" type="sibTrans" cxnId="{F54F02B4-08D5-4AC5-8306-F027C6F70812}">
      <dgm:prSet/>
      <dgm:spPr/>
      <dgm:t>
        <a:bodyPr/>
        <a:lstStyle/>
        <a:p>
          <a:endParaRPr lang="en-US"/>
        </a:p>
      </dgm:t>
    </dgm:pt>
    <dgm:pt modelId="{7806BA11-CE31-414D-9E65-3290CA512D81}" type="pres">
      <dgm:prSet presAssocID="{4FFFEBBE-723B-46B2-8229-B7AF2832CCD6}" presName="Name0" presStyleCnt="0">
        <dgm:presLayoutVars>
          <dgm:dir/>
          <dgm:animLvl val="lvl"/>
          <dgm:resizeHandles val="exact"/>
        </dgm:presLayoutVars>
      </dgm:prSet>
      <dgm:spPr/>
    </dgm:pt>
    <dgm:pt modelId="{093E8CCC-0EE5-4472-8601-4EC8A6CE0270}" type="pres">
      <dgm:prSet presAssocID="{06B10F1D-3EEA-4741-9D50-1BAF45727D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42143A-85E7-4DB7-B5B7-B390B896E17B}" type="pres">
      <dgm:prSet presAssocID="{9D9A2E14-F744-4B92-8A9D-5A1824B70556}" presName="parTxOnlySpace" presStyleCnt="0"/>
      <dgm:spPr/>
    </dgm:pt>
    <dgm:pt modelId="{D9D77F8B-5AE1-4173-981E-92222106BD1C}" type="pres">
      <dgm:prSet presAssocID="{DB76FC8E-FA61-463F-93F6-676530A3F0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BB8775-4C12-4191-BBD7-9D8196DBB58F}" type="pres">
      <dgm:prSet presAssocID="{DEA848D7-22CA-4627-A6BB-243C70437C57}" presName="parTxOnlySpace" presStyleCnt="0"/>
      <dgm:spPr/>
    </dgm:pt>
    <dgm:pt modelId="{55AA93CF-B868-482C-BAF6-D6AB9255DAA8}" type="pres">
      <dgm:prSet presAssocID="{65CB52B0-A626-4B18-A3CD-53F8A4950B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646451A-3EE9-4EDC-9213-ABA305092B2C}" srcId="{4FFFEBBE-723B-46B2-8229-B7AF2832CCD6}" destId="{06B10F1D-3EEA-4741-9D50-1BAF45727DDC}" srcOrd="0" destOrd="0" parTransId="{4ED84806-534D-449A-B9F6-A2249FFE7C09}" sibTransId="{9D9A2E14-F744-4B92-8A9D-5A1824B70556}"/>
    <dgm:cxn modelId="{19F0F232-999E-44F1-A4EA-2734FAE47D3C}" type="presOf" srcId="{65CB52B0-A626-4B18-A3CD-53F8A4950B14}" destId="{55AA93CF-B868-482C-BAF6-D6AB9255DAA8}" srcOrd="0" destOrd="0" presId="urn:microsoft.com/office/officeart/2005/8/layout/chevron1"/>
    <dgm:cxn modelId="{7AD45C3C-695A-47CB-B914-CB3A36B781DE}" type="presOf" srcId="{DB76FC8E-FA61-463F-93F6-676530A3F072}" destId="{D9D77F8B-5AE1-4173-981E-92222106BD1C}" srcOrd="0" destOrd="0" presId="urn:microsoft.com/office/officeart/2005/8/layout/chevron1"/>
    <dgm:cxn modelId="{D7294C47-9F90-4C74-88C8-6F74E8BDE424}" type="presOf" srcId="{06B10F1D-3EEA-4741-9D50-1BAF45727DDC}" destId="{093E8CCC-0EE5-4472-8601-4EC8A6CE0270}" srcOrd="0" destOrd="0" presId="urn:microsoft.com/office/officeart/2005/8/layout/chevron1"/>
    <dgm:cxn modelId="{CBF6BD82-7DCD-4309-8937-FCE6EBA7C57D}" type="presOf" srcId="{4FFFEBBE-723B-46B2-8229-B7AF2832CCD6}" destId="{7806BA11-CE31-414D-9E65-3290CA512D81}" srcOrd="0" destOrd="0" presId="urn:microsoft.com/office/officeart/2005/8/layout/chevron1"/>
    <dgm:cxn modelId="{F54F02B4-08D5-4AC5-8306-F027C6F70812}" srcId="{4FFFEBBE-723B-46B2-8229-B7AF2832CCD6}" destId="{65CB52B0-A626-4B18-A3CD-53F8A4950B14}" srcOrd="2" destOrd="0" parTransId="{A430EE85-A998-4FEC-A63A-43C595F06A5A}" sibTransId="{6017FD24-F554-4501-9D72-CA3EFD0CBFF2}"/>
    <dgm:cxn modelId="{2C476FB5-EF19-41F6-8624-DE33B21DDE45}" srcId="{4FFFEBBE-723B-46B2-8229-B7AF2832CCD6}" destId="{DB76FC8E-FA61-463F-93F6-676530A3F072}" srcOrd="1" destOrd="0" parTransId="{C6C7FF0F-EA51-46BE-B35F-D1BEAABE1003}" sibTransId="{DEA848D7-22CA-4627-A6BB-243C70437C57}"/>
    <dgm:cxn modelId="{49009C82-E78C-434E-B17D-F60049E3FD11}" type="presParOf" srcId="{7806BA11-CE31-414D-9E65-3290CA512D81}" destId="{093E8CCC-0EE5-4472-8601-4EC8A6CE0270}" srcOrd="0" destOrd="0" presId="urn:microsoft.com/office/officeart/2005/8/layout/chevron1"/>
    <dgm:cxn modelId="{0BADBA48-2557-480E-A664-33C8D9B25656}" type="presParOf" srcId="{7806BA11-CE31-414D-9E65-3290CA512D81}" destId="{4342143A-85E7-4DB7-B5B7-B390B896E17B}" srcOrd="1" destOrd="0" presId="urn:microsoft.com/office/officeart/2005/8/layout/chevron1"/>
    <dgm:cxn modelId="{96FA1BD8-F848-41D1-A8A0-E7D7AAEB779B}" type="presParOf" srcId="{7806BA11-CE31-414D-9E65-3290CA512D81}" destId="{D9D77F8B-5AE1-4173-981E-92222106BD1C}" srcOrd="2" destOrd="0" presId="urn:microsoft.com/office/officeart/2005/8/layout/chevron1"/>
    <dgm:cxn modelId="{96BDB232-BA24-4C46-8723-A50ABAA8C2B0}" type="presParOf" srcId="{7806BA11-CE31-414D-9E65-3290CA512D81}" destId="{9FBB8775-4C12-4191-BBD7-9D8196DBB58F}" srcOrd="3" destOrd="0" presId="urn:microsoft.com/office/officeart/2005/8/layout/chevron1"/>
    <dgm:cxn modelId="{DD7A9D02-DB47-4342-8C61-572D7AB846C1}" type="presParOf" srcId="{7806BA11-CE31-414D-9E65-3290CA512D81}" destId="{55AA93CF-B868-482C-BAF6-D6AB9255DA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10298-D7FE-4236-B31F-594A8102F6BE}">
      <dsp:nvSpPr>
        <dsp:cNvPr id="0" name=""/>
        <dsp:cNvSpPr/>
      </dsp:nvSpPr>
      <dsp:spPr>
        <a:xfrm>
          <a:off x="2961863" y="-4085"/>
          <a:ext cx="3875592" cy="3875592"/>
        </a:xfrm>
        <a:prstGeom prst="circularArrow">
          <a:avLst>
            <a:gd name="adj1" fmla="val 5274"/>
            <a:gd name="adj2" fmla="val 312630"/>
            <a:gd name="adj3" fmla="val 14210613"/>
            <a:gd name="adj4" fmla="val 17137277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AA187-5E7B-4DD5-851E-BD3CAAFA3424}">
      <dsp:nvSpPr>
        <dsp:cNvPr id="0" name=""/>
        <dsp:cNvSpPr/>
      </dsp:nvSpPr>
      <dsp:spPr>
        <a:xfrm>
          <a:off x="4155619" y="447"/>
          <a:ext cx="1488080" cy="7440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identification</a:t>
          </a:r>
        </a:p>
      </dsp:txBody>
      <dsp:txXfrm>
        <a:off x="4191940" y="36768"/>
        <a:ext cx="1415438" cy="671398"/>
      </dsp:txXfrm>
    </dsp:sp>
    <dsp:sp modelId="{1B8C5CD9-D394-4E66-B477-9BBDE2BEF546}">
      <dsp:nvSpPr>
        <dsp:cNvPr id="0" name=""/>
        <dsp:cNvSpPr/>
      </dsp:nvSpPr>
      <dsp:spPr>
        <a:xfrm>
          <a:off x="5517227" y="786571"/>
          <a:ext cx="1488080" cy="7440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understanding</a:t>
          </a:r>
        </a:p>
      </dsp:txBody>
      <dsp:txXfrm>
        <a:off x="5553548" y="822892"/>
        <a:ext cx="1415438" cy="671398"/>
      </dsp:txXfrm>
    </dsp:sp>
    <dsp:sp modelId="{5B028676-C9AD-4800-B0A5-A706042165C6}">
      <dsp:nvSpPr>
        <dsp:cNvPr id="0" name=""/>
        <dsp:cNvSpPr/>
      </dsp:nvSpPr>
      <dsp:spPr>
        <a:xfrm>
          <a:off x="5517227" y="2358820"/>
          <a:ext cx="1488080" cy="7440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Preparation</a:t>
          </a:r>
        </a:p>
      </dsp:txBody>
      <dsp:txXfrm>
        <a:off x="5553548" y="2395141"/>
        <a:ext cx="1415438" cy="671398"/>
      </dsp:txXfrm>
    </dsp:sp>
    <dsp:sp modelId="{98FAAD3D-0FB0-4580-AD65-6B6D05947335}">
      <dsp:nvSpPr>
        <dsp:cNvPr id="0" name=""/>
        <dsp:cNvSpPr/>
      </dsp:nvSpPr>
      <dsp:spPr>
        <a:xfrm>
          <a:off x="4155619" y="3144944"/>
          <a:ext cx="1488080" cy="744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Modeling</a:t>
          </a:r>
        </a:p>
      </dsp:txBody>
      <dsp:txXfrm>
        <a:off x="4191940" y="3181265"/>
        <a:ext cx="1415438" cy="671398"/>
      </dsp:txXfrm>
    </dsp:sp>
    <dsp:sp modelId="{D2403A78-C168-4DC3-97C2-446B4F4606EF}">
      <dsp:nvSpPr>
        <dsp:cNvPr id="0" name=""/>
        <dsp:cNvSpPr/>
      </dsp:nvSpPr>
      <dsp:spPr>
        <a:xfrm>
          <a:off x="2794012" y="2358820"/>
          <a:ext cx="1488080" cy="744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</a:t>
          </a:r>
        </a:p>
      </dsp:txBody>
      <dsp:txXfrm>
        <a:off x="2830333" y="2395141"/>
        <a:ext cx="1415438" cy="671398"/>
      </dsp:txXfrm>
    </dsp:sp>
    <dsp:sp modelId="{F147043A-3E6F-4765-B645-6CF7F48B940E}">
      <dsp:nvSpPr>
        <dsp:cNvPr id="0" name=""/>
        <dsp:cNvSpPr/>
      </dsp:nvSpPr>
      <dsp:spPr>
        <a:xfrm>
          <a:off x="2794012" y="786571"/>
          <a:ext cx="1488080" cy="74404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Deployment</a:t>
          </a:r>
        </a:p>
      </dsp:txBody>
      <dsp:txXfrm>
        <a:off x="2830333" y="822892"/>
        <a:ext cx="1415438" cy="671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219C-7636-4DB3-942F-15C0C24AD96D}">
      <dsp:nvSpPr>
        <dsp:cNvPr id="0" name=""/>
        <dsp:cNvSpPr/>
      </dsp:nvSpPr>
      <dsp:spPr>
        <a:xfrm>
          <a:off x="4682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data</a:t>
          </a:r>
        </a:p>
      </dsp:txBody>
      <dsp:txXfrm>
        <a:off x="353095" y="336095"/>
        <a:ext cx="1045239" cy="696826"/>
      </dsp:txXfrm>
    </dsp:sp>
    <dsp:sp modelId="{8C520B0D-57F4-4DFA-9E8D-82E8F8244930}">
      <dsp:nvSpPr>
        <dsp:cNvPr id="0" name=""/>
        <dsp:cNvSpPr/>
      </dsp:nvSpPr>
      <dsp:spPr>
        <a:xfrm>
          <a:off x="1572541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Cleanse data</a:t>
          </a:r>
        </a:p>
      </dsp:txBody>
      <dsp:txXfrm>
        <a:off x="1920954" y="336095"/>
        <a:ext cx="1045239" cy="696826"/>
      </dsp:txXfrm>
    </dsp:sp>
    <dsp:sp modelId="{B49017FC-B482-49FB-B28C-5700B59D72A2}">
      <dsp:nvSpPr>
        <dsp:cNvPr id="0" name=""/>
        <dsp:cNvSpPr/>
      </dsp:nvSpPr>
      <dsp:spPr>
        <a:xfrm>
          <a:off x="3140400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Split</a:t>
          </a:r>
        </a:p>
      </dsp:txBody>
      <dsp:txXfrm>
        <a:off x="3488813" y="336095"/>
        <a:ext cx="1045239" cy="696826"/>
      </dsp:txXfrm>
    </dsp:sp>
    <dsp:sp modelId="{962C78AF-5E40-4F1C-8C75-890A535CDF96}">
      <dsp:nvSpPr>
        <dsp:cNvPr id="0" name=""/>
        <dsp:cNvSpPr/>
      </dsp:nvSpPr>
      <dsp:spPr>
        <a:xfrm>
          <a:off x="4708259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Normalize</a:t>
          </a:r>
        </a:p>
      </dsp:txBody>
      <dsp:txXfrm>
        <a:off x="5056672" y="336095"/>
        <a:ext cx="1045239" cy="696826"/>
      </dsp:txXfrm>
    </dsp:sp>
    <dsp:sp modelId="{3CF2B968-33F5-4AB7-8174-220F6FAF56F3}">
      <dsp:nvSpPr>
        <dsp:cNvPr id="0" name=""/>
        <dsp:cNvSpPr/>
      </dsp:nvSpPr>
      <dsp:spPr>
        <a:xfrm>
          <a:off x="6276118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model</a:t>
          </a:r>
        </a:p>
      </dsp:txBody>
      <dsp:txXfrm>
        <a:off x="6624531" y="336095"/>
        <a:ext cx="1045239" cy="696826"/>
      </dsp:txXfrm>
    </dsp:sp>
    <dsp:sp modelId="{FB24C7BE-5029-4489-B2D4-0B478289C184}">
      <dsp:nvSpPr>
        <dsp:cNvPr id="0" name=""/>
        <dsp:cNvSpPr/>
      </dsp:nvSpPr>
      <dsp:spPr>
        <a:xfrm>
          <a:off x="7843977" y="336095"/>
          <a:ext cx="1742065" cy="696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model quality</a:t>
          </a:r>
        </a:p>
      </dsp:txBody>
      <dsp:txXfrm>
        <a:off x="8192390" y="336095"/>
        <a:ext cx="1045239" cy="696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E8CCC-0EE5-4472-8601-4EC8A6CE0270}">
      <dsp:nvSpPr>
        <dsp:cNvPr id="0" name=""/>
        <dsp:cNvSpPr/>
      </dsp:nvSpPr>
      <dsp:spPr>
        <a:xfrm>
          <a:off x="238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DataFrame1</a:t>
          </a:r>
        </a:p>
      </dsp:txBody>
      <dsp:txXfrm>
        <a:off x="582612" y="246884"/>
        <a:ext cx="1740694" cy="1160462"/>
      </dsp:txXfrm>
    </dsp:sp>
    <dsp:sp modelId="{D9D77F8B-5AE1-4173-981E-92222106BD1C}">
      <dsp:nvSpPr>
        <dsp:cNvPr id="0" name=""/>
        <dsp:cNvSpPr/>
      </dsp:nvSpPr>
      <dsp:spPr>
        <a:xfrm>
          <a:off x="261342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Transformer</a:t>
          </a:r>
        </a:p>
      </dsp:txBody>
      <dsp:txXfrm>
        <a:off x="3193652" y="246884"/>
        <a:ext cx="1740694" cy="1160462"/>
      </dsp:txXfrm>
    </dsp:sp>
    <dsp:sp modelId="{55AA93CF-B868-482C-BAF6-D6AB9255DAA8}">
      <dsp:nvSpPr>
        <dsp:cNvPr id="0" name=""/>
        <dsp:cNvSpPr/>
      </dsp:nvSpPr>
      <dsp:spPr>
        <a:xfrm>
          <a:off x="5224462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DataFrame2</a:t>
          </a:r>
        </a:p>
      </dsp:txBody>
      <dsp:txXfrm>
        <a:off x="5804693" y="246884"/>
        <a:ext cx="1740694" cy="1160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E8CCC-0EE5-4472-8601-4EC8A6CE0270}">
      <dsp:nvSpPr>
        <dsp:cNvPr id="0" name=""/>
        <dsp:cNvSpPr/>
      </dsp:nvSpPr>
      <dsp:spPr>
        <a:xfrm>
          <a:off x="238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observations</a:t>
          </a:r>
        </a:p>
      </dsp:txBody>
      <dsp:txXfrm>
        <a:off x="582612" y="246884"/>
        <a:ext cx="1740694" cy="1160462"/>
      </dsp:txXfrm>
    </dsp:sp>
    <dsp:sp modelId="{D9D77F8B-5AE1-4173-981E-92222106BD1C}">
      <dsp:nvSpPr>
        <dsp:cNvPr id="0" name=""/>
        <dsp:cNvSpPr/>
      </dsp:nvSpPr>
      <dsp:spPr>
        <a:xfrm>
          <a:off x="261342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ML model</a:t>
          </a:r>
        </a:p>
      </dsp:txBody>
      <dsp:txXfrm>
        <a:off x="3193652" y="246884"/>
        <a:ext cx="1740694" cy="1160462"/>
      </dsp:txXfrm>
    </dsp:sp>
    <dsp:sp modelId="{55AA93CF-B868-482C-BAF6-D6AB9255DAA8}">
      <dsp:nvSpPr>
        <dsp:cNvPr id="0" name=""/>
        <dsp:cNvSpPr/>
      </dsp:nvSpPr>
      <dsp:spPr>
        <a:xfrm>
          <a:off x="5224462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Predictions</a:t>
          </a:r>
        </a:p>
      </dsp:txBody>
      <dsp:txXfrm>
        <a:off x="5804693" y="246884"/>
        <a:ext cx="1740694" cy="1160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E8CCC-0EE5-4472-8601-4EC8A6CE0270}">
      <dsp:nvSpPr>
        <dsp:cNvPr id="0" name=""/>
        <dsp:cNvSpPr/>
      </dsp:nvSpPr>
      <dsp:spPr>
        <a:xfrm>
          <a:off x="238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DataFrame1</a:t>
          </a:r>
        </a:p>
      </dsp:txBody>
      <dsp:txXfrm>
        <a:off x="582612" y="246884"/>
        <a:ext cx="1740694" cy="1160462"/>
      </dsp:txXfrm>
    </dsp:sp>
    <dsp:sp modelId="{D9D77F8B-5AE1-4173-981E-92222106BD1C}">
      <dsp:nvSpPr>
        <dsp:cNvPr id="0" name=""/>
        <dsp:cNvSpPr/>
      </dsp:nvSpPr>
      <dsp:spPr>
        <a:xfrm>
          <a:off x="261342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Estimator</a:t>
          </a:r>
        </a:p>
      </dsp:txBody>
      <dsp:txXfrm>
        <a:off x="3193652" y="246884"/>
        <a:ext cx="1740694" cy="1160462"/>
      </dsp:txXfrm>
    </dsp:sp>
    <dsp:sp modelId="{55AA93CF-B868-482C-BAF6-D6AB9255DAA8}">
      <dsp:nvSpPr>
        <dsp:cNvPr id="0" name=""/>
        <dsp:cNvSpPr/>
      </dsp:nvSpPr>
      <dsp:spPr>
        <a:xfrm>
          <a:off x="5224462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Transformer</a:t>
          </a:r>
        </a:p>
      </dsp:txBody>
      <dsp:txXfrm>
        <a:off x="5804693" y="246884"/>
        <a:ext cx="1740694" cy="1160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E8CCC-0EE5-4472-8601-4EC8A6CE0270}">
      <dsp:nvSpPr>
        <dsp:cNvPr id="0" name=""/>
        <dsp:cNvSpPr/>
      </dsp:nvSpPr>
      <dsp:spPr>
        <a:xfrm>
          <a:off x="238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Training Data</a:t>
          </a:r>
        </a:p>
      </dsp:txBody>
      <dsp:txXfrm>
        <a:off x="582612" y="246884"/>
        <a:ext cx="1740694" cy="1160462"/>
      </dsp:txXfrm>
    </dsp:sp>
    <dsp:sp modelId="{D9D77F8B-5AE1-4173-981E-92222106BD1C}">
      <dsp:nvSpPr>
        <dsp:cNvPr id="0" name=""/>
        <dsp:cNvSpPr/>
      </dsp:nvSpPr>
      <dsp:spPr>
        <a:xfrm>
          <a:off x="2613421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ML algorithm</a:t>
          </a:r>
        </a:p>
      </dsp:txBody>
      <dsp:txXfrm>
        <a:off x="3193652" y="246884"/>
        <a:ext cx="1740694" cy="1160462"/>
      </dsp:txXfrm>
    </dsp:sp>
    <dsp:sp modelId="{55AA93CF-B868-482C-BAF6-D6AB9255DAA8}">
      <dsp:nvSpPr>
        <dsp:cNvPr id="0" name=""/>
        <dsp:cNvSpPr/>
      </dsp:nvSpPr>
      <dsp:spPr>
        <a:xfrm>
          <a:off x="5224462" y="246884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ML Model</a:t>
          </a:r>
        </a:p>
      </dsp:txBody>
      <dsp:txXfrm>
        <a:off x="5804693" y="246884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Roboto" panose="02000000000000000000" pitchFamily="2" charset="0"/>
              </a:rPr>
              <a:t>SparkML</a:t>
            </a:r>
            <a:r>
              <a:rPr lang="en-US" b="1" i="0" dirty="0">
                <a:effectLst/>
                <a:latin typeface="Roboto" panose="02000000000000000000" pitchFamily="2" charset="0"/>
              </a:rPr>
              <a:t> in Fabric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958" y="3754955"/>
            <a:ext cx="5726082" cy="1412997"/>
          </a:xfrm>
        </p:spPr>
        <p:txBody>
          <a:bodyPr/>
          <a:lstStyle/>
          <a:p>
            <a:r>
              <a:rPr lang="en-GB" dirty="0"/>
              <a:t>Nico Jacobs</a:t>
            </a:r>
          </a:p>
          <a:p>
            <a:r>
              <a:rPr lang="en-GB" dirty="0"/>
              <a:t>@SQLWaldorf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310A43F-30FE-8FB8-20B4-0C0FD432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21" y="3804997"/>
            <a:ext cx="921698" cy="9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9F2-A86F-D072-3872-05B293AE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512" y="755823"/>
            <a:ext cx="7840287" cy="1325563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From their ML to your ML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BA4E-ED9F-4A02-E38B-0EE305C5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AI/ML is quite popular these days </a:t>
            </a:r>
          </a:p>
          <a:p>
            <a:pPr lvl="1"/>
            <a:r>
              <a:rPr lang="en-GB" dirty="0"/>
              <a:t>ChatGPT, anybody?</a:t>
            </a:r>
          </a:p>
          <a:p>
            <a:r>
              <a:rPr lang="en-GB" dirty="0"/>
              <a:t>But not all models can be pretrained</a:t>
            </a:r>
          </a:p>
          <a:p>
            <a:pPr lvl="1"/>
            <a:r>
              <a:rPr lang="en-GB" dirty="0"/>
              <a:t>Or is all your business data on the public web?</a:t>
            </a:r>
          </a:p>
          <a:p>
            <a:r>
              <a:rPr lang="en-GB" dirty="0"/>
              <a:t>So, we need to build our own models</a:t>
            </a:r>
          </a:p>
        </p:txBody>
      </p:sp>
    </p:spTree>
    <p:extLst>
      <p:ext uri="{BB962C8B-B14F-4D97-AF65-F5344CB8AC3E}">
        <p14:creationId xmlns:p14="http://schemas.microsoft.com/office/powerpoint/2010/main" val="6929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935EA-0AE8-B7CE-2179-D3FE9B8E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89" y="739197"/>
            <a:ext cx="5191199" cy="1190048"/>
          </a:xfrm>
        </p:spPr>
        <p:txBody>
          <a:bodyPr>
            <a:normAutofit/>
          </a:bodyPr>
          <a:lstStyle/>
          <a:p>
            <a:r>
              <a:rPr lang="en-US" dirty="0"/>
              <a:t>ML lifecycle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AFE6C5-2DDB-D7F4-9930-09801ACC4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322960"/>
              </p:ext>
            </p:extLst>
          </p:nvPr>
        </p:nvGraphicFramePr>
        <p:xfrm>
          <a:off x="1062644" y="1754910"/>
          <a:ext cx="9799320" cy="388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42B5AAD4-5E6F-D677-17C0-08E9E73E2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89" y="2374710"/>
            <a:ext cx="1738264" cy="292760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29794B1-F50A-06F9-656A-97D6841FC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9309" y="2944958"/>
            <a:ext cx="1477818" cy="14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6AA187-5E7B-4DD5-851E-BD3CAAFA3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26AA187-5E7B-4DD5-851E-BD3CAAFA3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410298-D7FE-4236-B31F-594A8102F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BC410298-D7FE-4236-B31F-594A8102F6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8C5CD9-D394-4E66-B477-9BBDE2BEF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B8C5CD9-D394-4E66-B477-9BBDE2BEF5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028676-C9AD-4800-B0A5-A70604216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5B028676-C9AD-4800-B0A5-A70604216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FAAD3D-0FB0-4580-AD65-6B6D05947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98FAAD3D-0FB0-4580-AD65-6B6D05947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403A78-C168-4DC3-97C2-446B4F460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D2403A78-C168-4DC3-97C2-446B4F460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47043A-3E6F-4765-B645-6CF7F48B9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F147043A-3E6F-4765-B645-6CF7F48B9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126A-EBAC-2CD9-955A-9D1D680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C21EA-36A0-EAB0-73D1-BDAEBE292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ML many operations have to happen one after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Pipelines are reusable, parameterized sequences of building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Blocks come into two important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Transformers and Estimators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D46E84-8226-F352-BAA4-BEB9259DBF5F}"/>
              </a:ext>
            </a:extLst>
          </p:cNvPr>
          <p:cNvGraphicFramePr/>
          <p:nvPr/>
        </p:nvGraphicFramePr>
        <p:xfrm>
          <a:off x="1438901" y="2690551"/>
          <a:ext cx="9590726" cy="1369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94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E50B07-C3CA-3987-3DC2-4A86392E0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725259"/>
              </p:ext>
            </p:extLst>
          </p:nvPr>
        </p:nvGraphicFramePr>
        <p:xfrm>
          <a:off x="1228436" y="2853114"/>
          <a:ext cx="8128000" cy="165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CF38A1-8A5A-B45D-1BE5-D71FFA9F0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214829"/>
              </p:ext>
            </p:extLst>
          </p:nvPr>
        </p:nvGraphicFramePr>
        <p:xfrm>
          <a:off x="1228436" y="4206241"/>
          <a:ext cx="8128000" cy="165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601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Estimators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E50B07-C3CA-3987-3DC2-4A86392E0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064710"/>
              </p:ext>
            </p:extLst>
          </p:nvPr>
        </p:nvGraphicFramePr>
        <p:xfrm>
          <a:off x="1228436" y="2853114"/>
          <a:ext cx="8128000" cy="165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CF38A1-8A5A-B45D-1BE5-D71FFA9F0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08416"/>
              </p:ext>
            </p:extLst>
          </p:nvPr>
        </p:nvGraphicFramePr>
        <p:xfrm>
          <a:off x="1228436" y="4206241"/>
          <a:ext cx="8128000" cy="165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41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93E8CCC-0EE5-4472-8601-4EC8A6CE0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9D77F8B-5AE1-4173-981E-92222106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5AA93CF-B868-482C-BAF6-D6AB9255D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93F-10A6-9EA7-8037-5159FCB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FC9-BB5B-7256-4879-518565E098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BA77-2906-62C8-A0B5-F4B199B6C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1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5B28-A613-6681-2846-A9488D3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7DC9-43EF-BE75-EA5C-68C941299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Microsoft Fabric can help with multiple steps in machine learning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Many frameworks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Pipelines help building reusable ML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Transformers transform data into other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Estimators transform data into Transformer</a:t>
            </a:r>
          </a:p>
        </p:txBody>
      </p:sp>
    </p:spTree>
    <p:extLst>
      <p:ext uri="{BB962C8B-B14F-4D97-AF65-F5344CB8AC3E}">
        <p14:creationId xmlns:p14="http://schemas.microsoft.com/office/powerpoint/2010/main" val="375733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F72B-E41F-1927-F97F-6E4F1A7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dirty="0"/>
              <a:t>Thank you for the feedback!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19FA-72FD-AD29-27D3-51E437982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@SQLWaldorf</a:t>
            </a:r>
          </a:p>
          <a:p>
            <a:endParaRPr lang="en-GB" sz="4000" dirty="0"/>
          </a:p>
          <a:p>
            <a:r>
              <a:rPr lang="en-GB" sz="4000" dirty="0"/>
              <a:t>https://sqlb.it/?12521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EFDE09-79CD-28D2-9A30-93175298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41291"/>
            <a:ext cx="3509356" cy="35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8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CB46AF1B55445AFFCE62E7D374E1A" ma:contentTypeVersion="18" ma:contentTypeDescription="Create a new document." ma:contentTypeScope="" ma:versionID="553ef55b15c9ee91e8936282d2458a82">
  <xsd:schema xmlns:xsd="http://www.w3.org/2001/XMLSchema" xmlns:xs="http://www.w3.org/2001/XMLSchema" xmlns:p="http://schemas.microsoft.com/office/2006/metadata/properties" xmlns:ns2="6fef856b-9957-4c63-8350-3d47a877eed5" xmlns:ns3="5c1ef3b4-dda5-4ed2-aafb-ef543d07122a" targetNamespace="http://schemas.microsoft.com/office/2006/metadata/properties" ma:root="true" ma:fieldsID="3ca161407472da45f55f3fbd8e16a48f" ns2:_="" ns3:_="">
    <xsd:import namespace="6fef856b-9957-4c63-8350-3d47a877eed5"/>
    <xsd:import namespace="5c1ef3b4-dda5-4ed2-aafb-ef543d0712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f856b-9957-4c63-8350-3d47a877ee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c5012b2-fd90-4653-9f66-53529b1924c6}" ma:internalName="TaxCatchAll" ma:showField="CatchAllData" ma:web="6fef856b-9957-4c63-8350-3d47a877ee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f3b4-dda5-4ed2-aafb-ef543d071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4273c50-2572-4e30-a8ed-000810e06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ef856b-9957-4c63-8350-3d47a877eed5" xsi:nil="true"/>
    <lcf76f155ced4ddcb4097134ff3c332f xmlns="5c1ef3b4-dda5-4ed2-aafb-ef543d0712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44A534-2DC3-4D64-882D-BC66A94C7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f856b-9957-4c63-8350-3d47a877eed5"/>
    <ds:schemaRef ds:uri="5c1ef3b4-dda5-4ed2-aafb-ef543d0712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06969-232C-4B45-A023-22C785139D66}">
  <ds:schemaRefs>
    <ds:schemaRef ds:uri="http://schemas.microsoft.com/office/2006/metadata/properties"/>
    <ds:schemaRef ds:uri="http://schemas.microsoft.com/office/infopath/2007/PartnerControls"/>
    <ds:schemaRef ds:uri="6fef856b-9957-4c63-8350-3d47a877eed5"/>
    <ds:schemaRef ds:uri="5c1ef3b4-dda5-4ed2-aafb-ef543d0712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Congenial</vt:lpstr>
      <vt:lpstr>Roboto</vt:lpstr>
      <vt:lpstr>Office Theme</vt:lpstr>
      <vt:lpstr>SparkML in Fabric</vt:lpstr>
      <vt:lpstr>From their ML to your ML</vt:lpstr>
      <vt:lpstr>ML lifecycle</vt:lpstr>
      <vt:lpstr>Pipelines </vt:lpstr>
      <vt:lpstr>Transformers</vt:lpstr>
      <vt:lpstr>Estimators</vt:lpstr>
      <vt:lpstr>Demo Time!</vt:lpstr>
      <vt:lpstr>Conclusions</vt:lpstr>
      <vt:lpstr>Thank you for the feedback!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Nico Jacobs</cp:lastModifiedBy>
  <cp:revision>3</cp:revision>
  <dcterms:created xsi:type="dcterms:W3CDTF">2023-09-13T08:13:44Z</dcterms:created>
  <dcterms:modified xsi:type="dcterms:W3CDTF">2024-03-20T15:52:22Z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0x010100916CB46AF1B55445AFFCE62E7D374E1A</vt:lpwstr>
  </property>
</Properties>
</file>