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5"/>
  </p:notesMasterIdLst>
  <p:sldIdLst>
    <p:sldId id="432" r:id="rId2"/>
    <p:sldId id="338" r:id="rId3"/>
    <p:sldId id="480" r:id="rId4"/>
    <p:sldId id="479" r:id="rId5"/>
    <p:sldId id="339" r:id="rId6"/>
    <p:sldId id="482" r:id="rId7"/>
    <p:sldId id="483" r:id="rId8"/>
    <p:sldId id="484" r:id="rId9"/>
    <p:sldId id="485" r:id="rId10"/>
    <p:sldId id="486" r:id="rId11"/>
    <p:sldId id="487" r:id="rId12"/>
    <p:sldId id="269" r:id="rId13"/>
    <p:sldId id="43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o Kornelis" initials="HK" lastIdx="1" clrIdx="0">
    <p:extLst>
      <p:ext uri="{19B8F6BF-5375-455C-9EA6-DF929625EA0E}">
        <p15:presenceInfo xmlns:p15="http://schemas.microsoft.com/office/powerpoint/2012/main" userId="6575f6931dc33d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8" autoAdjust="0"/>
    <p:restoredTop sz="90175" autoAdjust="0"/>
  </p:normalViewPr>
  <p:slideViewPr>
    <p:cSldViewPr snapToGrid="0">
      <p:cViewPr varScale="1">
        <p:scale>
          <a:sx n="103" d="100"/>
          <a:sy n="103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Kornelis" userId="6575f6931dc33de0" providerId="LiveId" clId="{798DB030-965F-4089-AD2D-D798F0DD0765}"/>
    <pc:docChg chg="custSel addSld delSld modSld">
      <pc:chgData name="Hugo Kornelis" userId="6575f6931dc33de0" providerId="LiveId" clId="{798DB030-965F-4089-AD2D-D798F0DD0765}" dt="2021-02-26T17:00:58.067" v="170" actId="20577"/>
      <pc:docMkLst>
        <pc:docMk/>
      </pc:docMkLst>
      <pc:sldChg chg="modSp add del mod modTransition">
        <pc:chgData name="Hugo Kornelis" userId="6575f6931dc33de0" providerId="LiveId" clId="{798DB030-965F-4089-AD2D-D798F0DD0765}" dt="2021-02-26T16:46:08.337" v="7"/>
        <pc:sldMkLst>
          <pc:docMk/>
          <pc:sldMk cId="3641753342" sldId="256"/>
        </pc:sldMkLst>
        <pc:spChg chg="mod">
          <ac:chgData name="Hugo Kornelis" userId="6575f6931dc33de0" providerId="LiveId" clId="{798DB030-965F-4089-AD2D-D798F0DD0765}" dt="2021-02-26T16:45:49.929" v="4" actId="27636"/>
          <ac:spMkLst>
            <pc:docMk/>
            <pc:sldMk cId="3641753342" sldId="256"/>
            <ac:spMk id="2" creationId="{A757FA19-B88F-4E6C-86F2-77006E0C691A}"/>
          </ac:spMkLst>
        </pc:spChg>
        <pc:spChg chg="mod">
          <ac:chgData name="Hugo Kornelis" userId="6575f6931dc33de0" providerId="LiveId" clId="{798DB030-965F-4089-AD2D-D798F0DD0765}" dt="2021-02-26T16:46:01.332" v="5"/>
          <ac:spMkLst>
            <pc:docMk/>
            <pc:sldMk cId="3641753342" sldId="256"/>
            <ac:spMk id="3" creationId="{17D28904-08B7-4852-96B5-3F248FBF1A42}"/>
          </ac:spMkLst>
        </pc:spChg>
      </pc:sldChg>
      <pc:sldChg chg="del">
        <pc:chgData name="Hugo Kornelis" userId="6575f6931dc33de0" providerId="LiveId" clId="{798DB030-965F-4089-AD2D-D798F0DD0765}" dt="2021-02-26T16:46:10.293" v="8" actId="47"/>
        <pc:sldMkLst>
          <pc:docMk/>
          <pc:sldMk cId="2820420002" sldId="257"/>
        </pc:sldMkLst>
      </pc:sldChg>
      <pc:sldChg chg="add">
        <pc:chgData name="Hugo Kornelis" userId="6575f6931dc33de0" providerId="LiveId" clId="{798DB030-965F-4089-AD2D-D798F0DD0765}" dt="2021-02-26T16:55:21.888" v="78"/>
        <pc:sldMkLst>
          <pc:docMk/>
          <pc:sldMk cId="2927280188" sldId="269"/>
        </pc:sldMkLst>
      </pc:sldChg>
      <pc:sldChg chg="del">
        <pc:chgData name="Hugo Kornelis" userId="6575f6931dc33de0" providerId="LiveId" clId="{798DB030-965F-4089-AD2D-D798F0DD0765}" dt="2021-02-26T16:46:11.374" v="9" actId="47"/>
        <pc:sldMkLst>
          <pc:docMk/>
          <pc:sldMk cId="2200503323" sldId="293"/>
        </pc:sldMkLst>
      </pc:sldChg>
      <pc:sldChg chg="del">
        <pc:chgData name="Hugo Kornelis" userId="6575f6931dc33de0" providerId="LiveId" clId="{798DB030-965F-4089-AD2D-D798F0DD0765}" dt="2021-02-26T16:46:03.912" v="6" actId="47"/>
        <pc:sldMkLst>
          <pc:docMk/>
          <pc:sldMk cId="4274466538" sldId="295"/>
        </pc:sldMkLst>
      </pc:sldChg>
      <pc:sldChg chg="del">
        <pc:chgData name="Hugo Kornelis" userId="6575f6931dc33de0" providerId="LiveId" clId="{798DB030-965F-4089-AD2D-D798F0DD0765}" dt="2021-02-26T16:55:21.456" v="77" actId="47"/>
        <pc:sldMkLst>
          <pc:docMk/>
          <pc:sldMk cId="3380234151" sldId="296"/>
        </pc:sldMkLst>
      </pc:sldChg>
      <pc:sldChg chg="delSp modSp add del mod">
        <pc:chgData name="Hugo Kornelis" userId="6575f6931dc33de0" providerId="LiveId" clId="{798DB030-965F-4089-AD2D-D798F0DD0765}" dt="2021-02-26T16:50:47.575" v="57" actId="1037"/>
        <pc:sldMkLst>
          <pc:docMk/>
          <pc:sldMk cId="866618037" sldId="338"/>
        </pc:sldMkLst>
        <pc:spChg chg="del">
          <ac:chgData name="Hugo Kornelis" userId="6575f6931dc33de0" providerId="LiveId" clId="{798DB030-965F-4089-AD2D-D798F0DD0765}" dt="2021-02-26T16:49:44.826" v="14"/>
          <ac:spMkLst>
            <pc:docMk/>
            <pc:sldMk cId="866618037" sldId="338"/>
            <ac:spMk id="4" creationId="{2F2DE380-5CF5-4606-A830-CBE0439A3FBA}"/>
          </ac:spMkLst>
        </pc:spChg>
        <pc:spChg chg="mod">
          <ac:chgData name="Hugo Kornelis" userId="6575f6931dc33de0" providerId="LiveId" clId="{798DB030-965F-4089-AD2D-D798F0DD0765}" dt="2021-02-26T16:49:47.281" v="16"/>
          <ac:spMkLst>
            <pc:docMk/>
            <pc:sldMk cId="866618037" sldId="338"/>
            <ac:spMk id="6" creationId="{F516F5CE-6331-4524-9837-7557DC682CE9}"/>
          </ac:spMkLst>
        </pc:spChg>
        <pc:spChg chg="del">
          <ac:chgData name="Hugo Kornelis" userId="6575f6931dc33de0" providerId="LiveId" clId="{798DB030-965F-4089-AD2D-D798F0DD0765}" dt="2021-02-26T16:49:44.826" v="14"/>
          <ac:spMkLst>
            <pc:docMk/>
            <pc:sldMk cId="866618037" sldId="338"/>
            <ac:spMk id="7" creationId="{20FB7A6C-25EC-45C6-8499-31A2896D8A3E}"/>
          </ac:spMkLst>
        </pc:spChg>
        <pc:spChg chg="mod">
          <ac:chgData name="Hugo Kornelis" userId="6575f6931dc33de0" providerId="LiveId" clId="{798DB030-965F-4089-AD2D-D798F0DD0765}" dt="2021-02-26T16:50:47.575" v="57" actId="1037"/>
          <ac:spMkLst>
            <pc:docMk/>
            <pc:sldMk cId="866618037" sldId="338"/>
            <ac:spMk id="10" creationId="{5C310C8A-C961-4CF9-81EA-DBEAABB6F1C1}"/>
          </ac:spMkLst>
        </pc:spChg>
      </pc:sldChg>
      <pc:sldChg chg="delSp modSp add del">
        <pc:chgData name="Hugo Kornelis" userId="6575f6931dc33de0" providerId="LiveId" clId="{798DB030-965F-4089-AD2D-D798F0DD0765}" dt="2021-02-26T16:49:47.281" v="16"/>
        <pc:sldMkLst>
          <pc:docMk/>
          <pc:sldMk cId="2654703848" sldId="339"/>
        </pc:sldMkLst>
        <pc:spChg chg="del">
          <ac:chgData name="Hugo Kornelis" userId="6575f6931dc33de0" providerId="LiveId" clId="{798DB030-965F-4089-AD2D-D798F0DD0765}" dt="2021-02-26T16:49:44.826" v="14"/>
          <ac:spMkLst>
            <pc:docMk/>
            <pc:sldMk cId="2654703848" sldId="339"/>
            <ac:spMk id="4" creationId="{B7BED384-92DB-4C51-B796-56547CF568EC}"/>
          </ac:spMkLst>
        </pc:spChg>
        <pc:spChg chg="mod">
          <ac:chgData name="Hugo Kornelis" userId="6575f6931dc33de0" providerId="LiveId" clId="{798DB030-965F-4089-AD2D-D798F0DD0765}" dt="2021-02-26T16:49:47.281" v="16"/>
          <ac:spMkLst>
            <pc:docMk/>
            <pc:sldMk cId="2654703848" sldId="339"/>
            <ac:spMk id="6" creationId="{F516F5CE-6331-4524-9837-7557DC682CE9}"/>
          </ac:spMkLst>
        </pc:spChg>
        <pc:spChg chg="del">
          <ac:chgData name="Hugo Kornelis" userId="6575f6931dc33de0" providerId="LiveId" clId="{798DB030-965F-4089-AD2D-D798F0DD0765}" dt="2021-02-26T16:49:44.826" v="14"/>
          <ac:spMkLst>
            <pc:docMk/>
            <pc:sldMk cId="2654703848" sldId="339"/>
            <ac:spMk id="7" creationId="{8830C367-5DDB-4F32-883A-25FFA348247F}"/>
          </ac:spMkLst>
        </pc:spChg>
      </pc:sldChg>
      <pc:sldChg chg="modSp mod">
        <pc:chgData name="Hugo Kornelis" userId="6575f6931dc33de0" providerId="LiveId" clId="{798DB030-965F-4089-AD2D-D798F0DD0765}" dt="2021-02-26T17:00:58.067" v="170" actId="20577"/>
        <pc:sldMkLst>
          <pc:docMk/>
          <pc:sldMk cId="1862321260" sldId="403"/>
        </pc:sldMkLst>
        <pc:spChg chg="mod">
          <ac:chgData name="Hugo Kornelis" userId="6575f6931dc33de0" providerId="LiveId" clId="{798DB030-965F-4089-AD2D-D798F0DD0765}" dt="2021-02-26T17:00:58.067" v="170" actId="20577"/>
          <ac:spMkLst>
            <pc:docMk/>
            <pc:sldMk cId="1862321260" sldId="403"/>
            <ac:spMk id="3" creationId="{A02B7177-A7FE-4DD3-B1F4-86DFC3A1390E}"/>
          </ac:spMkLst>
        </pc:spChg>
      </pc:sldChg>
      <pc:sldChg chg="del">
        <pc:chgData name="Hugo Kornelis" userId="6575f6931dc33de0" providerId="LiveId" clId="{798DB030-965F-4089-AD2D-D798F0DD0765}" dt="2021-02-26T16:55:02.726" v="76" actId="47"/>
        <pc:sldMkLst>
          <pc:docMk/>
          <pc:sldMk cId="2547504477" sldId="404"/>
        </pc:sldMkLst>
      </pc:sldChg>
      <pc:sldChg chg="add">
        <pc:chgData name="Hugo Kornelis" userId="6575f6931dc33de0" providerId="LiveId" clId="{798DB030-965F-4089-AD2D-D798F0DD0765}" dt="2021-02-26T16:55:21.888" v="78"/>
        <pc:sldMkLst>
          <pc:docMk/>
          <pc:sldMk cId="908643250" sldId="431"/>
        </pc:sldMkLst>
      </pc:sldChg>
      <pc:sldChg chg="delSp modSp add del mod">
        <pc:chgData name="Hugo Kornelis" userId="6575f6931dc33de0" providerId="LiveId" clId="{798DB030-965F-4089-AD2D-D798F0DD0765}" dt="2021-02-26T16:54:09.619" v="75" actId="404"/>
        <pc:sldMkLst>
          <pc:docMk/>
          <pc:sldMk cId="2740046715" sldId="479"/>
        </pc:sldMkLst>
        <pc:spChg chg="mod">
          <ac:chgData name="Hugo Kornelis" userId="6575f6931dc33de0" providerId="LiveId" clId="{798DB030-965F-4089-AD2D-D798F0DD0765}" dt="2021-02-26T16:54:09.619" v="75" actId="404"/>
          <ac:spMkLst>
            <pc:docMk/>
            <pc:sldMk cId="2740046715" sldId="479"/>
            <ac:spMk id="3" creationId="{00000000-0000-0000-0000-000000000000}"/>
          </ac:spMkLst>
        </pc:spChg>
        <pc:spChg chg="del">
          <ac:chgData name="Hugo Kornelis" userId="6575f6931dc33de0" providerId="LiveId" clId="{798DB030-965F-4089-AD2D-D798F0DD0765}" dt="2021-02-26T16:49:44.826" v="14"/>
          <ac:spMkLst>
            <pc:docMk/>
            <pc:sldMk cId="2740046715" sldId="479"/>
            <ac:spMk id="4" creationId="{1130123D-347E-4DC1-B6EC-9E478E76052D}"/>
          </ac:spMkLst>
        </pc:spChg>
        <pc:spChg chg="mod">
          <ac:chgData name="Hugo Kornelis" userId="6575f6931dc33de0" providerId="LiveId" clId="{798DB030-965F-4089-AD2D-D798F0DD0765}" dt="2021-02-26T16:49:47.281" v="16"/>
          <ac:spMkLst>
            <pc:docMk/>
            <pc:sldMk cId="2740046715" sldId="479"/>
            <ac:spMk id="6" creationId="{F516F5CE-6331-4524-9837-7557DC682CE9}"/>
          </ac:spMkLst>
        </pc:spChg>
        <pc:spChg chg="del">
          <ac:chgData name="Hugo Kornelis" userId="6575f6931dc33de0" providerId="LiveId" clId="{798DB030-965F-4089-AD2D-D798F0DD0765}" dt="2021-02-26T16:49:44.826" v="14"/>
          <ac:spMkLst>
            <pc:docMk/>
            <pc:sldMk cId="2740046715" sldId="479"/>
            <ac:spMk id="7" creationId="{56C2524D-1ED7-4ED7-A325-8C9BF3FA5CFA}"/>
          </ac:spMkLst>
        </pc:spChg>
      </pc:sldChg>
      <pc:sldChg chg="delSp modSp add del mod">
        <pc:chgData name="Hugo Kornelis" userId="6575f6931dc33de0" providerId="LiveId" clId="{798DB030-965F-4089-AD2D-D798F0DD0765}" dt="2021-02-26T16:51:17.015" v="74" actId="20577"/>
        <pc:sldMkLst>
          <pc:docMk/>
          <pc:sldMk cId="1278434480" sldId="480"/>
        </pc:sldMkLst>
        <pc:spChg chg="mod">
          <ac:chgData name="Hugo Kornelis" userId="6575f6931dc33de0" providerId="LiveId" clId="{798DB030-965F-4089-AD2D-D798F0DD0765}" dt="2021-02-26T16:51:17.015" v="74" actId="20577"/>
          <ac:spMkLst>
            <pc:docMk/>
            <pc:sldMk cId="1278434480" sldId="480"/>
            <ac:spMk id="3" creationId="{00000000-0000-0000-0000-000000000000}"/>
          </ac:spMkLst>
        </pc:spChg>
        <pc:spChg chg="del">
          <ac:chgData name="Hugo Kornelis" userId="6575f6931dc33de0" providerId="LiveId" clId="{798DB030-965F-4089-AD2D-D798F0DD0765}" dt="2021-02-26T16:49:44.826" v="14"/>
          <ac:spMkLst>
            <pc:docMk/>
            <pc:sldMk cId="1278434480" sldId="480"/>
            <ac:spMk id="4" creationId="{366CE07E-050D-4366-9522-ED86EB40386E}"/>
          </ac:spMkLst>
        </pc:spChg>
        <pc:spChg chg="mod">
          <ac:chgData name="Hugo Kornelis" userId="6575f6931dc33de0" providerId="LiveId" clId="{798DB030-965F-4089-AD2D-D798F0DD0765}" dt="2021-02-26T16:49:47.281" v="16"/>
          <ac:spMkLst>
            <pc:docMk/>
            <pc:sldMk cId="1278434480" sldId="480"/>
            <ac:spMk id="6" creationId="{F516F5CE-6331-4524-9837-7557DC682CE9}"/>
          </ac:spMkLst>
        </pc:spChg>
        <pc:spChg chg="del">
          <ac:chgData name="Hugo Kornelis" userId="6575f6931dc33de0" providerId="LiveId" clId="{798DB030-965F-4089-AD2D-D798F0DD0765}" dt="2021-02-26T16:49:44.826" v="14"/>
          <ac:spMkLst>
            <pc:docMk/>
            <pc:sldMk cId="1278434480" sldId="480"/>
            <ac:spMk id="7" creationId="{C1D123BF-424E-463B-842B-09A0EF4309FE}"/>
          </ac:spMkLst>
        </pc:spChg>
      </pc:sldChg>
      <pc:sldChg chg="add del">
        <pc:chgData name="Hugo Kornelis" userId="6575f6931dc33de0" providerId="LiveId" clId="{798DB030-965F-4089-AD2D-D798F0DD0765}" dt="2021-02-26T16:57:37.257" v="118"/>
        <pc:sldMkLst>
          <pc:docMk/>
          <pc:sldMk cId="2588766182" sldId="481"/>
        </pc:sldMkLst>
      </pc:sldChg>
      <pc:sldChg chg="add del">
        <pc:chgData name="Hugo Kornelis" userId="6575f6931dc33de0" providerId="LiveId" clId="{798DB030-965F-4089-AD2D-D798F0DD0765}" dt="2021-02-26T16:57:37.257" v="118"/>
        <pc:sldMkLst>
          <pc:docMk/>
          <pc:sldMk cId="1131644644" sldId="482"/>
        </pc:sldMkLst>
      </pc:sldChg>
      <pc:sldMasterChg chg="delSldLayout">
        <pc:chgData name="Hugo Kornelis" userId="6575f6931dc33de0" providerId="LiveId" clId="{798DB030-965F-4089-AD2D-D798F0DD0765}" dt="2021-02-26T16:55:21.456" v="77" actId="47"/>
        <pc:sldMasterMkLst>
          <pc:docMk/>
          <pc:sldMasterMk cId="830231302" sldId="2147483708"/>
        </pc:sldMasterMkLst>
        <pc:sldLayoutChg chg="del">
          <pc:chgData name="Hugo Kornelis" userId="6575f6931dc33de0" providerId="LiveId" clId="{798DB030-965F-4089-AD2D-D798F0DD0765}" dt="2021-02-26T16:46:03.912" v="6" actId="47"/>
          <pc:sldLayoutMkLst>
            <pc:docMk/>
            <pc:sldMasterMk cId="830231302" sldId="2147483708"/>
            <pc:sldLayoutMk cId="2536175580" sldId="2147483721"/>
          </pc:sldLayoutMkLst>
        </pc:sldLayoutChg>
        <pc:sldLayoutChg chg="del">
          <pc:chgData name="Hugo Kornelis" userId="6575f6931dc33de0" providerId="LiveId" clId="{798DB030-965F-4089-AD2D-D798F0DD0765}" dt="2021-02-26T16:46:10.293" v="8" actId="47"/>
          <pc:sldLayoutMkLst>
            <pc:docMk/>
            <pc:sldMasterMk cId="830231302" sldId="2147483708"/>
            <pc:sldLayoutMk cId="3145615742" sldId="2147483722"/>
          </pc:sldLayoutMkLst>
        </pc:sldLayoutChg>
        <pc:sldLayoutChg chg="del">
          <pc:chgData name="Hugo Kornelis" userId="6575f6931dc33de0" providerId="LiveId" clId="{798DB030-965F-4089-AD2D-D798F0DD0765}" dt="2021-02-26T16:55:02.726" v="76" actId="47"/>
          <pc:sldLayoutMkLst>
            <pc:docMk/>
            <pc:sldMasterMk cId="830231302" sldId="2147483708"/>
            <pc:sldLayoutMk cId="1761163797" sldId="2147483723"/>
          </pc:sldLayoutMkLst>
        </pc:sldLayoutChg>
        <pc:sldLayoutChg chg="del">
          <pc:chgData name="Hugo Kornelis" userId="6575f6931dc33de0" providerId="LiveId" clId="{798DB030-965F-4089-AD2D-D798F0DD0765}" dt="2021-02-26T16:55:21.456" v="77" actId="47"/>
          <pc:sldLayoutMkLst>
            <pc:docMk/>
            <pc:sldMasterMk cId="830231302" sldId="2147483708"/>
            <pc:sldLayoutMk cId="753244845" sldId="2147483724"/>
          </pc:sldLayoutMkLst>
        </pc:sldLayoutChg>
      </pc:sldMasterChg>
    </pc:docChg>
  </pc:docChgLst>
  <pc:docChgLst>
    <pc:chgData name="Hugo Kornelis" userId="6575f6931dc33de0" providerId="LiveId" clId="{6599A25A-4D2C-4691-BAB2-DEE6E7DBD4A2}"/>
    <pc:docChg chg="custSel addSld modSld">
      <pc:chgData name="Hugo Kornelis" userId="6575f6931dc33de0" providerId="LiveId" clId="{6599A25A-4D2C-4691-BAB2-DEE6E7DBD4A2}" dt="2020-02-13T12:21:21.209" v="509" actId="20577"/>
      <pc:docMkLst>
        <pc:docMk/>
      </pc:docMkLst>
      <pc:sldChg chg="modSp">
        <pc:chgData name="Hugo Kornelis" userId="6575f6931dc33de0" providerId="LiveId" clId="{6599A25A-4D2C-4691-BAB2-DEE6E7DBD4A2}" dt="2020-02-10T13:00:59.051" v="23" actId="1076"/>
        <pc:sldMkLst>
          <pc:docMk/>
          <pc:sldMk cId="3899025579" sldId="268"/>
        </pc:sldMkLst>
        <pc:spChg chg="mod">
          <ac:chgData name="Hugo Kornelis" userId="6575f6931dc33de0" providerId="LiveId" clId="{6599A25A-4D2C-4691-BAB2-DEE6E7DBD4A2}" dt="2020-02-10T13:00:06.345" v="22" actId="1035"/>
          <ac:spMkLst>
            <pc:docMk/>
            <pc:sldMk cId="3899025579" sldId="268"/>
            <ac:spMk id="5" creationId="{28359504-79EA-4CBC-938D-F174DE55F5DB}"/>
          </ac:spMkLst>
        </pc:spChg>
        <pc:spChg chg="mod">
          <ac:chgData name="Hugo Kornelis" userId="6575f6931dc33de0" providerId="LiveId" clId="{6599A25A-4D2C-4691-BAB2-DEE6E7DBD4A2}" dt="2020-02-10T12:59:45.435" v="13" actId="1035"/>
          <ac:spMkLst>
            <pc:docMk/>
            <pc:sldMk cId="3899025579" sldId="268"/>
            <ac:spMk id="6" creationId="{3A3E5ABD-E9B5-4BDE-95B8-26DBF38CAADF}"/>
          </ac:spMkLst>
        </pc:spChg>
        <pc:picChg chg="mod">
          <ac:chgData name="Hugo Kornelis" userId="6575f6931dc33de0" providerId="LiveId" clId="{6599A25A-4D2C-4691-BAB2-DEE6E7DBD4A2}" dt="2020-02-10T13:00:59.051" v="23" actId="1076"/>
          <ac:picMkLst>
            <pc:docMk/>
            <pc:sldMk cId="3899025579" sldId="268"/>
            <ac:picMk id="9" creationId="{9809263A-C314-4E8E-A1AB-7E1230B2C6CE}"/>
          </ac:picMkLst>
        </pc:picChg>
        <pc:picChg chg="mod">
          <ac:chgData name="Hugo Kornelis" userId="6575f6931dc33de0" providerId="LiveId" clId="{6599A25A-4D2C-4691-BAB2-DEE6E7DBD4A2}" dt="2020-02-10T13:00:06.345" v="22" actId="1035"/>
          <ac:picMkLst>
            <pc:docMk/>
            <pc:sldMk cId="3899025579" sldId="268"/>
            <ac:picMk id="1026" creationId="{2C33FF8A-7082-451E-B06F-A864F2AB2395}"/>
          </ac:picMkLst>
        </pc:picChg>
      </pc:sldChg>
      <pc:sldChg chg="modSp add modTransition">
        <pc:chgData name="Hugo Kornelis" userId="6575f6931dc33de0" providerId="LiveId" clId="{6599A25A-4D2C-4691-BAB2-DEE6E7DBD4A2}" dt="2020-02-10T13:14:15.003" v="460"/>
        <pc:sldMkLst>
          <pc:docMk/>
          <pc:sldMk cId="2999099414" sldId="274"/>
        </pc:sldMkLst>
        <pc:spChg chg="mod">
          <ac:chgData name="Hugo Kornelis" userId="6575f6931dc33de0" providerId="LiveId" clId="{6599A25A-4D2C-4691-BAB2-DEE6E7DBD4A2}" dt="2020-02-10T13:08:16.517" v="31" actId="20577"/>
          <ac:spMkLst>
            <pc:docMk/>
            <pc:sldMk cId="2999099414" sldId="274"/>
            <ac:spMk id="2" creationId="{AEBCE173-0DD2-47EC-99E9-F1510F6F06A3}"/>
          </ac:spMkLst>
        </pc:spChg>
        <pc:spChg chg="mod">
          <ac:chgData name="Hugo Kornelis" userId="6575f6931dc33de0" providerId="LiveId" clId="{6599A25A-4D2C-4691-BAB2-DEE6E7DBD4A2}" dt="2020-02-10T13:12:03.331" v="190" actId="790"/>
          <ac:spMkLst>
            <pc:docMk/>
            <pc:sldMk cId="2999099414" sldId="274"/>
            <ac:spMk id="3" creationId="{E6CA982B-E6DE-4060-A547-7F157CED7145}"/>
          </ac:spMkLst>
        </pc:spChg>
      </pc:sldChg>
      <pc:sldChg chg="modSp add modTransition modAnim">
        <pc:chgData name="Hugo Kornelis" userId="6575f6931dc33de0" providerId="LiveId" clId="{6599A25A-4D2C-4691-BAB2-DEE6E7DBD4A2}" dt="2020-02-13T12:21:21.209" v="509" actId="20577"/>
        <pc:sldMkLst>
          <pc:docMk/>
          <pc:sldMk cId="1347406334" sldId="275"/>
        </pc:sldMkLst>
        <pc:spChg chg="mod">
          <ac:chgData name="Hugo Kornelis" userId="6575f6931dc33de0" providerId="LiveId" clId="{6599A25A-4D2C-4691-BAB2-DEE6E7DBD4A2}" dt="2020-02-10T13:12:35.546" v="205" actId="790"/>
          <ac:spMkLst>
            <pc:docMk/>
            <pc:sldMk cId="1347406334" sldId="275"/>
            <ac:spMk id="2" creationId="{AEBCE173-0DD2-47EC-99E9-F1510F6F06A3}"/>
          </ac:spMkLst>
        </pc:spChg>
        <pc:spChg chg="mod">
          <ac:chgData name="Hugo Kornelis" userId="6575f6931dc33de0" providerId="LiveId" clId="{6599A25A-4D2C-4691-BAB2-DEE6E7DBD4A2}" dt="2020-02-13T12:21:21.209" v="509" actId="20577"/>
          <ac:spMkLst>
            <pc:docMk/>
            <pc:sldMk cId="1347406334" sldId="275"/>
            <ac:spMk id="3" creationId="{E6CA982B-E6DE-4060-A547-7F157CED7145}"/>
          </ac:spMkLst>
        </pc:spChg>
      </pc:sldChg>
    </pc:docChg>
  </pc:docChgLst>
  <pc:docChgLst>
    <pc:chgData name="Hugo Kornelis" userId="6575f6931dc33de0" providerId="LiveId" clId="{5367D865-58AB-4A7D-B180-7689D172ED5F}"/>
    <pc:docChg chg="undo custSel addSld delSld modSld">
      <pc:chgData name="Hugo Kornelis" userId="6575f6931dc33de0" providerId="LiveId" clId="{5367D865-58AB-4A7D-B180-7689D172ED5F}" dt="2020-06-21T11:44:53.093" v="4572" actId="20577"/>
      <pc:docMkLst>
        <pc:docMk/>
      </pc:docMkLst>
      <pc:sldChg chg="del">
        <pc:chgData name="Hugo Kornelis" userId="6575f6931dc33de0" providerId="LiveId" clId="{5367D865-58AB-4A7D-B180-7689D172ED5F}" dt="2020-06-07T10:51:38.588" v="0" actId="2696"/>
        <pc:sldMkLst>
          <pc:docMk/>
          <pc:sldMk cId="363009201" sldId="257"/>
        </pc:sldMkLst>
      </pc:sldChg>
      <pc:sldChg chg="modSp">
        <pc:chgData name="Hugo Kornelis" userId="6575f6931dc33de0" providerId="LiveId" clId="{5367D865-58AB-4A7D-B180-7689D172ED5F}" dt="2020-06-08T18:30:46.626" v="4375" actId="20577"/>
        <pc:sldMkLst>
          <pc:docMk/>
          <pc:sldMk cId="2999099414" sldId="274"/>
        </pc:sldMkLst>
        <pc:spChg chg="mod">
          <ac:chgData name="Hugo Kornelis" userId="6575f6931dc33de0" providerId="LiveId" clId="{5367D865-58AB-4A7D-B180-7689D172ED5F}" dt="2020-06-08T18:30:46.626" v="4375" actId="20577"/>
          <ac:spMkLst>
            <pc:docMk/>
            <pc:sldMk cId="2999099414" sldId="274"/>
            <ac:spMk id="3" creationId="{E6CA982B-E6DE-4060-A547-7F157CED7145}"/>
          </ac:spMkLst>
        </pc:spChg>
      </pc:sldChg>
      <pc:sldChg chg="modSp modAnim">
        <pc:chgData name="Hugo Kornelis" userId="6575f6931dc33de0" providerId="LiveId" clId="{5367D865-58AB-4A7D-B180-7689D172ED5F}" dt="2020-06-08T18:32:04.345" v="4569" actId="20577"/>
        <pc:sldMkLst>
          <pc:docMk/>
          <pc:sldMk cId="1347406334" sldId="275"/>
        </pc:sldMkLst>
        <pc:spChg chg="mod">
          <ac:chgData name="Hugo Kornelis" userId="6575f6931dc33de0" providerId="LiveId" clId="{5367D865-58AB-4A7D-B180-7689D172ED5F}" dt="2020-06-08T18:32:04.345" v="4569" actId="20577"/>
          <ac:spMkLst>
            <pc:docMk/>
            <pc:sldMk cId="1347406334" sldId="275"/>
            <ac:spMk id="3" creationId="{E6CA982B-E6DE-4060-A547-7F157CED7145}"/>
          </ac:spMkLst>
        </pc:spChg>
      </pc:sldChg>
      <pc:sldChg chg="addSp delSp modSp delAnim modAnim">
        <pc:chgData name="Hugo Kornelis" userId="6575f6931dc33de0" providerId="LiveId" clId="{5367D865-58AB-4A7D-B180-7689D172ED5F}" dt="2020-06-07T10:56:13.624" v="310"/>
        <pc:sldMkLst>
          <pc:docMk/>
          <pc:sldMk cId="1918494273" sldId="276"/>
        </pc:sldMkLst>
        <pc:spChg chg="mod">
          <ac:chgData name="Hugo Kornelis" userId="6575f6931dc33de0" providerId="LiveId" clId="{5367D865-58AB-4A7D-B180-7689D172ED5F}" dt="2020-06-07T10:51:46.461" v="32" actId="20577"/>
          <ac:spMkLst>
            <pc:docMk/>
            <pc:sldMk cId="1918494273" sldId="276"/>
            <ac:spMk id="4" creationId="{C092A7E6-3997-4576-8027-235C45DA500A}"/>
          </ac:spMkLst>
        </pc:spChg>
        <pc:spChg chg="mod">
          <ac:chgData name="Hugo Kornelis" userId="6575f6931dc33de0" providerId="LiveId" clId="{5367D865-58AB-4A7D-B180-7689D172ED5F}" dt="2020-06-07T10:53:56.058" v="269" actId="20577"/>
          <ac:spMkLst>
            <pc:docMk/>
            <pc:sldMk cId="1918494273" sldId="276"/>
            <ac:spMk id="5" creationId="{53719454-6B25-4134-90FB-F2E59D311FA6}"/>
          </ac:spMkLst>
        </pc:spChg>
        <pc:spChg chg="del">
          <ac:chgData name="Hugo Kornelis" userId="6575f6931dc33de0" providerId="LiveId" clId="{5367D865-58AB-4A7D-B180-7689D172ED5F}" dt="2020-06-07T10:54:24.886" v="270" actId="478"/>
          <ac:spMkLst>
            <pc:docMk/>
            <pc:sldMk cId="1918494273" sldId="276"/>
            <ac:spMk id="8" creationId="{7022BE17-46F2-4794-8BF3-8ECB2D18B711}"/>
          </ac:spMkLst>
        </pc:spChg>
        <pc:spChg chg="add mod">
          <ac:chgData name="Hugo Kornelis" userId="6575f6931dc33de0" providerId="LiveId" clId="{5367D865-58AB-4A7D-B180-7689D172ED5F}" dt="2020-06-07T10:54:56.744" v="302" actId="1076"/>
          <ac:spMkLst>
            <pc:docMk/>
            <pc:sldMk cId="1918494273" sldId="276"/>
            <ac:spMk id="9" creationId="{70581BE5-4A0B-45A3-9926-C84D33167C63}"/>
          </ac:spMkLst>
        </pc:spChg>
        <pc:picChg chg="del">
          <ac:chgData name="Hugo Kornelis" userId="6575f6931dc33de0" providerId="LiveId" clId="{5367D865-58AB-4A7D-B180-7689D172ED5F}" dt="2020-06-07T10:54:26.739" v="271" actId="478"/>
          <ac:picMkLst>
            <pc:docMk/>
            <pc:sldMk cId="1918494273" sldId="276"/>
            <ac:picMk id="7" creationId="{2B9EBF7B-6067-4E2F-883E-40A31DAEA9C4}"/>
          </ac:picMkLst>
        </pc:picChg>
      </pc:sldChg>
      <pc:sldChg chg="del">
        <pc:chgData name="Hugo Kornelis" userId="6575f6931dc33de0" providerId="LiveId" clId="{5367D865-58AB-4A7D-B180-7689D172ED5F}" dt="2020-06-07T10:56:33.929" v="311" actId="2696"/>
        <pc:sldMkLst>
          <pc:docMk/>
          <pc:sldMk cId="252834097" sldId="277"/>
        </pc:sldMkLst>
      </pc:sldChg>
      <pc:sldChg chg="add del">
        <pc:chgData name="Hugo Kornelis" userId="6575f6931dc33de0" providerId="LiveId" clId="{5367D865-58AB-4A7D-B180-7689D172ED5F}" dt="2020-06-07T10:56:40.912" v="331" actId="2696"/>
        <pc:sldMkLst>
          <pc:docMk/>
          <pc:sldMk cId="1876977028" sldId="277"/>
        </pc:sldMkLst>
      </pc:sldChg>
      <pc:sldChg chg="modSp add modAnim">
        <pc:chgData name="Hugo Kornelis" userId="6575f6931dc33de0" providerId="LiveId" clId="{5367D865-58AB-4A7D-B180-7689D172ED5F}" dt="2020-06-07T11:31:02.937" v="2239" actId="1076"/>
        <pc:sldMkLst>
          <pc:docMk/>
          <pc:sldMk cId="3119402340" sldId="277"/>
        </pc:sldMkLst>
        <pc:spChg chg="mod">
          <ac:chgData name="Hugo Kornelis" userId="6575f6931dc33de0" providerId="LiveId" clId="{5367D865-58AB-4A7D-B180-7689D172ED5F}" dt="2020-06-07T11:02:30.074" v="787" actId="20577"/>
          <ac:spMkLst>
            <pc:docMk/>
            <pc:sldMk cId="3119402340" sldId="277"/>
            <ac:spMk id="5" creationId="{53719454-6B25-4134-90FB-F2E59D311FA6}"/>
          </ac:spMkLst>
        </pc:spChg>
        <pc:spChg chg="mod">
          <ac:chgData name="Hugo Kornelis" userId="6575f6931dc33de0" providerId="LiveId" clId="{5367D865-58AB-4A7D-B180-7689D172ED5F}" dt="2020-06-07T11:31:02.937" v="2239" actId="1076"/>
          <ac:spMkLst>
            <pc:docMk/>
            <pc:sldMk cId="3119402340" sldId="277"/>
            <ac:spMk id="9" creationId="{70581BE5-4A0B-45A3-9926-C84D33167C63}"/>
          </ac:spMkLst>
        </pc:spChg>
      </pc:sldChg>
      <pc:sldChg chg="addSp delSp modSp add delAnim modAnim">
        <pc:chgData name="Hugo Kornelis" userId="6575f6931dc33de0" providerId="LiveId" clId="{5367D865-58AB-4A7D-B180-7689D172ED5F}" dt="2020-06-08T15:44:27.492" v="2240"/>
        <pc:sldMkLst>
          <pc:docMk/>
          <pc:sldMk cId="1031068001" sldId="278"/>
        </pc:sldMkLst>
        <pc:spChg chg="mod">
          <ac:chgData name="Hugo Kornelis" userId="6575f6931dc33de0" providerId="LiveId" clId="{5367D865-58AB-4A7D-B180-7689D172ED5F}" dt="2020-06-07T11:06:37.161" v="841" actId="20577"/>
          <ac:spMkLst>
            <pc:docMk/>
            <pc:sldMk cId="1031068001" sldId="278"/>
            <ac:spMk id="4" creationId="{C092A7E6-3997-4576-8027-235C45DA500A}"/>
          </ac:spMkLst>
        </pc:spChg>
        <pc:spChg chg="mod">
          <ac:chgData name="Hugo Kornelis" userId="6575f6931dc33de0" providerId="LiveId" clId="{5367D865-58AB-4A7D-B180-7689D172ED5F}" dt="2020-06-07T11:13:44.867" v="1295" actId="20577"/>
          <ac:spMkLst>
            <pc:docMk/>
            <pc:sldMk cId="1031068001" sldId="278"/>
            <ac:spMk id="5" creationId="{53719454-6B25-4134-90FB-F2E59D311FA6}"/>
          </ac:spMkLst>
        </pc:spChg>
        <pc:spChg chg="del">
          <ac:chgData name="Hugo Kornelis" userId="6575f6931dc33de0" providerId="LiveId" clId="{5367D865-58AB-4A7D-B180-7689D172ED5F}" dt="2020-06-07T11:06:21.495" v="793" actId="478"/>
          <ac:spMkLst>
            <pc:docMk/>
            <pc:sldMk cId="1031068001" sldId="278"/>
            <ac:spMk id="9" creationId="{70581BE5-4A0B-45A3-9926-C84D33167C63}"/>
          </ac:spMkLst>
        </pc:spChg>
        <pc:picChg chg="add del">
          <ac:chgData name="Hugo Kornelis" userId="6575f6931dc33de0" providerId="LiveId" clId="{5367D865-58AB-4A7D-B180-7689D172ED5F}" dt="2020-06-07T11:16:29.279" v="1299" actId="478"/>
          <ac:picMkLst>
            <pc:docMk/>
            <pc:sldMk cId="1031068001" sldId="278"/>
            <ac:picMk id="2" creationId="{FCC9F45E-9691-4A1E-BF99-9E7C9BDC1FF6}"/>
          </ac:picMkLst>
        </pc:picChg>
      </pc:sldChg>
      <pc:sldChg chg="del">
        <pc:chgData name="Hugo Kornelis" userId="6575f6931dc33de0" providerId="LiveId" clId="{5367D865-58AB-4A7D-B180-7689D172ED5F}" dt="2020-06-07T10:56:33.936" v="312" actId="2696"/>
        <pc:sldMkLst>
          <pc:docMk/>
          <pc:sldMk cId="3539979574" sldId="278"/>
        </pc:sldMkLst>
      </pc:sldChg>
      <pc:sldChg chg="del">
        <pc:chgData name="Hugo Kornelis" userId="6575f6931dc33de0" providerId="LiveId" clId="{5367D865-58AB-4A7D-B180-7689D172ED5F}" dt="2020-06-07T10:56:33.943" v="313" actId="2696"/>
        <pc:sldMkLst>
          <pc:docMk/>
          <pc:sldMk cId="1000409395" sldId="279"/>
        </pc:sldMkLst>
      </pc:sldChg>
      <pc:sldChg chg="addSp modSp add modAnim">
        <pc:chgData name="Hugo Kornelis" userId="6575f6931dc33de0" providerId="LiveId" clId="{5367D865-58AB-4A7D-B180-7689D172ED5F}" dt="2020-06-07T11:30:41.342" v="2238"/>
        <pc:sldMkLst>
          <pc:docMk/>
          <pc:sldMk cId="4175626664" sldId="279"/>
        </pc:sldMkLst>
        <pc:spChg chg="add mod">
          <ac:chgData name="Hugo Kornelis" userId="6575f6931dc33de0" providerId="LiveId" clId="{5367D865-58AB-4A7D-B180-7689D172ED5F}" dt="2020-06-07T11:30:28.572" v="2236" actId="1076"/>
          <ac:spMkLst>
            <pc:docMk/>
            <pc:sldMk cId="4175626664" sldId="279"/>
            <ac:spMk id="3" creationId="{5EA98923-540E-43E0-B3AE-7CDE8215B977}"/>
          </ac:spMkLst>
        </pc:spChg>
        <pc:spChg chg="mod">
          <ac:chgData name="Hugo Kornelis" userId="6575f6931dc33de0" providerId="LiveId" clId="{5367D865-58AB-4A7D-B180-7689D172ED5F}" dt="2020-06-07T11:19:26.244" v="1440" actId="6549"/>
          <ac:spMkLst>
            <pc:docMk/>
            <pc:sldMk cId="4175626664" sldId="279"/>
            <ac:spMk id="5" creationId="{53719454-6B25-4134-90FB-F2E59D311FA6}"/>
          </ac:spMkLst>
        </pc:spChg>
        <pc:picChg chg="add mod">
          <ac:chgData name="Hugo Kornelis" userId="6575f6931dc33de0" providerId="LiveId" clId="{5367D865-58AB-4A7D-B180-7689D172ED5F}" dt="2020-06-07T11:30:09.415" v="2221" actId="1076"/>
          <ac:picMkLst>
            <pc:docMk/>
            <pc:sldMk cId="4175626664" sldId="279"/>
            <ac:picMk id="2" creationId="{769EB70C-B1CD-4150-9FB0-2BF4A3F09E38}"/>
          </ac:picMkLst>
        </pc:picChg>
      </pc:sldChg>
      <pc:sldChg chg="delSp modSp add modAnim">
        <pc:chgData name="Hugo Kornelis" userId="6575f6931dc33de0" providerId="LiveId" clId="{5367D865-58AB-4A7D-B180-7689D172ED5F}" dt="2020-06-07T11:26:32.090" v="1979" actId="6549"/>
        <pc:sldMkLst>
          <pc:docMk/>
          <pc:sldMk cId="268953282" sldId="280"/>
        </pc:sldMkLst>
        <pc:spChg chg="mod">
          <ac:chgData name="Hugo Kornelis" userId="6575f6931dc33de0" providerId="LiveId" clId="{5367D865-58AB-4A7D-B180-7689D172ED5F}" dt="2020-06-07T11:26:32.090" v="1979" actId="6549"/>
          <ac:spMkLst>
            <pc:docMk/>
            <pc:sldMk cId="268953282" sldId="280"/>
            <ac:spMk id="5" creationId="{53719454-6B25-4134-90FB-F2E59D311FA6}"/>
          </ac:spMkLst>
        </pc:spChg>
        <pc:picChg chg="del">
          <ac:chgData name="Hugo Kornelis" userId="6575f6931dc33de0" providerId="LiveId" clId="{5367D865-58AB-4A7D-B180-7689D172ED5F}" dt="2020-06-07T11:19:31.373" v="1442" actId="478"/>
          <ac:picMkLst>
            <pc:docMk/>
            <pc:sldMk cId="268953282" sldId="280"/>
            <ac:picMk id="2" creationId="{769EB70C-B1CD-4150-9FB0-2BF4A3F09E38}"/>
          </ac:picMkLst>
        </pc:picChg>
      </pc:sldChg>
      <pc:sldChg chg="del">
        <pc:chgData name="Hugo Kornelis" userId="6575f6931dc33de0" providerId="LiveId" clId="{5367D865-58AB-4A7D-B180-7689D172ED5F}" dt="2020-06-07T10:56:33.948" v="314" actId="2696"/>
        <pc:sldMkLst>
          <pc:docMk/>
          <pc:sldMk cId="1764906453" sldId="280"/>
        </pc:sldMkLst>
      </pc:sldChg>
      <pc:sldChg chg="modSp add modAnim">
        <pc:chgData name="Hugo Kornelis" userId="6575f6931dc33de0" providerId="LiveId" clId="{5367D865-58AB-4A7D-B180-7689D172ED5F}" dt="2020-06-08T15:47:49.804" v="2304" actId="20577"/>
        <pc:sldMkLst>
          <pc:docMk/>
          <pc:sldMk cId="1763244823" sldId="281"/>
        </pc:sldMkLst>
        <pc:spChg chg="mod">
          <ac:chgData name="Hugo Kornelis" userId="6575f6931dc33de0" providerId="LiveId" clId="{5367D865-58AB-4A7D-B180-7689D172ED5F}" dt="2020-06-08T15:47:49.804" v="2304" actId="20577"/>
          <ac:spMkLst>
            <pc:docMk/>
            <pc:sldMk cId="1763244823" sldId="281"/>
            <ac:spMk id="5" creationId="{53719454-6B25-4134-90FB-F2E59D311FA6}"/>
          </ac:spMkLst>
        </pc:spChg>
      </pc:sldChg>
      <pc:sldChg chg="del">
        <pc:chgData name="Hugo Kornelis" userId="6575f6931dc33de0" providerId="LiveId" clId="{5367D865-58AB-4A7D-B180-7689D172ED5F}" dt="2020-06-07T10:56:33.955" v="315" actId="2696"/>
        <pc:sldMkLst>
          <pc:docMk/>
          <pc:sldMk cId="2502348535" sldId="281"/>
        </pc:sldMkLst>
      </pc:sldChg>
      <pc:sldChg chg="add del">
        <pc:chgData name="Hugo Kornelis" userId="6575f6931dc33de0" providerId="LiveId" clId="{5367D865-58AB-4A7D-B180-7689D172ED5F}" dt="2020-06-07T11:26:27.143" v="1977" actId="2696"/>
        <pc:sldMkLst>
          <pc:docMk/>
          <pc:sldMk cId="4105306451" sldId="281"/>
        </pc:sldMkLst>
      </pc:sldChg>
      <pc:sldChg chg="del">
        <pc:chgData name="Hugo Kornelis" userId="6575f6931dc33de0" providerId="LiveId" clId="{5367D865-58AB-4A7D-B180-7689D172ED5F}" dt="2020-06-07T10:56:33.960" v="316" actId="2696"/>
        <pc:sldMkLst>
          <pc:docMk/>
          <pc:sldMk cId="1151547050" sldId="282"/>
        </pc:sldMkLst>
      </pc:sldChg>
      <pc:sldChg chg="modSp add modTransition">
        <pc:chgData name="Hugo Kornelis" userId="6575f6931dc33de0" providerId="LiveId" clId="{5367D865-58AB-4A7D-B180-7689D172ED5F}" dt="2020-06-08T15:52:31.179" v="2568"/>
        <pc:sldMkLst>
          <pc:docMk/>
          <pc:sldMk cId="1750478239" sldId="282"/>
        </pc:sldMkLst>
        <pc:spChg chg="mod">
          <ac:chgData name="Hugo Kornelis" userId="6575f6931dc33de0" providerId="LiveId" clId="{5367D865-58AB-4A7D-B180-7689D172ED5F}" dt="2020-06-08T15:48:33.764" v="2345" actId="790"/>
          <ac:spMkLst>
            <pc:docMk/>
            <pc:sldMk cId="1750478239" sldId="282"/>
            <ac:spMk id="2" creationId="{7E3FCFEC-CB20-4418-AD3D-1C33B15E1E20}"/>
          </ac:spMkLst>
        </pc:spChg>
        <pc:spChg chg="mod">
          <ac:chgData name="Hugo Kornelis" userId="6575f6931dc33de0" providerId="LiveId" clId="{5367D865-58AB-4A7D-B180-7689D172ED5F}" dt="2020-06-08T15:49:32.972" v="2438" actId="790"/>
          <ac:spMkLst>
            <pc:docMk/>
            <pc:sldMk cId="1750478239" sldId="282"/>
            <ac:spMk id="3" creationId="{1ED3FD1A-78E0-4146-B616-D967DBFA50A3}"/>
          </ac:spMkLst>
        </pc:spChg>
      </pc:sldChg>
      <pc:sldChg chg="modSp add modTransition modAnim">
        <pc:chgData name="Hugo Kornelis" userId="6575f6931dc33de0" providerId="LiveId" clId="{5367D865-58AB-4A7D-B180-7689D172ED5F}" dt="2020-06-08T15:52:42.869" v="2570"/>
        <pc:sldMkLst>
          <pc:docMk/>
          <pc:sldMk cId="898812358" sldId="283"/>
        </pc:sldMkLst>
        <pc:spChg chg="mod">
          <ac:chgData name="Hugo Kornelis" userId="6575f6931dc33de0" providerId="LiveId" clId="{5367D865-58AB-4A7D-B180-7689D172ED5F}" dt="2020-06-08T15:51:55.618" v="2567" actId="404"/>
          <ac:spMkLst>
            <pc:docMk/>
            <pc:sldMk cId="898812358" sldId="283"/>
            <ac:spMk id="3" creationId="{1ED3FD1A-78E0-4146-B616-D967DBFA50A3}"/>
          </ac:spMkLst>
        </pc:spChg>
      </pc:sldChg>
      <pc:sldChg chg="del">
        <pc:chgData name="Hugo Kornelis" userId="6575f6931dc33de0" providerId="LiveId" clId="{5367D865-58AB-4A7D-B180-7689D172ED5F}" dt="2020-06-07T10:56:33.968" v="317" actId="2696"/>
        <pc:sldMkLst>
          <pc:docMk/>
          <pc:sldMk cId="2258261341" sldId="283"/>
        </pc:sldMkLst>
      </pc:sldChg>
      <pc:sldChg chg="addSp modSp add modAnim">
        <pc:chgData name="Hugo Kornelis" userId="6575f6931dc33de0" providerId="LiveId" clId="{5367D865-58AB-4A7D-B180-7689D172ED5F}" dt="2020-06-08T16:05:19.353" v="3087" actId="20577"/>
        <pc:sldMkLst>
          <pc:docMk/>
          <pc:sldMk cId="1311097588" sldId="284"/>
        </pc:sldMkLst>
        <pc:spChg chg="mod">
          <ac:chgData name="Hugo Kornelis" userId="6575f6931dc33de0" providerId="LiveId" clId="{5367D865-58AB-4A7D-B180-7689D172ED5F}" dt="2020-06-08T16:05:19.353" v="3087" actId="20577"/>
          <ac:spMkLst>
            <pc:docMk/>
            <pc:sldMk cId="1311097588" sldId="284"/>
            <ac:spMk id="3" creationId="{1ED3FD1A-78E0-4146-B616-D967DBFA50A3}"/>
          </ac:spMkLst>
        </pc:spChg>
        <pc:spChg chg="add mod">
          <ac:chgData name="Hugo Kornelis" userId="6575f6931dc33de0" providerId="LiveId" clId="{5367D865-58AB-4A7D-B180-7689D172ED5F}" dt="2020-06-08T15:58:10.613" v="2783" actId="20577"/>
          <ac:spMkLst>
            <pc:docMk/>
            <pc:sldMk cId="1311097588" sldId="284"/>
            <ac:spMk id="5" creationId="{D0F2D770-B407-4594-8FB0-C50BAC05049F}"/>
          </ac:spMkLst>
        </pc:spChg>
      </pc:sldChg>
      <pc:sldChg chg="del">
        <pc:chgData name="Hugo Kornelis" userId="6575f6931dc33de0" providerId="LiveId" clId="{5367D865-58AB-4A7D-B180-7689D172ED5F}" dt="2020-06-07T10:56:33.978" v="318" actId="2696"/>
        <pc:sldMkLst>
          <pc:docMk/>
          <pc:sldMk cId="3502947392" sldId="284"/>
        </pc:sldMkLst>
      </pc:sldChg>
      <pc:sldChg chg="add del">
        <pc:chgData name="Hugo Kornelis" userId="6575f6931dc33de0" providerId="LiveId" clId="{5367D865-58AB-4A7D-B180-7689D172ED5F}" dt="2020-06-08T15:53:52.996" v="2572"/>
        <pc:sldMkLst>
          <pc:docMk/>
          <pc:sldMk cId="4015083667" sldId="284"/>
        </pc:sldMkLst>
      </pc:sldChg>
      <pc:sldChg chg="addSp delSp modSp add delAnim modAnim">
        <pc:chgData name="Hugo Kornelis" userId="6575f6931dc33de0" providerId="LiveId" clId="{5367D865-58AB-4A7D-B180-7689D172ED5F}" dt="2020-06-08T16:18:02.312" v="3178"/>
        <pc:sldMkLst>
          <pc:docMk/>
          <pc:sldMk cId="150923636" sldId="285"/>
        </pc:sldMkLst>
        <pc:spChg chg="mod">
          <ac:chgData name="Hugo Kornelis" userId="6575f6931dc33de0" providerId="LiveId" clId="{5367D865-58AB-4A7D-B180-7689D172ED5F}" dt="2020-06-08T16:06:06.739" v="3116" actId="20577"/>
          <ac:spMkLst>
            <pc:docMk/>
            <pc:sldMk cId="150923636" sldId="285"/>
            <ac:spMk id="5" creationId="{53719454-6B25-4134-90FB-F2E59D311FA6}"/>
          </ac:spMkLst>
        </pc:spChg>
        <pc:spChg chg="del">
          <ac:chgData name="Hugo Kornelis" userId="6575f6931dc33de0" providerId="LiveId" clId="{5367D865-58AB-4A7D-B180-7689D172ED5F}" dt="2020-06-08T16:05:51.998" v="3089" actId="478"/>
          <ac:spMkLst>
            <pc:docMk/>
            <pc:sldMk cId="150923636" sldId="285"/>
            <ac:spMk id="9" creationId="{70581BE5-4A0B-45A3-9926-C84D33167C63}"/>
          </ac:spMkLst>
        </pc:spChg>
        <pc:spChg chg="add mod">
          <ac:chgData name="Hugo Kornelis" userId="6575f6931dc33de0" providerId="LiveId" clId="{5367D865-58AB-4A7D-B180-7689D172ED5F}" dt="2020-06-08T16:17:09.190" v="3171" actId="12788"/>
          <ac:spMkLst>
            <pc:docMk/>
            <pc:sldMk cId="150923636" sldId="285"/>
            <ac:spMk id="10" creationId="{7B7D1C7F-406E-4C1F-9A94-07D0FFE51C15}"/>
          </ac:spMkLst>
        </pc:spChg>
        <pc:spChg chg="add mod">
          <ac:chgData name="Hugo Kornelis" userId="6575f6931dc33de0" providerId="LiveId" clId="{5367D865-58AB-4A7D-B180-7689D172ED5F}" dt="2020-06-08T16:17:14.460" v="3172" actId="12788"/>
          <ac:spMkLst>
            <pc:docMk/>
            <pc:sldMk cId="150923636" sldId="285"/>
            <ac:spMk id="13" creationId="{3E32E832-AE50-4DF0-9472-2FD89280EFBF}"/>
          </ac:spMkLst>
        </pc:spChg>
        <pc:spChg chg="add mod">
          <ac:chgData name="Hugo Kornelis" userId="6575f6931dc33de0" providerId="LiveId" clId="{5367D865-58AB-4A7D-B180-7689D172ED5F}" dt="2020-06-08T16:17:09.190" v="3171" actId="12788"/>
          <ac:spMkLst>
            <pc:docMk/>
            <pc:sldMk cId="150923636" sldId="285"/>
            <ac:spMk id="14" creationId="{AD7842E9-746B-4436-8097-00F1848B2171}"/>
          </ac:spMkLst>
        </pc:spChg>
        <pc:spChg chg="add mod">
          <ac:chgData name="Hugo Kornelis" userId="6575f6931dc33de0" providerId="LiveId" clId="{5367D865-58AB-4A7D-B180-7689D172ED5F}" dt="2020-06-08T16:17:14.460" v="3172" actId="12788"/>
          <ac:spMkLst>
            <pc:docMk/>
            <pc:sldMk cId="150923636" sldId="285"/>
            <ac:spMk id="15" creationId="{827199A1-2B23-42E3-8923-ECAD5356E25E}"/>
          </ac:spMkLst>
        </pc:spChg>
        <pc:picChg chg="add del mod">
          <ac:chgData name="Hugo Kornelis" userId="6575f6931dc33de0" providerId="LiveId" clId="{5367D865-58AB-4A7D-B180-7689D172ED5F}" dt="2020-06-08T16:12:53.485" v="3136" actId="478"/>
          <ac:picMkLst>
            <pc:docMk/>
            <pc:sldMk cId="150923636" sldId="285"/>
            <ac:picMk id="2" creationId="{2953B254-FA4F-47D0-8A24-6AC14B3BF98F}"/>
          </ac:picMkLst>
        </pc:picChg>
        <pc:picChg chg="add del mod">
          <ac:chgData name="Hugo Kornelis" userId="6575f6931dc33de0" providerId="LiveId" clId="{5367D865-58AB-4A7D-B180-7689D172ED5F}" dt="2020-06-08T16:09:43.735" v="3123" actId="478"/>
          <ac:picMkLst>
            <pc:docMk/>
            <pc:sldMk cId="150923636" sldId="285"/>
            <ac:picMk id="3" creationId="{14DD79BF-C709-4EA2-967F-A9DA524B4DCF}"/>
          </ac:picMkLst>
        </pc:picChg>
        <pc:picChg chg="add mod">
          <ac:chgData name="Hugo Kornelis" userId="6575f6931dc33de0" providerId="LiveId" clId="{5367D865-58AB-4A7D-B180-7689D172ED5F}" dt="2020-06-08T16:17:14.460" v="3172" actId="12788"/>
          <ac:picMkLst>
            <pc:docMk/>
            <pc:sldMk cId="150923636" sldId="285"/>
            <ac:picMk id="7" creationId="{F272B753-99C8-4350-90BF-31B24A0534AD}"/>
          </ac:picMkLst>
        </pc:picChg>
        <pc:picChg chg="add mod ord">
          <ac:chgData name="Hugo Kornelis" userId="6575f6931dc33de0" providerId="LiveId" clId="{5367D865-58AB-4A7D-B180-7689D172ED5F}" dt="2020-06-08T16:17:09.190" v="3171" actId="12788"/>
          <ac:picMkLst>
            <pc:docMk/>
            <pc:sldMk cId="150923636" sldId="285"/>
            <ac:picMk id="8" creationId="{5358E58B-24E6-439D-B495-A6D064AC7451}"/>
          </ac:picMkLst>
        </pc:picChg>
        <pc:picChg chg="add mod">
          <ac:chgData name="Hugo Kornelis" userId="6575f6931dc33de0" providerId="LiveId" clId="{5367D865-58AB-4A7D-B180-7689D172ED5F}" dt="2020-06-08T16:17:09.190" v="3171" actId="12788"/>
          <ac:picMkLst>
            <pc:docMk/>
            <pc:sldMk cId="150923636" sldId="285"/>
            <ac:picMk id="1026" creationId="{48E38F45-38DA-4524-A574-6BF3073C2691}"/>
          </ac:picMkLst>
        </pc:picChg>
        <pc:picChg chg="add mod">
          <ac:chgData name="Hugo Kornelis" userId="6575f6931dc33de0" providerId="LiveId" clId="{5367D865-58AB-4A7D-B180-7689D172ED5F}" dt="2020-06-08T16:17:14.460" v="3172" actId="12788"/>
          <ac:picMkLst>
            <pc:docMk/>
            <pc:sldMk cId="150923636" sldId="285"/>
            <ac:picMk id="1028" creationId="{FF8B2273-02AD-4696-B808-ABCA733EDE2C}"/>
          </ac:picMkLst>
        </pc:picChg>
      </pc:sldChg>
      <pc:sldChg chg="del">
        <pc:chgData name="Hugo Kornelis" userId="6575f6931dc33de0" providerId="LiveId" clId="{5367D865-58AB-4A7D-B180-7689D172ED5F}" dt="2020-06-07T10:56:33.985" v="319" actId="2696"/>
        <pc:sldMkLst>
          <pc:docMk/>
          <pc:sldMk cId="3887571179" sldId="285"/>
        </pc:sldMkLst>
      </pc:sldChg>
      <pc:sldChg chg="del">
        <pc:chgData name="Hugo Kornelis" userId="6575f6931dc33de0" providerId="LiveId" clId="{5367D865-58AB-4A7D-B180-7689D172ED5F}" dt="2020-06-07T10:56:33.992" v="320" actId="2696"/>
        <pc:sldMkLst>
          <pc:docMk/>
          <pc:sldMk cId="341803708" sldId="286"/>
        </pc:sldMkLst>
      </pc:sldChg>
      <pc:sldChg chg="delSp modSp add modAnim">
        <pc:chgData name="Hugo Kornelis" userId="6575f6931dc33de0" providerId="LiveId" clId="{5367D865-58AB-4A7D-B180-7689D172ED5F}" dt="2020-06-21T11:44:53.093" v="4572" actId="20577"/>
        <pc:sldMkLst>
          <pc:docMk/>
          <pc:sldMk cId="1625720697" sldId="286"/>
        </pc:sldMkLst>
        <pc:spChg chg="mod">
          <ac:chgData name="Hugo Kornelis" userId="6575f6931dc33de0" providerId="LiveId" clId="{5367D865-58AB-4A7D-B180-7689D172ED5F}" dt="2020-06-21T11:44:53.093" v="4572" actId="20577"/>
          <ac:spMkLst>
            <pc:docMk/>
            <pc:sldMk cId="1625720697" sldId="286"/>
            <ac:spMk id="5" creationId="{53719454-6B25-4134-90FB-F2E59D311FA6}"/>
          </ac:spMkLst>
        </pc:spChg>
        <pc:spChg chg="del">
          <ac:chgData name="Hugo Kornelis" userId="6575f6931dc33de0" providerId="LiveId" clId="{5367D865-58AB-4A7D-B180-7689D172ED5F}" dt="2020-06-08T16:18:44.252" v="3180" actId="478"/>
          <ac:spMkLst>
            <pc:docMk/>
            <pc:sldMk cId="1625720697" sldId="286"/>
            <ac:spMk id="10" creationId="{7B7D1C7F-406E-4C1F-9A94-07D0FFE51C15}"/>
          </ac:spMkLst>
        </pc:spChg>
        <pc:spChg chg="del">
          <ac:chgData name="Hugo Kornelis" userId="6575f6931dc33de0" providerId="LiveId" clId="{5367D865-58AB-4A7D-B180-7689D172ED5F}" dt="2020-06-08T16:18:44.252" v="3180" actId="478"/>
          <ac:spMkLst>
            <pc:docMk/>
            <pc:sldMk cId="1625720697" sldId="286"/>
            <ac:spMk id="13" creationId="{3E32E832-AE50-4DF0-9472-2FD89280EFBF}"/>
          </ac:spMkLst>
        </pc:spChg>
        <pc:spChg chg="del">
          <ac:chgData name="Hugo Kornelis" userId="6575f6931dc33de0" providerId="LiveId" clId="{5367D865-58AB-4A7D-B180-7689D172ED5F}" dt="2020-06-08T16:18:44.252" v="3180" actId="478"/>
          <ac:spMkLst>
            <pc:docMk/>
            <pc:sldMk cId="1625720697" sldId="286"/>
            <ac:spMk id="14" creationId="{AD7842E9-746B-4436-8097-00F1848B2171}"/>
          </ac:spMkLst>
        </pc:spChg>
        <pc:spChg chg="del">
          <ac:chgData name="Hugo Kornelis" userId="6575f6931dc33de0" providerId="LiveId" clId="{5367D865-58AB-4A7D-B180-7689D172ED5F}" dt="2020-06-08T16:18:44.252" v="3180" actId="478"/>
          <ac:spMkLst>
            <pc:docMk/>
            <pc:sldMk cId="1625720697" sldId="286"/>
            <ac:spMk id="15" creationId="{827199A1-2B23-42E3-8923-ECAD5356E25E}"/>
          </ac:spMkLst>
        </pc:spChg>
        <pc:picChg chg="del">
          <ac:chgData name="Hugo Kornelis" userId="6575f6931dc33de0" providerId="LiveId" clId="{5367D865-58AB-4A7D-B180-7689D172ED5F}" dt="2020-06-08T16:18:44.252" v="3180" actId="478"/>
          <ac:picMkLst>
            <pc:docMk/>
            <pc:sldMk cId="1625720697" sldId="286"/>
            <ac:picMk id="7" creationId="{F272B753-99C8-4350-90BF-31B24A0534AD}"/>
          </ac:picMkLst>
        </pc:picChg>
        <pc:picChg chg="del">
          <ac:chgData name="Hugo Kornelis" userId="6575f6931dc33de0" providerId="LiveId" clId="{5367D865-58AB-4A7D-B180-7689D172ED5F}" dt="2020-06-08T16:18:44.252" v="3180" actId="478"/>
          <ac:picMkLst>
            <pc:docMk/>
            <pc:sldMk cId="1625720697" sldId="286"/>
            <ac:picMk id="8" creationId="{5358E58B-24E6-439D-B495-A6D064AC7451}"/>
          </ac:picMkLst>
        </pc:picChg>
        <pc:picChg chg="del">
          <ac:chgData name="Hugo Kornelis" userId="6575f6931dc33de0" providerId="LiveId" clId="{5367D865-58AB-4A7D-B180-7689D172ED5F}" dt="2020-06-08T16:18:44.252" v="3180" actId="478"/>
          <ac:picMkLst>
            <pc:docMk/>
            <pc:sldMk cId="1625720697" sldId="286"/>
            <ac:picMk id="1026" creationId="{48E38F45-38DA-4524-A574-6BF3073C2691}"/>
          </ac:picMkLst>
        </pc:picChg>
        <pc:picChg chg="del">
          <ac:chgData name="Hugo Kornelis" userId="6575f6931dc33de0" providerId="LiveId" clId="{5367D865-58AB-4A7D-B180-7689D172ED5F}" dt="2020-06-08T16:18:44.252" v="3180" actId="478"/>
          <ac:picMkLst>
            <pc:docMk/>
            <pc:sldMk cId="1625720697" sldId="286"/>
            <ac:picMk id="1028" creationId="{FF8B2273-02AD-4696-B808-ABCA733EDE2C}"/>
          </ac:picMkLst>
        </pc:picChg>
      </pc:sldChg>
      <pc:sldChg chg="del">
        <pc:chgData name="Hugo Kornelis" userId="6575f6931dc33de0" providerId="LiveId" clId="{5367D865-58AB-4A7D-B180-7689D172ED5F}" dt="2020-06-07T10:56:33.999" v="321" actId="2696"/>
        <pc:sldMkLst>
          <pc:docMk/>
          <pc:sldMk cId="2536071057" sldId="287"/>
        </pc:sldMkLst>
      </pc:sldChg>
      <pc:sldChg chg="modSp add modAnim">
        <pc:chgData name="Hugo Kornelis" userId="6575f6931dc33de0" providerId="LiveId" clId="{5367D865-58AB-4A7D-B180-7689D172ED5F}" dt="2020-06-08T16:28:04.416" v="3803"/>
        <pc:sldMkLst>
          <pc:docMk/>
          <pc:sldMk cId="3897860055" sldId="287"/>
        </pc:sldMkLst>
        <pc:spChg chg="mod">
          <ac:chgData name="Hugo Kornelis" userId="6575f6931dc33de0" providerId="LiveId" clId="{5367D865-58AB-4A7D-B180-7689D172ED5F}" dt="2020-06-08T16:22:08.960" v="3527" actId="20577"/>
          <ac:spMkLst>
            <pc:docMk/>
            <pc:sldMk cId="3897860055" sldId="287"/>
            <ac:spMk id="4" creationId="{C092A7E6-3997-4576-8027-235C45DA500A}"/>
          </ac:spMkLst>
        </pc:spChg>
        <pc:spChg chg="mod">
          <ac:chgData name="Hugo Kornelis" userId="6575f6931dc33de0" providerId="LiveId" clId="{5367D865-58AB-4A7D-B180-7689D172ED5F}" dt="2020-06-08T16:27:07.962" v="3801" actId="114"/>
          <ac:spMkLst>
            <pc:docMk/>
            <pc:sldMk cId="3897860055" sldId="287"/>
            <ac:spMk id="5" creationId="{53719454-6B25-4134-90FB-F2E59D311FA6}"/>
          </ac:spMkLst>
        </pc:spChg>
      </pc:sldChg>
      <pc:sldChg chg="del">
        <pc:chgData name="Hugo Kornelis" userId="6575f6931dc33de0" providerId="LiveId" clId="{5367D865-58AB-4A7D-B180-7689D172ED5F}" dt="2020-06-07T10:56:34.007" v="322" actId="2696"/>
        <pc:sldMkLst>
          <pc:docMk/>
          <pc:sldMk cId="2653740043" sldId="288"/>
        </pc:sldMkLst>
      </pc:sldChg>
      <pc:sldChg chg="del">
        <pc:chgData name="Hugo Kornelis" userId="6575f6931dc33de0" providerId="LiveId" clId="{5367D865-58AB-4A7D-B180-7689D172ED5F}" dt="2020-06-07T10:56:34.015" v="323" actId="2696"/>
        <pc:sldMkLst>
          <pc:docMk/>
          <pc:sldMk cId="156323056" sldId="289"/>
        </pc:sldMkLst>
      </pc:sldChg>
      <pc:sldChg chg="del">
        <pc:chgData name="Hugo Kornelis" userId="6575f6931dc33de0" providerId="LiveId" clId="{5367D865-58AB-4A7D-B180-7689D172ED5F}" dt="2020-06-07T10:56:34.024" v="324" actId="2696"/>
        <pc:sldMkLst>
          <pc:docMk/>
          <pc:sldMk cId="2146983601" sldId="290"/>
        </pc:sldMkLst>
      </pc:sldChg>
      <pc:sldChg chg="del">
        <pc:chgData name="Hugo Kornelis" userId="6575f6931dc33de0" providerId="LiveId" clId="{5367D865-58AB-4A7D-B180-7689D172ED5F}" dt="2020-06-07T10:56:34.031" v="325" actId="2696"/>
        <pc:sldMkLst>
          <pc:docMk/>
          <pc:sldMk cId="2168250691" sldId="291"/>
        </pc:sldMkLst>
      </pc:sldChg>
      <pc:sldChg chg="del">
        <pc:chgData name="Hugo Kornelis" userId="6575f6931dc33de0" providerId="LiveId" clId="{5367D865-58AB-4A7D-B180-7689D172ED5F}" dt="2020-06-07T10:56:34.037" v="326" actId="2696"/>
        <pc:sldMkLst>
          <pc:docMk/>
          <pc:sldMk cId="529828524" sldId="292"/>
        </pc:sldMkLst>
      </pc:sldChg>
      <pc:sldChg chg="del">
        <pc:chgData name="Hugo Kornelis" userId="6575f6931dc33de0" providerId="LiveId" clId="{5367D865-58AB-4A7D-B180-7689D172ED5F}" dt="2020-06-07T10:56:34.046" v="327" actId="2696"/>
        <pc:sldMkLst>
          <pc:docMk/>
          <pc:sldMk cId="3115931991" sldId="293"/>
        </pc:sldMkLst>
      </pc:sldChg>
      <pc:sldChg chg="del">
        <pc:chgData name="Hugo Kornelis" userId="6575f6931dc33de0" providerId="LiveId" clId="{5367D865-58AB-4A7D-B180-7689D172ED5F}" dt="2020-06-07T10:56:34.055" v="328" actId="2696"/>
        <pc:sldMkLst>
          <pc:docMk/>
          <pc:sldMk cId="3509955245" sldId="295"/>
        </pc:sldMkLst>
      </pc:sldChg>
      <pc:sldChg chg="del">
        <pc:chgData name="Hugo Kornelis" userId="6575f6931dc33de0" providerId="LiveId" clId="{5367D865-58AB-4A7D-B180-7689D172ED5F}" dt="2020-06-07T10:56:34.063" v="329" actId="2696"/>
        <pc:sldMkLst>
          <pc:docMk/>
          <pc:sldMk cId="2238086910" sldId="296"/>
        </pc:sldMkLst>
      </pc:sldChg>
    </pc:docChg>
  </pc:docChgLst>
  <pc:docChgLst>
    <pc:chgData name="Hugo Kornelis" userId="6575f6931dc33de0" providerId="LiveId" clId="{62131582-09B8-4972-83D4-6605DEBEFF35}"/>
    <pc:docChg chg="undo custSel addSld delSld modSld modMainMaster">
      <pc:chgData name="Hugo Kornelis" userId="6575f6931dc33de0" providerId="LiveId" clId="{62131582-09B8-4972-83D4-6605DEBEFF35}" dt="2020-01-01T15:06:50.835" v="1989" actId="14100"/>
      <pc:docMkLst>
        <pc:docMk/>
      </pc:docMkLst>
      <pc:sldChg chg="modSp add modTransition">
        <pc:chgData name="Hugo Kornelis" userId="6575f6931dc33de0" providerId="LiveId" clId="{62131582-09B8-4972-83D4-6605DEBEFF35}" dt="2019-12-24T16:52:59.199" v="673"/>
        <pc:sldMkLst>
          <pc:docMk/>
          <pc:sldMk cId="1181841725" sldId="256"/>
        </pc:sldMkLst>
        <pc:spChg chg="mod">
          <ac:chgData name="Hugo Kornelis" userId="6575f6931dc33de0" providerId="LiveId" clId="{62131582-09B8-4972-83D4-6605DEBEFF35}" dt="2019-12-24T16:13:28.337" v="300" actId="790"/>
          <ac:spMkLst>
            <pc:docMk/>
            <pc:sldMk cId="1181841725" sldId="256"/>
            <ac:spMk id="2" creationId="{C85D72FC-0E59-4DC6-98A0-5E87DBCF4630}"/>
          </ac:spMkLst>
        </pc:spChg>
        <pc:spChg chg="mod">
          <ac:chgData name="Hugo Kornelis" userId="6575f6931dc33de0" providerId="LiveId" clId="{62131582-09B8-4972-83D4-6605DEBEFF35}" dt="2019-12-24T16:13:28.337" v="300" actId="790"/>
          <ac:spMkLst>
            <pc:docMk/>
            <pc:sldMk cId="1181841725" sldId="256"/>
            <ac:spMk id="3" creationId="{4EA2195B-14F6-4B4E-81FC-BBDC15C3F5E9}"/>
          </ac:spMkLst>
        </pc:spChg>
      </pc:sldChg>
      <pc:sldChg chg="addSp delSp modSp add modTransition modAnim">
        <pc:chgData name="Hugo Kornelis" userId="6575f6931dc33de0" providerId="LiveId" clId="{62131582-09B8-4972-83D4-6605DEBEFF35}" dt="2019-12-24T16:52:59.199" v="673"/>
        <pc:sldMkLst>
          <pc:docMk/>
          <pc:sldMk cId="363009201" sldId="257"/>
        </pc:sldMkLst>
        <pc:spChg chg="del">
          <ac:chgData name="Hugo Kornelis" userId="6575f6931dc33de0" providerId="LiveId" clId="{62131582-09B8-4972-83D4-6605DEBEFF35}" dt="2019-12-24T16:07:46.785" v="2"/>
          <ac:spMkLst>
            <pc:docMk/>
            <pc:sldMk cId="363009201" sldId="257"/>
            <ac:spMk id="2" creationId="{D0DE97B0-4A79-476F-9428-20423B3F374B}"/>
          </ac:spMkLst>
        </pc:spChg>
        <pc:spChg chg="del">
          <ac:chgData name="Hugo Kornelis" userId="6575f6931dc33de0" providerId="LiveId" clId="{62131582-09B8-4972-83D4-6605DEBEFF35}" dt="2019-12-24T16:07:46.785" v="2"/>
          <ac:spMkLst>
            <pc:docMk/>
            <pc:sldMk cId="363009201" sldId="257"/>
            <ac:spMk id="3" creationId="{DE82F3D8-3783-4D6D-AA5C-0C2CC148E4C0}"/>
          </ac:spMkLst>
        </pc:spChg>
        <pc:spChg chg="add mod">
          <ac:chgData name="Hugo Kornelis" userId="6575f6931dc33de0" providerId="LiveId" clId="{62131582-09B8-4972-83D4-6605DEBEFF35}" dt="2019-12-24T16:13:35.769" v="301" actId="790"/>
          <ac:spMkLst>
            <pc:docMk/>
            <pc:sldMk cId="363009201" sldId="257"/>
            <ac:spMk id="4" creationId="{C092A7E6-3997-4576-8027-235C45DA500A}"/>
          </ac:spMkLst>
        </pc:spChg>
        <pc:spChg chg="add mod">
          <ac:chgData name="Hugo Kornelis" userId="6575f6931dc33de0" providerId="LiveId" clId="{62131582-09B8-4972-83D4-6605DEBEFF35}" dt="2019-12-24T16:18:27.556" v="427" actId="20577"/>
          <ac:spMkLst>
            <pc:docMk/>
            <pc:sldMk cId="363009201" sldId="257"/>
            <ac:spMk id="5" creationId="{53719454-6B25-4134-90FB-F2E59D311FA6}"/>
          </ac:spMkLst>
        </pc:spChg>
      </pc:sldChg>
      <pc:sldChg chg="addSp delSp modSp add modTransition modAnim">
        <pc:chgData name="Hugo Kornelis" userId="6575f6931dc33de0" providerId="LiveId" clId="{62131582-09B8-4972-83D4-6605DEBEFF35}" dt="2019-12-24T17:09:06.964" v="779" actId="20577"/>
        <pc:sldMkLst>
          <pc:docMk/>
          <pc:sldMk cId="2499596952" sldId="258"/>
        </pc:sldMkLst>
        <pc:spChg chg="mod">
          <ac:chgData name="Hugo Kornelis" userId="6575f6931dc33de0" providerId="LiveId" clId="{62131582-09B8-4972-83D4-6605DEBEFF35}" dt="2019-12-24T17:09:06.964" v="779" actId="20577"/>
          <ac:spMkLst>
            <pc:docMk/>
            <pc:sldMk cId="2499596952" sldId="258"/>
            <ac:spMk id="2" creationId="{86C94A19-F8D7-41A5-A17E-3FE1D9E86AE5}"/>
          </ac:spMkLst>
        </pc:spChg>
        <pc:spChg chg="add del mod">
          <ac:chgData name="Hugo Kornelis" userId="6575f6931dc33de0" providerId="LiveId" clId="{62131582-09B8-4972-83D4-6605DEBEFF35}" dt="2019-12-24T16:53:58.992" v="687" actId="20577"/>
          <ac:spMkLst>
            <pc:docMk/>
            <pc:sldMk cId="2499596952" sldId="258"/>
            <ac:spMk id="3" creationId="{C369EE75-FA52-42A4-9017-F41AA227FD2C}"/>
          </ac:spMkLst>
        </pc:spChg>
        <pc:picChg chg="add del mod">
          <ac:chgData name="Hugo Kornelis" userId="6575f6931dc33de0" providerId="LiveId" clId="{62131582-09B8-4972-83D4-6605DEBEFF35}" dt="2019-12-24T16:27:51.767" v="510"/>
          <ac:picMkLst>
            <pc:docMk/>
            <pc:sldMk cId="2499596952" sldId="258"/>
            <ac:picMk id="4" creationId="{44692EAD-5C7F-4E89-BA3B-A4906161F98C}"/>
          </ac:picMkLst>
        </pc:picChg>
        <pc:picChg chg="add mod">
          <ac:chgData name="Hugo Kornelis" userId="6575f6931dc33de0" providerId="LiveId" clId="{62131582-09B8-4972-83D4-6605DEBEFF35}" dt="2019-12-24T16:44:37.271" v="644" actId="1076"/>
          <ac:picMkLst>
            <pc:docMk/>
            <pc:sldMk cId="2499596952" sldId="258"/>
            <ac:picMk id="5" creationId="{2158CC37-A37A-4296-B196-795B3667E778}"/>
          </ac:picMkLst>
        </pc:picChg>
        <pc:picChg chg="add mod">
          <ac:chgData name="Hugo Kornelis" userId="6575f6931dc33de0" providerId="LiveId" clId="{62131582-09B8-4972-83D4-6605DEBEFF35}" dt="2019-12-24T16:44:38.527" v="645" actId="1076"/>
          <ac:picMkLst>
            <pc:docMk/>
            <pc:sldMk cId="2499596952" sldId="258"/>
            <ac:picMk id="6" creationId="{6F447F05-CC23-4DBB-9A99-58732A254743}"/>
          </ac:picMkLst>
        </pc:picChg>
        <pc:picChg chg="add mod">
          <ac:chgData name="Hugo Kornelis" userId="6575f6931dc33de0" providerId="LiveId" clId="{62131582-09B8-4972-83D4-6605DEBEFF35}" dt="2019-12-24T16:44:39.967" v="646" actId="1076"/>
          <ac:picMkLst>
            <pc:docMk/>
            <pc:sldMk cId="2499596952" sldId="258"/>
            <ac:picMk id="7" creationId="{D3D6A78A-849E-403A-92D2-133D1394D8D1}"/>
          </ac:picMkLst>
        </pc:picChg>
        <pc:picChg chg="add mod">
          <ac:chgData name="Hugo Kornelis" userId="6575f6931dc33de0" providerId="LiveId" clId="{62131582-09B8-4972-83D4-6605DEBEFF35}" dt="2019-12-24T16:44:41.439" v="647" actId="1076"/>
          <ac:picMkLst>
            <pc:docMk/>
            <pc:sldMk cId="2499596952" sldId="258"/>
            <ac:picMk id="8" creationId="{C51BC672-4FC4-4FEA-976D-7A57CB7AB485}"/>
          </ac:picMkLst>
        </pc:picChg>
        <pc:picChg chg="add mod">
          <ac:chgData name="Hugo Kornelis" userId="6575f6931dc33de0" providerId="LiveId" clId="{62131582-09B8-4972-83D4-6605DEBEFF35}" dt="2019-12-24T16:44:56.567" v="652" actId="14100"/>
          <ac:picMkLst>
            <pc:docMk/>
            <pc:sldMk cId="2499596952" sldId="258"/>
            <ac:picMk id="9" creationId="{26AF8F33-ED48-4430-A7C1-878AA801D4C7}"/>
          </ac:picMkLst>
        </pc:picChg>
        <pc:picChg chg="add mod">
          <ac:chgData name="Hugo Kornelis" userId="6575f6931dc33de0" providerId="LiveId" clId="{62131582-09B8-4972-83D4-6605DEBEFF35}" dt="2019-12-24T16:46:19.544" v="658" actId="1076"/>
          <ac:picMkLst>
            <pc:docMk/>
            <pc:sldMk cId="2499596952" sldId="258"/>
            <ac:picMk id="10" creationId="{76D43A8D-983F-4FF5-A621-E6867C68A36C}"/>
          </ac:picMkLst>
        </pc:picChg>
        <pc:picChg chg="add mod ord">
          <ac:chgData name="Hugo Kornelis" userId="6575f6931dc33de0" providerId="LiveId" clId="{62131582-09B8-4972-83D4-6605DEBEFF35}" dt="2019-12-24T16:58:28.431" v="708" actId="1076"/>
          <ac:picMkLst>
            <pc:docMk/>
            <pc:sldMk cId="2499596952" sldId="258"/>
            <ac:picMk id="11" creationId="{671E7853-7252-4C24-969D-698BCD0BD08A}"/>
          </ac:picMkLst>
        </pc:picChg>
        <pc:picChg chg="add mod">
          <ac:chgData name="Hugo Kornelis" userId="6575f6931dc33de0" providerId="LiveId" clId="{62131582-09B8-4972-83D4-6605DEBEFF35}" dt="2019-12-24T16:58:02.440" v="699" actId="1076"/>
          <ac:picMkLst>
            <pc:docMk/>
            <pc:sldMk cId="2499596952" sldId="258"/>
            <ac:picMk id="12" creationId="{02C193E3-ABBD-4C9B-95D6-39E0BD5BACE7}"/>
          </ac:picMkLst>
        </pc:picChg>
        <pc:picChg chg="add del">
          <ac:chgData name="Hugo Kornelis" userId="6575f6931dc33de0" providerId="LiveId" clId="{62131582-09B8-4972-83D4-6605DEBEFF35}" dt="2019-12-24T17:00:19.792" v="710"/>
          <ac:picMkLst>
            <pc:docMk/>
            <pc:sldMk cId="2499596952" sldId="258"/>
            <ac:picMk id="13" creationId="{FF9E81E9-7BD9-405C-B4C2-597869BF10CA}"/>
          </ac:picMkLst>
        </pc:picChg>
        <pc:picChg chg="add mod">
          <ac:chgData name="Hugo Kornelis" userId="6575f6931dc33de0" providerId="LiveId" clId="{62131582-09B8-4972-83D4-6605DEBEFF35}" dt="2019-12-24T17:01:23.792" v="718" actId="1076"/>
          <ac:picMkLst>
            <pc:docMk/>
            <pc:sldMk cId="2499596952" sldId="258"/>
            <ac:picMk id="14" creationId="{7789555F-4D1C-4812-879B-E60E7AE1E219}"/>
          </ac:picMkLst>
        </pc:picChg>
      </pc:sldChg>
      <pc:sldChg chg="addSp delSp modSp add modAnim">
        <pc:chgData name="Hugo Kornelis" userId="6575f6931dc33de0" providerId="LiveId" clId="{62131582-09B8-4972-83D4-6605DEBEFF35}" dt="2019-12-24T17:09:10.866" v="780"/>
        <pc:sldMkLst>
          <pc:docMk/>
          <pc:sldMk cId="2736936453" sldId="259"/>
        </pc:sldMkLst>
        <pc:spChg chg="mod">
          <ac:chgData name="Hugo Kornelis" userId="6575f6931dc33de0" providerId="LiveId" clId="{62131582-09B8-4972-83D4-6605DEBEFF35}" dt="2019-12-24T17:09:10.866" v="780"/>
          <ac:spMkLst>
            <pc:docMk/>
            <pc:sldMk cId="2736936453" sldId="259"/>
            <ac:spMk id="2" creationId="{86C94A19-F8D7-41A5-A17E-3FE1D9E86AE5}"/>
          </ac:spMkLst>
        </pc:spChg>
        <pc:spChg chg="add mod">
          <ac:chgData name="Hugo Kornelis" userId="6575f6931dc33de0" providerId="LiveId" clId="{62131582-09B8-4972-83D4-6605DEBEFF35}" dt="2019-12-24T17:04:51.503" v="746" actId="2085"/>
          <ac:spMkLst>
            <pc:docMk/>
            <pc:sldMk cId="2736936453" sldId="259"/>
            <ac:spMk id="19" creationId="{B215931C-C017-49DF-9DBC-183BB1B90505}"/>
          </ac:spMkLst>
        </pc:spChg>
        <pc:spChg chg="add mod">
          <ac:chgData name="Hugo Kornelis" userId="6575f6931dc33de0" providerId="LiveId" clId="{62131582-09B8-4972-83D4-6605DEBEFF35}" dt="2019-12-24T17:04:51.503" v="746" actId="2085"/>
          <ac:spMkLst>
            <pc:docMk/>
            <pc:sldMk cId="2736936453" sldId="259"/>
            <ac:spMk id="23" creationId="{E09ACCD5-636A-4F93-B1A3-919BE027978C}"/>
          </ac:spMkLst>
        </pc:spChg>
        <pc:picChg chg="del">
          <ac:chgData name="Hugo Kornelis" userId="6575f6931dc33de0" providerId="LiveId" clId="{62131582-09B8-4972-83D4-6605DEBEFF35}" dt="2019-12-24T17:01:58.753" v="722" actId="478"/>
          <ac:picMkLst>
            <pc:docMk/>
            <pc:sldMk cId="2736936453" sldId="259"/>
            <ac:picMk id="5" creationId="{2158CC37-A37A-4296-B196-795B3667E778}"/>
          </ac:picMkLst>
        </pc:picChg>
        <pc:picChg chg="del">
          <ac:chgData name="Hugo Kornelis" userId="6575f6931dc33de0" providerId="LiveId" clId="{62131582-09B8-4972-83D4-6605DEBEFF35}" dt="2019-12-24T17:01:58.753" v="722" actId="478"/>
          <ac:picMkLst>
            <pc:docMk/>
            <pc:sldMk cId="2736936453" sldId="259"/>
            <ac:picMk id="6" creationId="{6F447F05-CC23-4DBB-9A99-58732A254743}"/>
          </ac:picMkLst>
        </pc:picChg>
        <pc:picChg chg="del">
          <ac:chgData name="Hugo Kornelis" userId="6575f6931dc33de0" providerId="LiveId" clId="{62131582-09B8-4972-83D4-6605DEBEFF35}" dt="2019-12-24T17:01:58.753" v="722" actId="478"/>
          <ac:picMkLst>
            <pc:docMk/>
            <pc:sldMk cId="2736936453" sldId="259"/>
            <ac:picMk id="7" creationId="{D3D6A78A-849E-403A-92D2-133D1394D8D1}"/>
          </ac:picMkLst>
        </pc:picChg>
        <pc:picChg chg="del">
          <ac:chgData name="Hugo Kornelis" userId="6575f6931dc33de0" providerId="LiveId" clId="{62131582-09B8-4972-83D4-6605DEBEFF35}" dt="2019-12-24T17:01:58.753" v="722" actId="478"/>
          <ac:picMkLst>
            <pc:docMk/>
            <pc:sldMk cId="2736936453" sldId="259"/>
            <ac:picMk id="8" creationId="{C51BC672-4FC4-4FEA-976D-7A57CB7AB485}"/>
          </ac:picMkLst>
        </pc:picChg>
        <pc:picChg chg="del">
          <ac:chgData name="Hugo Kornelis" userId="6575f6931dc33de0" providerId="LiveId" clId="{62131582-09B8-4972-83D4-6605DEBEFF35}" dt="2019-12-24T17:01:58.753" v="722" actId="478"/>
          <ac:picMkLst>
            <pc:docMk/>
            <pc:sldMk cId="2736936453" sldId="259"/>
            <ac:picMk id="9" creationId="{26AF8F33-ED48-4430-A7C1-878AA801D4C7}"/>
          </ac:picMkLst>
        </pc:picChg>
        <pc:picChg chg="del">
          <ac:chgData name="Hugo Kornelis" userId="6575f6931dc33de0" providerId="LiveId" clId="{62131582-09B8-4972-83D4-6605DEBEFF35}" dt="2019-12-24T17:01:58.753" v="722" actId="478"/>
          <ac:picMkLst>
            <pc:docMk/>
            <pc:sldMk cId="2736936453" sldId="259"/>
            <ac:picMk id="10" creationId="{76D43A8D-983F-4FF5-A621-E6867C68A36C}"/>
          </ac:picMkLst>
        </pc:picChg>
        <pc:picChg chg="del">
          <ac:chgData name="Hugo Kornelis" userId="6575f6931dc33de0" providerId="LiveId" clId="{62131582-09B8-4972-83D4-6605DEBEFF35}" dt="2019-12-24T17:01:58.753" v="722" actId="478"/>
          <ac:picMkLst>
            <pc:docMk/>
            <pc:sldMk cId="2736936453" sldId="259"/>
            <ac:picMk id="11" creationId="{671E7853-7252-4C24-969D-698BCD0BD08A}"/>
          </ac:picMkLst>
        </pc:picChg>
        <pc:picChg chg="del">
          <ac:chgData name="Hugo Kornelis" userId="6575f6931dc33de0" providerId="LiveId" clId="{62131582-09B8-4972-83D4-6605DEBEFF35}" dt="2019-12-24T17:01:58.753" v="722" actId="478"/>
          <ac:picMkLst>
            <pc:docMk/>
            <pc:sldMk cId="2736936453" sldId="259"/>
            <ac:picMk id="12" creationId="{02C193E3-ABBD-4C9B-95D6-39E0BD5BACE7}"/>
          </ac:picMkLst>
        </pc:picChg>
        <pc:picChg chg="del">
          <ac:chgData name="Hugo Kornelis" userId="6575f6931dc33de0" providerId="LiveId" clId="{62131582-09B8-4972-83D4-6605DEBEFF35}" dt="2019-12-24T17:01:58.753" v="722" actId="478"/>
          <ac:picMkLst>
            <pc:docMk/>
            <pc:sldMk cId="2736936453" sldId="259"/>
            <ac:picMk id="14" creationId="{7789555F-4D1C-4812-879B-E60E7AE1E219}"/>
          </ac:picMkLst>
        </pc:picChg>
        <pc:picChg chg="add mod">
          <ac:chgData name="Hugo Kornelis" userId="6575f6931dc33de0" providerId="LiveId" clId="{62131582-09B8-4972-83D4-6605DEBEFF35}" dt="2019-12-24T17:06:21.975" v="751" actId="1076"/>
          <ac:picMkLst>
            <pc:docMk/>
            <pc:sldMk cId="2736936453" sldId="259"/>
            <ac:picMk id="27" creationId="{5DCB2E54-A3BC-4065-81EC-96F3A2E97EF3}"/>
          </ac:picMkLst>
        </pc:picChg>
        <pc:cxnChg chg="add mod">
          <ac:chgData name="Hugo Kornelis" userId="6575f6931dc33de0" providerId="LiveId" clId="{62131582-09B8-4972-83D4-6605DEBEFF35}" dt="2019-12-24T17:04:42.577" v="745" actId="2085"/>
          <ac:cxnSpMkLst>
            <pc:docMk/>
            <pc:sldMk cId="2736936453" sldId="259"/>
            <ac:cxnSpMk id="13" creationId="{E6F4D642-3D71-4DC4-B943-364CC0D46F6C}"/>
          </ac:cxnSpMkLst>
        </pc:cxnChg>
      </pc:sldChg>
      <pc:sldChg chg="addSp delSp modSp add modAnim">
        <pc:chgData name="Hugo Kornelis" userId="6575f6931dc33de0" providerId="LiveId" clId="{62131582-09B8-4972-83D4-6605DEBEFF35}" dt="2019-12-24T17:09:13.319" v="781"/>
        <pc:sldMkLst>
          <pc:docMk/>
          <pc:sldMk cId="3286197392" sldId="260"/>
        </pc:sldMkLst>
        <pc:spChg chg="mod">
          <ac:chgData name="Hugo Kornelis" userId="6575f6931dc33de0" providerId="LiveId" clId="{62131582-09B8-4972-83D4-6605DEBEFF35}" dt="2019-12-24T17:09:13.319" v="781"/>
          <ac:spMkLst>
            <pc:docMk/>
            <pc:sldMk cId="3286197392" sldId="260"/>
            <ac:spMk id="2" creationId="{86C94A19-F8D7-41A5-A17E-3FE1D9E86AE5}"/>
          </ac:spMkLst>
        </pc:spChg>
        <pc:spChg chg="mod ord">
          <ac:chgData name="Hugo Kornelis" userId="6575f6931dc33de0" providerId="LiveId" clId="{62131582-09B8-4972-83D4-6605DEBEFF35}" dt="2019-12-24T17:06:59.233" v="757" actId="167"/>
          <ac:spMkLst>
            <pc:docMk/>
            <pc:sldMk cId="3286197392" sldId="260"/>
            <ac:spMk id="19" creationId="{B215931C-C017-49DF-9DBC-183BB1B90505}"/>
          </ac:spMkLst>
        </pc:spChg>
        <pc:spChg chg="mod ord">
          <ac:chgData name="Hugo Kornelis" userId="6575f6931dc33de0" providerId="LiveId" clId="{62131582-09B8-4972-83D4-6605DEBEFF35}" dt="2019-12-24T17:06:59.233" v="757" actId="167"/>
          <ac:spMkLst>
            <pc:docMk/>
            <pc:sldMk cId="3286197392" sldId="260"/>
            <ac:spMk id="23" creationId="{E09ACCD5-636A-4F93-B1A3-919BE027978C}"/>
          </ac:spMkLst>
        </pc:spChg>
        <pc:picChg chg="add mod">
          <ac:chgData name="Hugo Kornelis" userId="6575f6931dc33de0" providerId="LiveId" clId="{62131582-09B8-4972-83D4-6605DEBEFF35}" dt="2019-12-24T17:08:42.347" v="764" actId="1076"/>
          <ac:picMkLst>
            <pc:docMk/>
            <pc:sldMk cId="3286197392" sldId="260"/>
            <ac:picMk id="8" creationId="{4E99CBCB-B3E3-4B1F-96C3-E7D6BAB68935}"/>
          </ac:picMkLst>
        </pc:picChg>
        <pc:picChg chg="del">
          <ac:chgData name="Hugo Kornelis" userId="6575f6931dc33de0" providerId="LiveId" clId="{62131582-09B8-4972-83D4-6605DEBEFF35}" dt="2019-12-24T17:08:06.991" v="760" actId="478"/>
          <ac:picMkLst>
            <pc:docMk/>
            <pc:sldMk cId="3286197392" sldId="260"/>
            <ac:picMk id="27" creationId="{5DCB2E54-A3BC-4065-81EC-96F3A2E97EF3}"/>
          </ac:picMkLst>
        </pc:picChg>
        <pc:cxnChg chg="mod ord">
          <ac:chgData name="Hugo Kornelis" userId="6575f6931dc33de0" providerId="LiveId" clId="{62131582-09B8-4972-83D4-6605DEBEFF35}" dt="2019-12-24T17:06:59.233" v="757" actId="167"/>
          <ac:cxnSpMkLst>
            <pc:docMk/>
            <pc:sldMk cId="3286197392" sldId="260"/>
            <ac:cxnSpMk id="13" creationId="{E6F4D642-3D71-4DC4-B943-364CC0D46F6C}"/>
          </ac:cxnSpMkLst>
        </pc:cxnChg>
      </pc:sldChg>
      <pc:sldChg chg="addSp delSp modSp add delAnim modAnim">
        <pc:chgData name="Hugo Kornelis" userId="6575f6931dc33de0" providerId="LiveId" clId="{62131582-09B8-4972-83D4-6605DEBEFF35}" dt="2019-12-26T16:20:47.385" v="858"/>
        <pc:sldMkLst>
          <pc:docMk/>
          <pc:sldMk cId="490788479" sldId="261"/>
        </pc:sldMkLst>
        <pc:spChg chg="mod">
          <ac:chgData name="Hugo Kornelis" userId="6575f6931dc33de0" providerId="LiveId" clId="{62131582-09B8-4972-83D4-6605DEBEFF35}" dt="2019-12-26T16:06:19.032" v="793" actId="20577"/>
          <ac:spMkLst>
            <pc:docMk/>
            <pc:sldMk cId="490788479" sldId="261"/>
            <ac:spMk id="2" creationId="{86C94A19-F8D7-41A5-A17E-3FE1D9E86AE5}"/>
          </ac:spMkLst>
        </pc:spChg>
        <pc:spChg chg="del mod">
          <ac:chgData name="Hugo Kornelis" userId="6575f6931dc33de0" providerId="LiveId" clId="{62131582-09B8-4972-83D4-6605DEBEFF35}" dt="2019-12-26T16:08:44.651" v="797" actId="478"/>
          <ac:spMkLst>
            <pc:docMk/>
            <pc:sldMk cId="490788479" sldId="261"/>
            <ac:spMk id="3" creationId="{C369EE75-FA52-42A4-9017-F41AA227FD2C}"/>
          </ac:spMkLst>
        </pc:spChg>
        <pc:picChg chg="add mod">
          <ac:chgData name="Hugo Kornelis" userId="6575f6931dc33de0" providerId="LiveId" clId="{62131582-09B8-4972-83D4-6605DEBEFF35}" dt="2019-12-26T16:09:06.738" v="804" actId="1076"/>
          <ac:picMkLst>
            <pc:docMk/>
            <pc:sldMk cId="490788479" sldId="261"/>
            <ac:picMk id="4" creationId="{6EE34A5E-1734-47ED-84B0-3105EBE74560}"/>
          </ac:picMkLst>
        </pc:picChg>
        <pc:picChg chg="add mod">
          <ac:chgData name="Hugo Kornelis" userId="6575f6931dc33de0" providerId="LiveId" clId="{62131582-09B8-4972-83D4-6605DEBEFF35}" dt="2019-12-26T16:12:40.729" v="818" actId="1076"/>
          <ac:picMkLst>
            <pc:docMk/>
            <pc:sldMk cId="490788479" sldId="261"/>
            <ac:picMk id="5" creationId="{4D6B8908-424E-4E22-9E74-88AEBAD1710C}"/>
          </ac:picMkLst>
        </pc:picChg>
        <pc:picChg chg="add del mod">
          <ac:chgData name="Hugo Kornelis" userId="6575f6931dc33de0" providerId="LiveId" clId="{62131582-09B8-4972-83D4-6605DEBEFF35}" dt="2019-12-26T16:11:41.451" v="811" actId="478"/>
          <ac:picMkLst>
            <pc:docMk/>
            <pc:sldMk cId="490788479" sldId="261"/>
            <ac:picMk id="6" creationId="{FB4F70B4-30D0-4597-95BF-68F14EBF68DC}"/>
          </ac:picMkLst>
        </pc:picChg>
        <pc:picChg chg="add del">
          <ac:chgData name="Hugo Kornelis" userId="6575f6931dc33de0" providerId="LiveId" clId="{62131582-09B8-4972-83D4-6605DEBEFF35}" dt="2019-12-26T16:12:05.411" v="813" actId="478"/>
          <ac:picMkLst>
            <pc:docMk/>
            <pc:sldMk cId="490788479" sldId="261"/>
            <ac:picMk id="7" creationId="{1073CB7D-04A0-469D-9904-1A39053D8BC3}"/>
          </ac:picMkLst>
        </pc:picChg>
        <pc:picChg chg="del">
          <ac:chgData name="Hugo Kornelis" userId="6575f6931dc33de0" providerId="LiveId" clId="{62131582-09B8-4972-83D4-6605DEBEFF35}" dt="2019-12-26T16:06:22.283" v="794" actId="478"/>
          <ac:picMkLst>
            <pc:docMk/>
            <pc:sldMk cId="490788479" sldId="261"/>
            <ac:picMk id="8" creationId="{4E99CBCB-B3E3-4B1F-96C3-E7D6BAB68935}"/>
          </ac:picMkLst>
        </pc:picChg>
        <pc:picChg chg="add mod">
          <ac:chgData name="Hugo Kornelis" userId="6575f6931dc33de0" providerId="LiveId" clId="{62131582-09B8-4972-83D4-6605DEBEFF35}" dt="2019-12-26T16:12:43.546" v="820" actId="1076"/>
          <ac:picMkLst>
            <pc:docMk/>
            <pc:sldMk cId="490788479" sldId="261"/>
            <ac:picMk id="9" creationId="{23A0B30C-54CD-4196-BFC6-8EEC36D5EF7F}"/>
          </ac:picMkLst>
        </pc:picChg>
        <pc:picChg chg="add mod">
          <ac:chgData name="Hugo Kornelis" userId="6575f6931dc33de0" providerId="LiveId" clId="{62131582-09B8-4972-83D4-6605DEBEFF35}" dt="2019-12-26T16:14:01.553" v="824" actId="1076"/>
          <ac:picMkLst>
            <pc:docMk/>
            <pc:sldMk cId="490788479" sldId="261"/>
            <ac:picMk id="10" creationId="{C7896970-910D-4720-9A1D-0E17FF14A2D6}"/>
          </ac:picMkLst>
        </pc:picChg>
        <pc:cxnChg chg="del mod">
          <ac:chgData name="Hugo Kornelis" userId="6575f6931dc33de0" providerId="LiveId" clId="{62131582-09B8-4972-83D4-6605DEBEFF35}" dt="2019-12-26T16:06:24.899" v="795" actId="478"/>
          <ac:cxnSpMkLst>
            <pc:docMk/>
            <pc:sldMk cId="490788479" sldId="261"/>
            <ac:cxnSpMk id="13" creationId="{E6F4D642-3D71-4DC4-B943-364CC0D46F6C}"/>
          </ac:cxnSpMkLst>
        </pc:cxnChg>
      </pc:sldChg>
      <pc:sldChg chg="addSp delSp modSp add del addAnim delAnim modAnim">
        <pc:chgData name="Hugo Kornelis" userId="6575f6931dc33de0" providerId="LiveId" clId="{62131582-09B8-4972-83D4-6605DEBEFF35}" dt="2019-12-27T11:30:40.756" v="1980" actId="2696"/>
        <pc:sldMkLst>
          <pc:docMk/>
          <pc:sldMk cId="2088118776" sldId="262"/>
        </pc:sldMkLst>
        <pc:spChg chg="mod">
          <ac:chgData name="Hugo Kornelis" userId="6575f6931dc33de0" providerId="LiveId" clId="{62131582-09B8-4972-83D4-6605DEBEFF35}" dt="2019-12-26T16:21:57.491" v="865" actId="6549"/>
          <ac:spMkLst>
            <pc:docMk/>
            <pc:sldMk cId="2088118776" sldId="262"/>
            <ac:spMk id="3" creationId="{C369EE75-FA52-42A4-9017-F41AA227FD2C}"/>
          </ac:spMkLst>
        </pc:spChg>
        <pc:spChg chg="del">
          <ac:chgData name="Hugo Kornelis" userId="6575f6931dc33de0" providerId="LiveId" clId="{62131582-09B8-4972-83D4-6605DEBEFF35}" dt="2019-12-26T16:22:03.480" v="866" actId="478"/>
          <ac:spMkLst>
            <pc:docMk/>
            <pc:sldMk cId="2088118776" sldId="262"/>
            <ac:spMk id="19" creationId="{B215931C-C017-49DF-9DBC-183BB1B90505}"/>
          </ac:spMkLst>
        </pc:spChg>
        <pc:spChg chg="del">
          <ac:chgData name="Hugo Kornelis" userId="6575f6931dc33de0" providerId="LiveId" clId="{62131582-09B8-4972-83D4-6605DEBEFF35}" dt="2019-12-26T16:22:03.480" v="866" actId="478"/>
          <ac:spMkLst>
            <pc:docMk/>
            <pc:sldMk cId="2088118776" sldId="262"/>
            <ac:spMk id="23" creationId="{E09ACCD5-636A-4F93-B1A3-919BE027978C}"/>
          </ac:spMkLst>
        </pc:spChg>
        <pc:picChg chg="add del mod">
          <ac:chgData name="Hugo Kornelis" userId="6575f6931dc33de0" providerId="LiveId" clId="{62131582-09B8-4972-83D4-6605DEBEFF35}" dt="2019-12-27T11:28:40.387" v="1974" actId="478"/>
          <ac:picMkLst>
            <pc:docMk/>
            <pc:sldMk cId="2088118776" sldId="262"/>
            <ac:picMk id="4" creationId="{809F5A77-970B-4CC5-9459-0529B1692286}"/>
          </ac:picMkLst>
        </pc:picChg>
        <pc:picChg chg="add del">
          <ac:chgData name="Hugo Kornelis" userId="6575f6931dc33de0" providerId="LiveId" clId="{62131582-09B8-4972-83D4-6605DEBEFF35}" dt="2019-12-26T16:22:03.480" v="866" actId="478"/>
          <ac:picMkLst>
            <pc:docMk/>
            <pc:sldMk cId="2088118776" sldId="262"/>
            <ac:picMk id="27" creationId="{5DCB2E54-A3BC-4065-81EC-96F3A2E97EF3}"/>
          </ac:picMkLst>
        </pc:picChg>
        <pc:cxnChg chg="add del mod">
          <ac:chgData name="Hugo Kornelis" userId="6575f6931dc33de0" providerId="LiveId" clId="{62131582-09B8-4972-83D4-6605DEBEFF35}" dt="2019-12-26T16:22:03.480" v="866" actId="478"/>
          <ac:cxnSpMkLst>
            <pc:docMk/>
            <pc:sldMk cId="2088118776" sldId="262"/>
            <ac:cxnSpMk id="13" creationId="{E6F4D642-3D71-4DC4-B943-364CC0D46F6C}"/>
          </ac:cxnSpMkLst>
        </pc:cxnChg>
      </pc:sldChg>
      <pc:sldChg chg="modSp add modAnim">
        <pc:chgData name="Hugo Kornelis" userId="6575f6931dc33de0" providerId="LiveId" clId="{62131582-09B8-4972-83D4-6605DEBEFF35}" dt="2019-12-26T16:30:00.154" v="1168" actId="20577"/>
        <pc:sldMkLst>
          <pc:docMk/>
          <pc:sldMk cId="2335173226" sldId="263"/>
        </pc:sldMkLst>
        <pc:spChg chg="mod">
          <ac:chgData name="Hugo Kornelis" userId="6575f6931dc33de0" providerId="LiveId" clId="{62131582-09B8-4972-83D4-6605DEBEFF35}" dt="2019-12-26T16:25:35.603" v="913" actId="20577"/>
          <ac:spMkLst>
            <pc:docMk/>
            <pc:sldMk cId="2335173226" sldId="263"/>
            <ac:spMk id="2" creationId="{86C94A19-F8D7-41A5-A17E-3FE1D9E86AE5}"/>
          </ac:spMkLst>
        </pc:spChg>
        <pc:spChg chg="mod">
          <ac:chgData name="Hugo Kornelis" userId="6575f6931dc33de0" providerId="LiveId" clId="{62131582-09B8-4972-83D4-6605DEBEFF35}" dt="2019-12-26T16:30:00.154" v="1168" actId="20577"/>
          <ac:spMkLst>
            <pc:docMk/>
            <pc:sldMk cId="2335173226" sldId="263"/>
            <ac:spMk id="3" creationId="{C369EE75-FA52-42A4-9017-F41AA227FD2C}"/>
          </ac:spMkLst>
        </pc:spChg>
        <pc:picChg chg="ord">
          <ac:chgData name="Hugo Kornelis" userId="6575f6931dc33de0" providerId="LiveId" clId="{62131582-09B8-4972-83D4-6605DEBEFF35}" dt="2019-12-26T16:28:07.869" v="1056" actId="167"/>
          <ac:picMkLst>
            <pc:docMk/>
            <pc:sldMk cId="2335173226" sldId="263"/>
            <ac:picMk id="4" creationId="{809F5A77-970B-4CC5-9459-0529B1692286}"/>
          </ac:picMkLst>
        </pc:picChg>
      </pc:sldChg>
      <pc:sldChg chg="modSp add modAnim">
        <pc:chgData name="Hugo Kornelis" userId="6575f6931dc33de0" providerId="LiveId" clId="{62131582-09B8-4972-83D4-6605DEBEFF35}" dt="2019-12-26T16:35:02.443" v="1345"/>
        <pc:sldMkLst>
          <pc:docMk/>
          <pc:sldMk cId="3133704407" sldId="264"/>
        </pc:sldMkLst>
        <pc:spChg chg="mod">
          <ac:chgData name="Hugo Kornelis" userId="6575f6931dc33de0" providerId="LiveId" clId="{62131582-09B8-4972-83D4-6605DEBEFF35}" dt="2019-12-26T16:34:10.771" v="1343" actId="20577"/>
          <ac:spMkLst>
            <pc:docMk/>
            <pc:sldMk cId="3133704407" sldId="264"/>
            <ac:spMk id="3" creationId="{C369EE75-FA52-42A4-9017-F41AA227FD2C}"/>
          </ac:spMkLst>
        </pc:spChg>
      </pc:sldChg>
      <pc:sldChg chg="modSp add modAnim">
        <pc:chgData name="Hugo Kornelis" userId="6575f6931dc33de0" providerId="LiveId" clId="{62131582-09B8-4972-83D4-6605DEBEFF35}" dt="2019-12-26T16:38:33.842" v="1447"/>
        <pc:sldMkLst>
          <pc:docMk/>
          <pc:sldMk cId="2519516673" sldId="265"/>
        </pc:sldMkLst>
        <pc:spChg chg="mod">
          <ac:chgData name="Hugo Kornelis" userId="6575f6931dc33de0" providerId="LiveId" clId="{62131582-09B8-4972-83D4-6605DEBEFF35}" dt="2019-12-26T16:38:18.637" v="1444" actId="20577"/>
          <ac:spMkLst>
            <pc:docMk/>
            <pc:sldMk cId="2519516673" sldId="265"/>
            <ac:spMk id="3" creationId="{C369EE75-FA52-42A4-9017-F41AA227FD2C}"/>
          </ac:spMkLst>
        </pc:spChg>
      </pc:sldChg>
      <pc:sldChg chg="addSp delSp add modAnim">
        <pc:chgData name="Hugo Kornelis" userId="6575f6931dc33de0" providerId="LiveId" clId="{62131582-09B8-4972-83D4-6605DEBEFF35}" dt="2019-12-27T11:29:02.158" v="1977"/>
        <pc:sldMkLst>
          <pc:docMk/>
          <pc:sldMk cId="3075223514" sldId="266"/>
        </pc:sldMkLst>
        <pc:spChg chg="add del">
          <ac:chgData name="Hugo Kornelis" userId="6575f6931dc33de0" providerId="LiveId" clId="{62131582-09B8-4972-83D4-6605DEBEFF35}" dt="2019-12-27T11:29:02.158" v="1977"/>
          <ac:spMkLst>
            <pc:docMk/>
            <pc:sldMk cId="3075223514" sldId="266"/>
            <ac:spMk id="3" creationId="{7F019F4D-8E41-4BE6-9748-C61B95982EDA}"/>
          </ac:spMkLst>
        </pc:spChg>
      </pc:sldChg>
      <pc:sldChg chg="addSp delSp modSp add modAnim">
        <pc:chgData name="Hugo Kornelis" userId="6575f6931dc33de0" providerId="LiveId" clId="{62131582-09B8-4972-83D4-6605DEBEFF35}" dt="2019-12-26T17:00:00.768" v="1575" actId="167"/>
        <pc:sldMkLst>
          <pc:docMk/>
          <pc:sldMk cId="3167058196" sldId="267"/>
        </pc:sldMkLst>
        <pc:spChg chg="mod">
          <ac:chgData name="Hugo Kornelis" userId="6575f6931dc33de0" providerId="LiveId" clId="{62131582-09B8-4972-83D4-6605DEBEFF35}" dt="2019-12-26T16:47:40.889" v="1459" actId="14100"/>
          <ac:spMkLst>
            <pc:docMk/>
            <pc:sldMk cId="3167058196" sldId="267"/>
            <ac:spMk id="2" creationId="{86C94A19-F8D7-41A5-A17E-3FE1D9E86AE5}"/>
          </ac:spMkLst>
        </pc:spChg>
        <pc:spChg chg="add del mod ord">
          <ac:chgData name="Hugo Kornelis" userId="6575f6931dc33de0" providerId="LiveId" clId="{62131582-09B8-4972-83D4-6605DEBEFF35}" dt="2019-12-26T17:00:00.768" v="1575" actId="167"/>
          <ac:spMkLst>
            <pc:docMk/>
            <pc:sldMk cId="3167058196" sldId="267"/>
            <ac:spMk id="7" creationId="{69EDECE2-29E3-469D-9CA8-E586B0D9D464}"/>
          </ac:spMkLst>
        </pc:spChg>
        <pc:picChg chg="add del">
          <ac:chgData name="Hugo Kornelis" userId="6575f6931dc33de0" providerId="LiveId" clId="{62131582-09B8-4972-83D4-6605DEBEFF35}" dt="2019-12-26T16:47:51.901" v="1461" actId="478"/>
          <ac:picMkLst>
            <pc:docMk/>
            <pc:sldMk cId="3167058196" sldId="267"/>
            <ac:picMk id="3" creationId="{4D015A34-EBF4-4E41-9AA1-6826C040A762}"/>
          </ac:picMkLst>
        </pc:picChg>
        <pc:picChg chg="del">
          <ac:chgData name="Hugo Kornelis" userId="6575f6931dc33de0" providerId="LiveId" clId="{62131582-09B8-4972-83D4-6605DEBEFF35}" dt="2019-12-26T16:47:18.452" v="1451" actId="478"/>
          <ac:picMkLst>
            <pc:docMk/>
            <pc:sldMk cId="3167058196" sldId="267"/>
            <ac:picMk id="5" creationId="{4D6B8908-424E-4E22-9E74-88AEBAD1710C}"/>
          </ac:picMkLst>
        </pc:picChg>
        <pc:picChg chg="add del mod">
          <ac:chgData name="Hugo Kornelis" userId="6575f6931dc33de0" providerId="LiveId" clId="{62131582-09B8-4972-83D4-6605DEBEFF35}" dt="2019-12-26T16:59:35.675" v="1568" actId="478"/>
          <ac:picMkLst>
            <pc:docMk/>
            <pc:sldMk cId="3167058196" sldId="267"/>
            <ac:picMk id="6" creationId="{BDD7375A-42BE-470B-A70C-BBC4004A3810}"/>
          </ac:picMkLst>
        </pc:picChg>
        <pc:picChg chg="add mod ord">
          <ac:chgData name="Hugo Kornelis" userId="6575f6931dc33de0" providerId="LiveId" clId="{62131582-09B8-4972-83D4-6605DEBEFF35}" dt="2019-12-26T16:59:40.690" v="1569" actId="1076"/>
          <ac:picMkLst>
            <pc:docMk/>
            <pc:sldMk cId="3167058196" sldId="267"/>
            <ac:picMk id="8" creationId="{5FFEAEF9-37A2-4AE2-9CD3-7027F3C9C50A}"/>
          </ac:picMkLst>
        </pc:picChg>
        <pc:picChg chg="del">
          <ac:chgData name="Hugo Kornelis" userId="6575f6931dc33de0" providerId="LiveId" clId="{62131582-09B8-4972-83D4-6605DEBEFF35}" dt="2019-12-26T16:47:18.452" v="1451" actId="478"/>
          <ac:picMkLst>
            <pc:docMk/>
            <pc:sldMk cId="3167058196" sldId="267"/>
            <ac:picMk id="9" creationId="{23A0B30C-54CD-4196-BFC6-8EEC36D5EF7F}"/>
          </ac:picMkLst>
        </pc:picChg>
        <pc:picChg chg="del">
          <ac:chgData name="Hugo Kornelis" userId="6575f6931dc33de0" providerId="LiveId" clId="{62131582-09B8-4972-83D4-6605DEBEFF35}" dt="2019-12-26T16:47:18.452" v="1451" actId="478"/>
          <ac:picMkLst>
            <pc:docMk/>
            <pc:sldMk cId="3167058196" sldId="267"/>
            <ac:picMk id="10" creationId="{C7896970-910D-4720-9A1D-0E17FF14A2D6}"/>
          </ac:picMkLst>
        </pc:picChg>
      </pc:sldChg>
      <pc:sldChg chg="addSp delSp modSp add modAnim">
        <pc:chgData name="Hugo Kornelis" userId="6575f6931dc33de0" providerId="LiveId" clId="{62131582-09B8-4972-83D4-6605DEBEFF35}" dt="2019-12-26T17:07:16.257" v="1663"/>
        <pc:sldMkLst>
          <pc:docMk/>
          <pc:sldMk cId="3899025579" sldId="268"/>
        </pc:sldMkLst>
        <pc:spChg chg="add mod">
          <ac:chgData name="Hugo Kornelis" userId="6575f6931dc33de0" providerId="LiveId" clId="{62131582-09B8-4972-83D4-6605DEBEFF35}" dt="2019-12-26T17:03:02.428" v="1645" actId="1035"/>
          <ac:spMkLst>
            <pc:docMk/>
            <pc:sldMk cId="3899025579" sldId="268"/>
            <ac:spMk id="5" creationId="{28359504-79EA-4CBC-938D-F174DE55F5DB}"/>
          </ac:spMkLst>
        </pc:spChg>
        <pc:picChg chg="add del mod">
          <ac:chgData name="Hugo Kornelis" userId="6575f6931dc33de0" providerId="LiveId" clId="{62131582-09B8-4972-83D4-6605DEBEFF35}" dt="2019-12-26T17:01:02.643" v="1586"/>
          <ac:picMkLst>
            <pc:docMk/>
            <pc:sldMk cId="3899025579" sldId="268"/>
            <ac:picMk id="3" creationId="{84F40E38-18FA-4C28-9947-13D2CD6A658B}"/>
          </ac:picMkLst>
        </pc:picChg>
        <pc:picChg chg="del">
          <ac:chgData name="Hugo Kornelis" userId="6575f6931dc33de0" providerId="LiveId" clId="{62131582-09B8-4972-83D4-6605DEBEFF35}" dt="2019-12-26T17:00:14.386" v="1578" actId="478"/>
          <ac:picMkLst>
            <pc:docMk/>
            <pc:sldMk cId="3899025579" sldId="268"/>
            <ac:picMk id="4" creationId="{6EE34A5E-1734-47ED-84B0-3105EBE74560}"/>
          </ac:picMkLst>
        </pc:picChg>
        <pc:picChg chg="add del mod">
          <ac:chgData name="Hugo Kornelis" userId="6575f6931dc33de0" providerId="LiveId" clId="{62131582-09B8-4972-83D4-6605DEBEFF35}" dt="2019-12-26T17:06:04.430" v="1656" actId="478"/>
          <ac:picMkLst>
            <pc:docMk/>
            <pc:sldMk cId="3899025579" sldId="268"/>
            <ac:picMk id="6" creationId="{16F244C3-544F-4302-950C-CF313C406C38}"/>
          </ac:picMkLst>
        </pc:picChg>
        <pc:picChg chg="add mod">
          <ac:chgData name="Hugo Kornelis" userId="6575f6931dc33de0" providerId="LiveId" clId="{62131582-09B8-4972-83D4-6605DEBEFF35}" dt="2019-12-26T17:06:48.145" v="1661" actId="1076"/>
          <ac:picMkLst>
            <pc:docMk/>
            <pc:sldMk cId="3899025579" sldId="268"/>
            <ac:picMk id="9" creationId="{9809263A-C314-4E8E-A1AB-7E1230B2C6CE}"/>
          </ac:picMkLst>
        </pc:picChg>
        <pc:picChg chg="add mod">
          <ac:chgData name="Hugo Kornelis" userId="6575f6931dc33de0" providerId="LiveId" clId="{62131582-09B8-4972-83D4-6605DEBEFF35}" dt="2019-12-26T17:03:08.334" v="1646" actId="166"/>
          <ac:picMkLst>
            <pc:docMk/>
            <pc:sldMk cId="3899025579" sldId="268"/>
            <ac:picMk id="1026" creationId="{2C33FF8A-7082-451E-B06F-A864F2AB2395}"/>
          </ac:picMkLst>
        </pc:picChg>
      </pc:sldChg>
      <pc:sldChg chg="addSp delSp modSp add delAnim modAnim">
        <pc:chgData name="Hugo Kornelis" userId="6575f6931dc33de0" providerId="LiveId" clId="{62131582-09B8-4972-83D4-6605DEBEFF35}" dt="2019-12-26T17:13:11.588" v="1687"/>
        <pc:sldMkLst>
          <pc:docMk/>
          <pc:sldMk cId="2399882456" sldId="269"/>
        </pc:sldMkLst>
        <pc:spChg chg="del mod">
          <ac:chgData name="Hugo Kornelis" userId="6575f6931dc33de0" providerId="LiveId" clId="{62131582-09B8-4972-83D4-6605DEBEFF35}" dt="2019-12-26T17:08:11.341" v="1669" actId="478"/>
          <ac:spMkLst>
            <pc:docMk/>
            <pc:sldMk cId="2399882456" sldId="269"/>
            <ac:spMk id="5" creationId="{28359504-79EA-4CBC-938D-F174DE55F5DB}"/>
          </ac:spMkLst>
        </pc:spChg>
        <pc:spChg chg="del">
          <ac:chgData name="Hugo Kornelis" userId="6575f6931dc33de0" providerId="LiveId" clId="{62131582-09B8-4972-83D4-6605DEBEFF35}" dt="2019-12-26T17:08:07.810" v="1666" actId="478"/>
          <ac:spMkLst>
            <pc:docMk/>
            <pc:sldMk cId="2399882456" sldId="269"/>
            <ac:spMk id="7" creationId="{69EDECE2-29E3-469D-9CA8-E586B0D9D464}"/>
          </ac:spMkLst>
        </pc:spChg>
        <pc:picChg chg="add del mod">
          <ac:chgData name="Hugo Kornelis" userId="6575f6931dc33de0" providerId="LiveId" clId="{62131582-09B8-4972-83D4-6605DEBEFF35}" dt="2019-12-26T17:11:04.132" v="1677" actId="478"/>
          <ac:picMkLst>
            <pc:docMk/>
            <pc:sldMk cId="2399882456" sldId="269"/>
            <ac:picMk id="3" creationId="{64B7BB0F-C2C9-4435-B64F-506A2E21B7E2}"/>
          </ac:picMkLst>
        </pc:picChg>
        <pc:picChg chg="add mod">
          <ac:chgData name="Hugo Kornelis" userId="6575f6931dc33de0" providerId="LiveId" clId="{62131582-09B8-4972-83D4-6605DEBEFF35}" dt="2019-12-26T17:11:08.070" v="1678" actId="1076"/>
          <ac:picMkLst>
            <pc:docMk/>
            <pc:sldMk cId="2399882456" sldId="269"/>
            <ac:picMk id="4" creationId="{98628C18-22F6-4511-8673-F4A5A39BE315}"/>
          </ac:picMkLst>
        </pc:picChg>
        <pc:picChg chg="add mod">
          <ac:chgData name="Hugo Kornelis" userId="6575f6931dc33de0" providerId="LiveId" clId="{62131582-09B8-4972-83D4-6605DEBEFF35}" dt="2019-12-26T17:12:28.440" v="1681" actId="1076"/>
          <ac:picMkLst>
            <pc:docMk/>
            <pc:sldMk cId="2399882456" sldId="269"/>
            <ac:picMk id="6" creationId="{40EDDEA2-C7C7-4283-956A-EE41DE44A319}"/>
          </ac:picMkLst>
        </pc:picChg>
        <pc:picChg chg="del">
          <ac:chgData name="Hugo Kornelis" userId="6575f6931dc33de0" providerId="LiveId" clId="{62131582-09B8-4972-83D4-6605DEBEFF35}" dt="2019-12-26T17:08:04.810" v="1665" actId="478"/>
          <ac:picMkLst>
            <pc:docMk/>
            <pc:sldMk cId="2399882456" sldId="269"/>
            <ac:picMk id="9" creationId="{9809263A-C314-4E8E-A1AB-7E1230B2C6CE}"/>
          </ac:picMkLst>
        </pc:picChg>
        <pc:picChg chg="del">
          <ac:chgData name="Hugo Kornelis" userId="6575f6931dc33de0" providerId="LiveId" clId="{62131582-09B8-4972-83D4-6605DEBEFF35}" dt="2019-12-26T17:08:08.982" v="1667" actId="478"/>
          <ac:picMkLst>
            <pc:docMk/>
            <pc:sldMk cId="2399882456" sldId="269"/>
            <ac:picMk id="1026" creationId="{2C33FF8A-7082-451E-B06F-A864F2AB2395}"/>
          </ac:picMkLst>
        </pc:picChg>
      </pc:sldChg>
      <pc:sldChg chg="addSp delSp modSp add delAnim">
        <pc:chgData name="Hugo Kornelis" userId="6575f6931dc33de0" providerId="LiveId" clId="{62131582-09B8-4972-83D4-6605DEBEFF35}" dt="2019-12-27T11:37:46.324" v="1987" actId="167"/>
        <pc:sldMkLst>
          <pc:docMk/>
          <pc:sldMk cId="1688558824" sldId="270"/>
        </pc:sldMkLst>
        <pc:spChg chg="add del mod">
          <ac:chgData name="Hugo Kornelis" userId="6575f6931dc33de0" providerId="LiveId" clId="{62131582-09B8-4972-83D4-6605DEBEFF35}" dt="2019-12-27T11:36:58.188" v="1983" actId="478"/>
          <ac:spMkLst>
            <pc:docMk/>
            <pc:sldMk cId="1688558824" sldId="270"/>
            <ac:spMk id="5" creationId="{B203E299-9DD2-4F4E-A9E0-FFA1B8208C28}"/>
          </ac:spMkLst>
        </pc:spChg>
        <pc:picChg chg="add del mod">
          <ac:chgData name="Hugo Kornelis" userId="6575f6931dc33de0" providerId="LiveId" clId="{62131582-09B8-4972-83D4-6605DEBEFF35}" dt="2019-12-27T11:37:38.134" v="1984" actId="478"/>
          <ac:picMkLst>
            <pc:docMk/>
            <pc:sldMk cId="1688558824" sldId="270"/>
            <ac:picMk id="3" creationId="{4E0214EF-E334-43F0-8643-5BF9BD3BE0C8}"/>
          </ac:picMkLst>
        </pc:picChg>
        <pc:picChg chg="add mod ord">
          <ac:chgData name="Hugo Kornelis" userId="6575f6931dc33de0" providerId="LiveId" clId="{62131582-09B8-4972-83D4-6605DEBEFF35}" dt="2019-12-27T11:37:46.324" v="1987" actId="167"/>
          <ac:picMkLst>
            <pc:docMk/>
            <pc:sldMk cId="1688558824" sldId="270"/>
            <ac:picMk id="4" creationId="{5FE44F40-895E-46E6-8DE2-0B96426A96BC}"/>
          </ac:picMkLst>
        </pc:picChg>
        <pc:picChg chg="del">
          <ac:chgData name="Hugo Kornelis" userId="6575f6931dc33de0" providerId="LiveId" clId="{62131582-09B8-4972-83D4-6605DEBEFF35}" dt="2019-12-26T17:17:24.994" v="1689" actId="478"/>
          <ac:picMkLst>
            <pc:docMk/>
            <pc:sldMk cId="1688558824" sldId="270"/>
            <ac:picMk id="4" creationId="{98628C18-22F6-4511-8673-F4A5A39BE315}"/>
          </ac:picMkLst>
        </pc:picChg>
        <pc:picChg chg="del">
          <ac:chgData name="Hugo Kornelis" userId="6575f6931dc33de0" providerId="LiveId" clId="{62131582-09B8-4972-83D4-6605DEBEFF35}" dt="2019-12-26T17:17:24.994" v="1689" actId="478"/>
          <ac:picMkLst>
            <pc:docMk/>
            <pc:sldMk cId="1688558824" sldId="270"/>
            <ac:picMk id="6" creationId="{40EDDEA2-C7C7-4283-956A-EE41DE44A319}"/>
          </ac:picMkLst>
        </pc:picChg>
      </pc:sldChg>
      <pc:sldChg chg="addSp delSp modSp add">
        <pc:chgData name="Hugo Kornelis" userId="6575f6931dc33de0" providerId="LiveId" clId="{62131582-09B8-4972-83D4-6605DEBEFF35}" dt="2019-12-26T17:22:18.526" v="1796" actId="14100"/>
        <pc:sldMkLst>
          <pc:docMk/>
          <pc:sldMk cId="3499640419" sldId="271"/>
        </pc:sldMkLst>
        <pc:spChg chg="del">
          <ac:chgData name="Hugo Kornelis" userId="6575f6931dc33de0" providerId="LiveId" clId="{62131582-09B8-4972-83D4-6605DEBEFF35}" dt="2019-12-26T17:21:19.113" v="1788" actId="478"/>
          <ac:spMkLst>
            <pc:docMk/>
            <pc:sldMk cId="3499640419" sldId="271"/>
            <ac:spMk id="5" creationId="{B203E299-9DD2-4F4E-A9E0-FFA1B8208C28}"/>
          </ac:spMkLst>
        </pc:spChg>
        <pc:picChg chg="del">
          <ac:chgData name="Hugo Kornelis" userId="6575f6931dc33de0" providerId="LiveId" clId="{62131582-09B8-4972-83D4-6605DEBEFF35}" dt="2019-12-26T17:21:20.519" v="1789" actId="478"/>
          <ac:picMkLst>
            <pc:docMk/>
            <pc:sldMk cId="3499640419" sldId="271"/>
            <ac:picMk id="3" creationId="{4E0214EF-E334-43F0-8643-5BF9BD3BE0C8}"/>
          </ac:picMkLst>
        </pc:picChg>
        <pc:picChg chg="add del mod">
          <ac:chgData name="Hugo Kornelis" userId="6575f6931dc33de0" providerId="LiveId" clId="{62131582-09B8-4972-83D4-6605DEBEFF35}" dt="2019-12-26T17:22:13.668" v="1792" actId="478"/>
          <ac:picMkLst>
            <pc:docMk/>
            <pc:sldMk cId="3499640419" sldId="271"/>
            <ac:picMk id="4" creationId="{D2DC0A16-5564-4A73-9E18-AC3818D58650}"/>
          </ac:picMkLst>
        </pc:picChg>
        <pc:picChg chg="add mod">
          <ac:chgData name="Hugo Kornelis" userId="6575f6931dc33de0" providerId="LiveId" clId="{62131582-09B8-4972-83D4-6605DEBEFF35}" dt="2019-12-26T17:22:18.526" v="1796" actId="14100"/>
          <ac:picMkLst>
            <pc:docMk/>
            <pc:sldMk cId="3499640419" sldId="271"/>
            <ac:picMk id="6" creationId="{0E761AB0-7DF0-467D-A690-080A5886C4F2}"/>
          </ac:picMkLst>
        </pc:picChg>
      </pc:sldChg>
      <pc:sldChg chg="addSp delSp modSp add modAnim">
        <pc:chgData name="Hugo Kornelis" userId="6575f6931dc33de0" providerId="LiveId" clId="{62131582-09B8-4972-83D4-6605DEBEFF35}" dt="2019-12-27T11:28:03.901" v="1968" actId="20577"/>
        <pc:sldMkLst>
          <pc:docMk/>
          <pc:sldMk cId="4079121019" sldId="272"/>
        </pc:sldMkLst>
        <pc:spChg chg="add mod">
          <ac:chgData name="Hugo Kornelis" userId="6575f6931dc33de0" providerId="LiveId" clId="{62131582-09B8-4972-83D4-6605DEBEFF35}" dt="2019-12-27T11:28:03.901" v="1968" actId="20577"/>
          <ac:spMkLst>
            <pc:docMk/>
            <pc:sldMk cId="4079121019" sldId="272"/>
            <ac:spMk id="9" creationId="{65C3839B-F853-4FE1-90EF-A0945DA32087}"/>
          </ac:spMkLst>
        </pc:spChg>
        <pc:picChg chg="add mod">
          <ac:chgData name="Hugo Kornelis" userId="6575f6931dc33de0" providerId="LiveId" clId="{62131582-09B8-4972-83D4-6605DEBEFF35}" dt="2019-12-26T17:24:09.421" v="1800" actId="1076"/>
          <ac:picMkLst>
            <pc:docMk/>
            <pc:sldMk cId="4079121019" sldId="272"/>
            <ac:picMk id="3" creationId="{C184BF8F-F6D8-4876-B002-68A278A5AA19}"/>
          </ac:picMkLst>
        </pc:picChg>
        <pc:picChg chg="del">
          <ac:chgData name="Hugo Kornelis" userId="6575f6931dc33de0" providerId="LiveId" clId="{62131582-09B8-4972-83D4-6605DEBEFF35}" dt="2019-12-26T17:24:05.607" v="1798" actId="478"/>
          <ac:picMkLst>
            <pc:docMk/>
            <pc:sldMk cId="4079121019" sldId="272"/>
            <ac:picMk id="6" creationId="{0E761AB0-7DF0-467D-A690-080A5886C4F2}"/>
          </ac:picMkLst>
        </pc:picChg>
      </pc:sldChg>
      <pc:sldChg chg="modSp add modAnim">
        <pc:chgData name="Hugo Kornelis" userId="6575f6931dc33de0" providerId="LiveId" clId="{62131582-09B8-4972-83D4-6605DEBEFF35}" dt="2019-12-27T11:31:04.424" v="1982"/>
        <pc:sldMkLst>
          <pc:docMk/>
          <pc:sldMk cId="2687930606" sldId="273"/>
        </pc:sldMkLst>
        <pc:spChg chg="mod">
          <ac:chgData name="Hugo Kornelis" userId="6575f6931dc33de0" providerId="LiveId" clId="{62131582-09B8-4972-83D4-6605DEBEFF35}" dt="2019-12-27T11:28:37.699" v="1973"/>
          <ac:spMkLst>
            <pc:docMk/>
            <pc:sldMk cId="2687930606" sldId="273"/>
            <ac:spMk id="2" creationId="{86C94A19-F8D7-41A5-A17E-3FE1D9E86AE5}"/>
          </ac:spMkLst>
        </pc:spChg>
      </pc:sldChg>
      <pc:sldMasterChg chg="modSp modSldLayout">
        <pc:chgData name="Hugo Kornelis" userId="6575f6931dc33de0" providerId="LiveId" clId="{62131582-09B8-4972-83D4-6605DEBEFF35}" dt="2020-01-01T15:06:50.835" v="1989" actId="14100"/>
        <pc:sldMasterMkLst>
          <pc:docMk/>
          <pc:sldMasterMk cId="830231302" sldId="2147483708"/>
        </pc:sldMasterMkLst>
        <pc:spChg chg="mod">
          <ac:chgData name="Hugo Kornelis" userId="6575f6931dc33de0" providerId="LiveId" clId="{62131582-09B8-4972-83D4-6605DEBEFF35}" dt="2019-12-24T16:14:08.743" v="303" actId="790"/>
          <ac:spMkLst>
            <pc:docMk/>
            <pc:sldMasterMk cId="830231302" sldId="2147483708"/>
            <ac:spMk id="2" creationId="{00000000-0000-0000-0000-000000000000}"/>
          </ac:spMkLst>
        </pc:spChg>
        <pc:spChg chg="mod">
          <ac:chgData name="Hugo Kornelis" userId="6575f6931dc33de0" providerId="LiveId" clId="{62131582-09B8-4972-83D4-6605DEBEFF35}" dt="2019-12-24T16:17:35.988" v="360" actId="114"/>
          <ac:spMkLst>
            <pc:docMk/>
            <pc:sldMasterMk cId="830231302" sldId="2147483708"/>
            <ac:spMk id="3" creationId="{00000000-0000-0000-0000-000000000000}"/>
          </ac:spMkLst>
        </pc:spChg>
        <pc:spChg chg="mod">
          <ac:chgData name="Hugo Kornelis" userId="6575f6931dc33de0" providerId="LiveId" clId="{62131582-09B8-4972-83D4-6605DEBEFF35}" dt="2019-12-24T16:14:08.743" v="303" actId="790"/>
          <ac:spMkLst>
            <pc:docMk/>
            <pc:sldMasterMk cId="830231302" sldId="2147483708"/>
            <ac:spMk id="4" creationId="{00000000-0000-0000-0000-000000000000}"/>
          </ac:spMkLst>
        </pc:spChg>
        <pc:spChg chg="mod">
          <ac:chgData name="Hugo Kornelis" userId="6575f6931dc33de0" providerId="LiveId" clId="{62131582-09B8-4972-83D4-6605DEBEFF35}" dt="2020-01-01T15:06:50.835" v="1989" actId="14100"/>
          <ac:spMkLst>
            <pc:docMk/>
            <pc:sldMasterMk cId="830231302" sldId="2147483708"/>
            <ac:spMk id="5" creationId="{00000000-0000-0000-0000-000000000000}"/>
          </ac:spMkLst>
        </pc:spChg>
        <pc:spChg chg="mod">
          <ac:chgData name="Hugo Kornelis" userId="6575f6931dc33de0" providerId="LiveId" clId="{62131582-09B8-4972-83D4-6605DEBEFF35}" dt="2019-12-24T16:14:08.743" v="303" actId="790"/>
          <ac:spMkLst>
            <pc:docMk/>
            <pc:sldMasterMk cId="830231302" sldId="2147483708"/>
            <ac:spMk id="6" creationId="{00000000-0000-0000-0000-000000000000}"/>
          </ac:spMkLst>
        </pc:spChg>
        <pc:sldLayoutChg chg="modSp">
          <pc:chgData name="Hugo Kornelis" userId="6575f6931dc33de0" providerId="LiveId" clId="{62131582-09B8-4972-83D4-6605DEBEFF35}" dt="2019-12-24T16:13:57.418" v="302" actId="790"/>
          <pc:sldLayoutMkLst>
            <pc:docMk/>
            <pc:sldMasterMk cId="830231302" sldId="2147483708"/>
            <pc:sldLayoutMk cId="983277485" sldId="2147483710"/>
          </pc:sldLayoutMkLst>
          <pc:spChg chg="mod">
            <ac:chgData name="Hugo Kornelis" userId="6575f6931dc33de0" providerId="LiveId" clId="{62131582-09B8-4972-83D4-6605DEBEFF35}" dt="2019-12-24T16:13:57.418" v="302" actId="790"/>
            <ac:spMkLst>
              <pc:docMk/>
              <pc:sldMasterMk cId="830231302" sldId="2147483708"/>
              <pc:sldLayoutMk cId="983277485" sldId="2147483710"/>
              <ac:spMk id="2" creationId="{00000000-0000-0000-0000-000000000000}"/>
            </ac:spMkLst>
          </pc:spChg>
          <pc:spChg chg="mod">
            <ac:chgData name="Hugo Kornelis" userId="6575f6931dc33de0" providerId="LiveId" clId="{62131582-09B8-4972-83D4-6605DEBEFF35}" dt="2019-12-24T16:13:57.418" v="302" actId="790"/>
            <ac:spMkLst>
              <pc:docMk/>
              <pc:sldMasterMk cId="830231302" sldId="2147483708"/>
              <pc:sldLayoutMk cId="983277485" sldId="2147483710"/>
              <ac:spMk id="3" creationId="{00000000-0000-0000-0000-000000000000}"/>
            </ac:spMkLst>
          </pc:spChg>
          <pc:spChg chg="mod">
            <ac:chgData name="Hugo Kornelis" userId="6575f6931dc33de0" providerId="LiveId" clId="{62131582-09B8-4972-83D4-6605DEBEFF35}" dt="2019-12-24T16:13:57.418" v="302" actId="790"/>
            <ac:spMkLst>
              <pc:docMk/>
              <pc:sldMasterMk cId="830231302" sldId="2147483708"/>
              <pc:sldLayoutMk cId="983277485" sldId="2147483710"/>
              <ac:spMk id="4" creationId="{00000000-0000-0000-0000-000000000000}"/>
            </ac:spMkLst>
          </pc:spChg>
          <pc:spChg chg="mod">
            <ac:chgData name="Hugo Kornelis" userId="6575f6931dc33de0" providerId="LiveId" clId="{62131582-09B8-4972-83D4-6605DEBEFF35}" dt="2019-12-24T16:13:57.418" v="302" actId="790"/>
            <ac:spMkLst>
              <pc:docMk/>
              <pc:sldMasterMk cId="830231302" sldId="2147483708"/>
              <pc:sldLayoutMk cId="983277485" sldId="2147483710"/>
              <ac:spMk id="5" creationId="{00000000-0000-0000-0000-000000000000}"/>
            </ac:spMkLst>
          </pc:spChg>
          <pc:spChg chg="mod">
            <ac:chgData name="Hugo Kornelis" userId="6575f6931dc33de0" providerId="LiveId" clId="{62131582-09B8-4972-83D4-6605DEBEFF35}" dt="2019-12-24T16:13:57.418" v="302" actId="790"/>
            <ac:spMkLst>
              <pc:docMk/>
              <pc:sldMasterMk cId="830231302" sldId="2147483708"/>
              <pc:sldLayoutMk cId="983277485" sldId="2147483710"/>
              <ac:spMk id="6" creationId="{00000000-0000-0000-0000-000000000000}"/>
            </ac:spMkLst>
          </pc:spChg>
        </pc:sldLayoutChg>
      </pc:sldMasterChg>
    </pc:docChg>
  </pc:docChgLst>
  <pc:docChgLst>
    <pc:chgData name="Hugo Kornelis" userId="6575f6931dc33de0" providerId="LiveId" clId="{427F50B8-5B52-4174-9298-F638D57BF6F2}"/>
    <pc:docChg chg="undo custSel addSld delSld modSld">
      <pc:chgData name="Hugo Kornelis" userId="6575f6931dc33de0" providerId="LiveId" clId="{427F50B8-5B52-4174-9298-F638D57BF6F2}" dt="2020-08-02T15:02:32.638" v="2886" actId="20577"/>
      <pc:docMkLst>
        <pc:docMk/>
      </pc:docMkLst>
      <pc:sldChg chg="modSp">
        <pc:chgData name="Hugo Kornelis" userId="6575f6931dc33de0" providerId="LiveId" clId="{427F50B8-5B52-4174-9298-F638D57BF6F2}" dt="2020-08-02T13:08:50.623" v="1" actId="20577"/>
        <pc:sldMkLst>
          <pc:docMk/>
          <pc:sldMk cId="1181841725" sldId="256"/>
        </pc:sldMkLst>
        <pc:spChg chg="mod">
          <ac:chgData name="Hugo Kornelis" userId="6575f6931dc33de0" providerId="LiveId" clId="{427F50B8-5B52-4174-9298-F638D57BF6F2}" dt="2020-08-02T13:08:50.623" v="1" actId="20577"/>
          <ac:spMkLst>
            <pc:docMk/>
            <pc:sldMk cId="1181841725" sldId="256"/>
            <ac:spMk id="3" creationId="{4EA2195B-14F6-4B4E-81FC-BBDC15C3F5E9}"/>
          </ac:spMkLst>
        </pc:spChg>
      </pc:sldChg>
      <pc:sldChg chg="addSp delSp modSp add delAnim modAnim">
        <pc:chgData name="Hugo Kornelis" userId="6575f6931dc33de0" providerId="LiveId" clId="{427F50B8-5B52-4174-9298-F638D57BF6F2}" dt="2020-08-02T13:22:44.908" v="483" actId="1076"/>
        <pc:sldMkLst>
          <pc:docMk/>
          <pc:sldMk cId="3784127397" sldId="258"/>
        </pc:sldMkLst>
        <pc:spChg chg="mod">
          <ac:chgData name="Hugo Kornelis" userId="6575f6931dc33de0" providerId="LiveId" clId="{427F50B8-5B52-4174-9298-F638D57BF6F2}" dt="2020-08-02T13:18:10.199" v="125" actId="20577"/>
          <ac:spMkLst>
            <pc:docMk/>
            <pc:sldMk cId="3784127397" sldId="258"/>
            <ac:spMk id="4" creationId="{C092A7E6-3997-4576-8027-235C45DA500A}"/>
          </ac:spMkLst>
        </pc:spChg>
        <pc:spChg chg="del mod">
          <ac:chgData name="Hugo Kornelis" userId="6575f6931dc33de0" providerId="LiveId" clId="{427F50B8-5B52-4174-9298-F638D57BF6F2}" dt="2020-08-02T13:12:19.595" v="15" actId="478"/>
          <ac:spMkLst>
            <pc:docMk/>
            <pc:sldMk cId="3784127397" sldId="258"/>
            <ac:spMk id="10" creationId="{C92AF5E6-580F-41CC-8F59-162650672498}"/>
          </ac:spMkLst>
        </pc:spChg>
        <pc:spChg chg="del">
          <ac:chgData name="Hugo Kornelis" userId="6575f6931dc33de0" providerId="LiveId" clId="{427F50B8-5B52-4174-9298-F638D57BF6F2}" dt="2020-08-02T13:14:34.866" v="34" actId="478"/>
          <ac:spMkLst>
            <pc:docMk/>
            <pc:sldMk cId="3784127397" sldId="258"/>
            <ac:spMk id="12" creationId="{CDF49688-386E-4E5A-A516-26A5534AB2D4}"/>
          </ac:spMkLst>
        </pc:spChg>
        <pc:spChg chg="del">
          <ac:chgData name="Hugo Kornelis" userId="6575f6931dc33de0" providerId="LiveId" clId="{427F50B8-5B52-4174-9298-F638D57BF6F2}" dt="2020-08-02T13:12:31.762" v="17" actId="478"/>
          <ac:spMkLst>
            <pc:docMk/>
            <pc:sldMk cId="3784127397" sldId="258"/>
            <ac:spMk id="13" creationId="{92F2C17E-4491-454A-BAE7-0FE80647A81B}"/>
          </ac:spMkLst>
        </pc:spChg>
        <pc:spChg chg="del">
          <ac:chgData name="Hugo Kornelis" userId="6575f6931dc33de0" providerId="LiveId" clId="{427F50B8-5B52-4174-9298-F638D57BF6F2}" dt="2020-08-02T13:12:39.098" v="24" actId="478"/>
          <ac:spMkLst>
            <pc:docMk/>
            <pc:sldMk cId="3784127397" sldId="258"/>
            <ac:spMk id="23" creationId="{EECE26BD-F86F-4EAB-9B2D-BC8BEDC74FB0}"/>
          </ac:spMkLst>
        </pc:spChg>
        <pc:spChg chg="del">
          <ac:chgData name="Hugo Kornelis" userId="6575f6931dc33de0" providerId="LiveId" clId="{427F50B8-5B52-4174-9298-F638D57BF6F2}" dt="2020-08-02T13:12:36.618" v="23" actId="478"/>
          <ac:spMkLst>
            <pc:docMk/>
            <pc:sldMk cId="3784127397" sldId="258"/>
            <ac:spMk id="32" creationId="{65D20088-3791-420B-A7D4-8971930F3725}"/>
          </ac:spMkLst>
        </pc:spChg>
        <pc:spChg chg="del mod">
          <ac:chgData name="Hugo Kornelis" userId="6575f6931dc33de0" providerId="LiveId" clId="{427F50B8-5B52-4174-9298-F638D57BF6F2}" dt="2020-08-02T13:12:43.845" v="28" actId="478"/>
          <ac:spMkLst>
            <pc:docMk/>
            <pc:sldMk cId="3784127397" sldId="258"/>
            <ac:spMk id="38" creationId="{2C8DB9EE-CF7E-490E-9FD6-E7363F6FBAF6}"/>
          </ac:spMkLst>
        </pc:spChg>
        <pc:spChg chg="add mod">
          <ac:chgData name="Hugo Kornelis" userId="6575f6931dc33de0" providerId="LiveId" clId="{427F50B8-5B52-4174-9298-F638D57BF6F2}" dt="2020-08-02T13:22:44.908" v="483" actId="1076"/>
          <ac:spMkLst>
            <pc:docMk/>
            <pc:sldMk cId="3784127397" sldId="258"/>
            <ac:spMk id="49" creationId="{CA24AA97-53F5-4E20-9AD9-A14A662F7C7B}"/>
          </ac:spMkLst>
        </pc:spChg>
        <pc:picChg chg="del mod">
          <ac:chgData name="Hugo Kornelis" userId="6575f6931dc33de0" providerId="LiveId" clId="{427F50B8-5B52-4174-9298-F638D57BF6F2}" dt="2020-08-02T13:12:35.506" v="22" actId="478"/>
          <ac:picMkLst>
            <pc:docMk/>
            <pc:sldMk cId="3784127397" sldId="258"/>
            <ac:picMk id="3" creationId="{7CD6FE5C-BD7A-475A-8470-6EF4EDED43C1}"/>
          </ac:picMkLst>
        </pc:picChg>
        <pc:picChg chg="del">
          <ac:chgData name="Hugo Kornelis" userId="6575f6931dc33de0" providerId="LiveId" clId="{427F50B8-5B52-4174-9298-F638D57BF6F2}" dt="2020-08-02T13:12:34.906" v="20" actId="478"/>
          <ac:picMkLst>
            <pc:docMk/>
            <pc:sldMk cId="3784127397" sldId="258"/>
            <ac:picMk id="6" creationId="{82AFB062-E889-4147-8E47-EC6F018F8E8C}"/>
          </ac:picMkLst>
        </pc:picChg>
        <pc:picChg chg="mod">
          <ac:chgData name="Hugo Kornelis" userId="6575f6931dc33de0" providerId="LiveId" clId="{427F50B8-5B52-4174-9298-F638D57BF6F2}" dt="2020-08-02T13:15:54.088" v="55" actId="14100"/>
          <ac:picMkLst>
            <pc:docMk/>
            <pc:sldMk cId="3784127397" sldId="258"/>
            <ac:picMk id="11" creationId="{D09DCEEE-67C2-43EB-BD1C-0CF37BBCC79B}"/>
          </ac:picMkLst>
        </pc:picChg>
        <pc:picChg chg="add mod">
          <ac:chgData name="Hugo Kornelis" userId="6575f6931dc33de0" providerId="LiveId" clId="{427F50B8-5B52-4174-9298-F638D57BF6F2}" dt="2020-08-02T13:15:48.536" v="54" actId="1076"/>
          <ac:picMkLst>
            <pc:docMk/>
            <pc:sldMk cId="3784127397" sldId="258"/>
            <ac:picMk id="19" creationId="{6625892C-92E5-46CA-A29E-969C0E5B281F}"/>
          </ac:picMkLst>
        </pc:picChg>
        <pc:picChg chg="del">
          <ac:chgData name="Hugo Kornelis" userId="6575f6931dc33de0" providerId="LiveId" clId="{427F50B8-5B52-4174-9298-F638D57BF6F2}" dt="2020-08-02T13:12:40.700" v="25" actId="478"/>
          <ac:picMkLst>
            <pc:docMk/>
            <pc:sldMk cId="3784127397" sldId="258"/>
            <ac:picMk id="26" creationId="{04285875-7E2D-46E6-952D-FBAEE7C08896}"/>
          </ac:picMkLst>
        </pc:picChg>
        <pc:picChg chg="mod">
          <ac:chgData name="Hugo Kornelis" userId="6575f6931dc33de0" providerId="LiveId" clId="{427F50B8-5B52-4174-9298-F638D57BF6F2}" dt="2020-08-02T13:15:58.888" v="56" actId="1076"/>
          <ac:picMkLst>
            <pc:docMk/>
            <pc:sldMk cId="3784127397" sldId="258"/>
            <ac:picMk id="27" creationId="{E031800D-D22B-491F-95CA-FD9480FF0AFA}"/>
          </ac:picMkLst>
        </pc:picChg>
        <pc:cxnChg chg="mod">
          <ac:chgData name="Hugo Kornelis" userId="6575f6931dc33de0" providerId="LiveId" clId="{427F50B8-5B52-4174-9298-F638D57BF6F2}" dt="2020-08-02T13:15:54.088" v="55" actId="14100"/>
          <ac:cxnSpMkLst>
            <pc:docMk/>
            <pc:sldMk cId="3784127397" sldId="258"/>
            <ac:cxnSpMk id="14" creationId="{EC2AFD0E-9D50-4A73-8040-27EADFF75664}"/>
          </ac:cxnSpMkLst>
        </pc:cxnChg>
        <pc:cxnChg chg="del mod">
          <ac:chgData name="Hugo Kornelis" userId="6575f6931dc33de0" providerId="LiveId" clId="{427F50B8-5B52-4174-9298-F638D57BF6F2}" dt="2020-08-02T13:12:32.553" v="18" actId="478"/>
          <ac:cxnSpMkLst>
            <pc:docMk/>
            <pc:sldMk cId="3784127397" sldId="258"/>
            <ac:cxnSpMk id="15" creationId="{F50C4A6A-23DE-4185-9330-1BB439AF23F3}"/>
          </ac:cxnSpMkLst>
        </pc:cxnChg>
        <pc:cxnChg chg="del mod">
          <ac:chgData name="Hugo Kornelis" userId="6575f6931dc33de0" providerId="LiveId" clId="{427F50B8-5B52-4174-9298-F638D57BF6F2}" dt="2020-08-02T13:12:41.377" v="26" actId="478"/>
          <ac:cxnSpMkLst>
            <pc:docMk/>
            <pc:sldMk cId="3784127397" sldId="258"/>
            <ac:cxnSpMk id="28" creationId="{11A13A0B-4A4F-4886-9DBC-89BCBE803D86}"/>
          </ac:cxnSpMkLst>
        </pc:cxnChg>
        <pc:cxnChg chg="mod">
          <ac:chgData name="Hugo Kornelis" userId="6575f6931dc33de0" providerId="LiveId" clId="{427F50B8-5B52-4174-9298-F638D57BF6F2}" dt="2020-08-02T13:15:58.888" v="56" actId="1076"/>
          <ac:cxnSpMkLst>
            <pc:docMk/>
            <pc:sldMk cId="3784127397" sldId="258"/>
            <ac:cxnSpMk id="29" creationId="{54FA5A3B-2F3D-4969-84C2-F89403A107BF}"/>
          </ac:cxnSpMkLst>
        </pc:cxnChg>
        <pc:cxnChg chg="del mod">
          <ac:chgData name="Hugo Kornelis" userId="6575f6931dc33de0" providerId="LiveId" clId="{427F50B8-5B52-4174-9298-F638D57BF6F2}" dt="2020-08-02T13:12:33.338" v="19" actId="478"/>
          <ac:cxnSpMkLst>
            <pc:docMk/>
            <pc:sldMk cId="3784127397" sldId="258"/>
            <ac:cxnSpMk id="39" creationId="{F575155A-A7C0-4BFA-9EDD-B0C90F483515}"/>
          </ac:cxnSpMkLst>
        </pc:cxnChg>
      </pc:sldChg>
      <pc:sldChg chg="modSp">
        <pc:chgData name="Hugo Kornelis" userId="6575f6931dc33de0" providerId="LiveId" clId="{427F50B8-5B52-4174-9298-F638D57BF6F2}" dt="2020-08-02T15:00:10.212" v="2598" actId="20577"/>
        <pc:sldMkLst>
          <pc:docMk/>
          <pc:sldMk cId="2999099414" sldId="274"/>
        </pc:sldMkLst>
        <pc:spChg chg="mod">
          <ac:chgData name="Hugo Kornelis" userId="6575f6931dc33de0" providerId="LiveId" clId="{427F50B8-5B52-4174-9298-F638D57BF6F2}" dt="2020-08-02T15:00:10.212" v="2598" actId="20577"/>
          <ac:spMkLst>
            <pc:docMk/>
            <pc:sldMk cId="2999099414" sldId="274"/>
            <ac:spMk id="3" creationId="{E6CA982B-E6DE-4060-A547-7F157CED7145}"/>
          </ac:spMkLst>
        </pc:spChg>
      </pc:sldChg>
      <pc:sldChg chg="modSp modAnim">
        <pc:chgData name="Hugo Kornelis" userId="6575f6931dc33de0" providerId="LiveId" clId="{427F50B8-5B52-4174-9298-F638D57BF6F2}" dt="2020-08-02T15:02:32.638" v="2886" actId="20577"/>
        <pc:sldMkLst>
          <pc:docMk/>
          <pc:sldMk cId="1347406334" sldId="275"/>
        </pc:sldMkLst>
        <pc:spChg chg="mod">
          <ac:chgData name="Hugo Kornelis" userId="6575f6931dc33de0" providerId="LiveId" clId="{427F50B8-5B52-4174-9298-F638D57BF6F2}" dt="2020-08-02T15:02:32.638" v="2886" actId="20577"/>
          <ac:spMkLst>
            <pc:docMk/>
            <pc:sldMk cId="1347406334" sldId="275"/>
            <ac:spMk id="3" creationId="{E6CA982B-E6DE-4060-A547-7F157CED7145}"/>
          </ac:spMkLst>
        </pc:spChg>
      </pc:sldChg>
      <pc:sldChg chg="delSp modSp del modAnim">
        <pc:chgData name="Hugo Kornelis" userId="6575f6931dc33de0" providerId="LiveId" clId="{427F50B8-5B52-4174-9298-F638D57BF6F2}" dt="2020-08-02T13:12:08.787" v="5" actId="2696"/>
        <pc:sldMkLst>
          <pc:docMk/>
          <pc:sldMk cId="1918494273" sldId="276"/>
        </pc:sldMkLst>
        <pc:spChg chg="del mod">
          <ac:chgData name="Hugo Kornelis" userId="6575f6931dc33de0" providerId="LiveId" clId="{427F50B8-5B52-4174-9298-F638D57BF6F2}" dt="2020-08-02T13:10:11.652" v="3" actId="478"/>
          <ac:spMkLst>
            <pc:docMk/>
            <pc:sldMk cId="1918494273" sldId="276"/>
            <ac:spMk id="5" creationId="{53719454-6B25-4134-90FB-F2E59D311FA6}"/>
          </ac:spMkLst>
        </pc:spChg>
      </pc:sldChg>
      <pc:sldChg chg="del">
        <pc:chgData name="Hugo Kornelis" userId="6575f6931dc33de0" providerId="LiveId" clId="{427F50B8-5B52-4174-9298-F638D57BF6F2}" dt="2020-08-02T14:04:06.391" v="1545" actId="2696"/>
        <pc:sldMkLst>
          <pc:docMk/>
          <pc:sldMk cId="489075039" sldId="288"/>
        </pc:sldMkLst>
      </pc:sldChg>
      <pc:sldChg chg="del">
        <pc:chgData name="Hugo Kornelis" userId="6575f6931dc33de0" providerId="LiveId" clId="{427F50B8-5B52-4174-9298-F638D57BF6F2}" dt="2020-08-02T14:04:06.407" v="1546" actId="2696"/>
        <pc:sldMkLst>
          <pc:docMk/>
          <pc:sldMk cId="1939836822" sldId="289"/>
        </pc:sldMkLst>
      </pc:sldChg>
      <pc:sldChg chg="del">
        <pc:chgData name="Hugo Kornelis" userId="6575f6931dc33de0" providerId="LiveId" clId="{427F50B8-5B52-4174-9298-F638D57BF6F2}" dt="2020-08-02T14:04:06.423" v="1547" actId="2696"/>
        <pc:sldMkLst>
          <pc:docMk/>
          <pc:sldMk cId="3926161506" sldId="290"/>
        </pc:sldMkLst>
      </pc:sldChg>
      <pc:sldChg chg="del">
        <pc:chgData name="Hugo Kornelis" userId="6575f6931dc33de0" providerId="LiveId" clId="{427F50B8-5B52-4174-9298-F638D57BF6F2}" dt="2020-08-02T14:04:06.423" v="1548" actId="2696"/>
        <pc:sldMkLst>
          <pc:docMk/>
          <pc:sldMk cId="4196544084" sldId="291"/>
        </pc:sldMkLst>
      </pc:sldChg>
      <pc:sldChg chg="del">
        <pc:chgData name="Hugo Kornelis" userId="6575f6931dc33de0" providerId="LiveId" clId="{427F50B8-5B52-4174-9298-F638D57BF6F2}" dt="2020-08-02T14:04:06.438" v="1549" actId="2696"/>
        <pc:sldMkLst>
          <pc:docMk/>
          <pc:sldMk cId="3736516261" sldId="293"/>
        </pc:sldMkLst>
      </pc:sldChg>
      <pc:sldChg chg="del">
        <pc:chgData name="Hugo Kornelis" userId="6575f6931dc33de0" providerId="LiveId" clId="{427F50B8-5B52-4174-9298-F638D57BF6F2}" dt="2020-08-02T14:04:06.438" v="1550" actId="2696"/>
        <pc:sldMkLst>
          <pc:docMk/>
          <pc:sldMk cId="1198325855" sldId="294"/>
        </pc:sldMkLst>
      </pc:sldChg>
      <pc:sldChg chg="del">
        <pc:chgData name="Hugo Kornelis" userId="6575f6931dc33de0" providerId="LiveId" clId="{427F50B8-5B52-4174-9298-F638D57BF6F2}" dt="2020-08-02T14:04:06.454" v="1551" actId="2696"/>
        <pc:sldMkLst>
          <pc:docMk/>
          <pc:sldMk cId="2668505517" sldId="295"/>
        </pc:sldMkLst>
      </pc:sldChg>
      <pc:sldChg chg="del">
        <pc:chgData name="Hugo Kornelis" userId="6575f6931dc33de0" providerId="LiveId" clId="{427F50B8-5B52-4174-9298-F638D57BF6F2}" dt="2020-08-02T14:04:06.454" v="1552" actId="2696"/>
        <pc:sldMkLst>
          <pc:docMk/>
          <pc:sldMk cId="3585832721" sldId="296"/>
        </pc:sldMkLst>
      </pc:sldChg>
      <pc:sldChg chg="del">
        <pc:chgData name="Hugo Kornelis" userId="6575f6931dc33de0" providerId="LiveId" clId="{427F50B8-5B52-4174-9298-F638D57BF6F2}" dt="2020-08-02T14:04:06.469" v="1553" actId="2696"/>
        <pc:sldMkLst>
          <pc:docMk/>
          <pc:sldMk cId="1326622244" sldId="297"/>
        </pc:sldMkLst>
      </pc:sldChg>
      <pc:sldChg chg="del">
        <pc:chgData name="Hugo Kornelis" userId="6575f6931dc33de0" providerId="LiveId" clId="{427F50B8-5B52-4174-9298-F638D57BF6F2}" dt="2020-08-02T14:04:06.485" v="1554" actId="2696"/>
        <pc:sldMkLst>
          <pc:docMk/>
          <pc:sldMk cId="2597801227" sldId="298"/>
        </pc:sldMkLst>
      </pc:sldChg>
      <pc:sldChg chg="del">
        <pc:chgData name="Hugo Kornelis" userId="6575f6931dc33de0" providerId="LiveId" clId="{427F50B8-5B52-4174-9298-F638D57BF6F2}" dt="2020-08-02T14:04:06.494" v="1555" actId="2696"/>
        <pc:sldMkLst>
          <pc:docMk/>
          <pc:sldMk cId="3490156651" sldId="299"/>
        </pc:sldMkLst>
      </pc:sldChg>
      <pc:sldChg chg="del">
        <pc:chgData name="Hugo Kornelis" userId="6575f6931dc33de0" providerId="LiveId" clId="{427F50B8-5B52-4174-9298-F638D57BF6F2}" dt="2020-08-02T14:04:06.504" v="1556" actId="2696"/>
        <pc:sldMkLst>
          <pc:docMk/>
          <pc:sldMk cId="2328700433" sldId="301"/>
        </pc:sldMkLst>
      </pc:sldChg>
      <pc:sldChg chg="del">
        <pc:chgData name="Hugo Kornelis" userId="6575f6931dc33de0" providerId="LiveId" clId="{427F50B8-5B52-4174-9298-F638D57BF6F2}" dt="2020-08-02T14:04:06.512" v="1557" actId="2696"/>
        <pc:sldMkLst>
          <pc:docMk/>
          <pc:sldMk cId="4185167901" sldId="302"/>
        </pc:sldMkLst>
      </pc:sldChg>
      <pc:sldChg chg="del">
        <pc:chgData name="Hugo Kornelis" userId="6575f6931dc33de0" providerId="LiveId" clId="{427F50B8-5B52-4174-9298-F638D57BF6F2}" dt="2020-08-02T14:04:06.525" v="1558" actId="2696"/>
        <pc:sldMkLst>
          <pc:docMk/>
          <pc:sldMk cId="1270466551" sldId="303"/>
        </pc:sldMkLst>
      </pc:sldChg>
      <pc:sldChg chg="del">
        <pc:chgData name="Hugo Kornelis" userId="6575f6931dc33de0" providerId="LiveId" clId="{427F50B8-5B52-4174-9298-F638D57BF6F2}" dt="2020-08-02T14:04:06.545" v="1559" actId="2696"/>
        <pc:sldMkLst>
          <pc:docMk/>
          <pc:sldMk cId="3536411676" sldId="305"/>
        </pc:sldMkLst>
      </pc:sldChg>
      <pc:sldChg chg="del">
        <pc:chgData name="Hugo Kornelis" userId="6575f6931dc33de0" providerId="LiveId" clId="{427F50B8-5B52-4174-9298-F638D57BF6F2}" dt="2020-08-02T14:04:06.555" v="1560" actId="2696"/>
        <pc:sldMkLst>
          <pc:docMk/>
          <pc:sldMk cId="2821020103" sldId="306"/>
        </pc:sldMkLst>
      </pc:sldChg>
      <pc:sldChg chg="del">
        <pc:chgData name="Hugo Kornelis" userId="6575f6931dc33de0" providerId="LiveId" clId="{427F50B8-5B52-4174-9298-F638D57BF6F2}" dt="2020-08-02T14:04:06.563" v="1561" actId="2696"/>
        <pc:sldMkLst>
          <pc:docMk/>
          <pc:sldMk cId="2980453665" sldId="307"/>
        </pc:sldMkLst>
      </pc:sldChg>
      <pc:sldChg chg="addSp delSp modSp add delAnim modAnim">
        <pc:chgData name="Hugo Kornelis" userId="6575f6931dc33de0" providerId="LiveId" clId="{427F50B8-5B52-4174-9298-F638D57BF6F2}" dt="2020-08-02T13:27:20.197" v="508" actId="478"/>
        <pc:sldMkLst>
          <pc:docMk/>
          <pc:sldMk cId="3773594062" sldId="308"/>
        </pc:sldMkLst>
        <pc:spChg chg="add del mod">
          <ac:chgData name="Hugo Kornelis" userId="6575f6931dc33de0" providerId="LiveId" clId="{427F50B8-5B52-4174-9298-F638D57BF6F2}" dt="2020-08-02T13:18:46.028" v="136"/>
          <ac:spMkLst>
            <pc:docMk/>
            <pc:sldMk cId="3773594062" sldId="308"/>
            <ac:spMk id="5" creationId="{206E3900-F034-4A10-B061-94267A5B9527}"/>
          </ac:spMkLst>
        </pc:spChg>
        <pc:spChg chg="add del mod">
          <ac:chgData name="Hugo Kornelis" userId="6575f6931dc33de0" providerId="LiveId" clId="{427F50B8-5B52-4174-9298-F638D57BF6F2}" dt="2020-08-02T13:18:46.028" v="136"/>
          <ac:spMkLst>
            <pc:docMk/>
            <pc:sldMk cId="3773594062" sldId="308"/>
            <ac:spMk id="6" creationId="{0F61E311-5149-44CC-8560-14B2112279F3}"/>
          </ac:spMkLst>
        </pc:spChg>
        <pc:spChg chg="add del mod">
          <ac:chgData name="Hugo Kornelis" userId="6575f6931dc33de0" providerId="LiveId" clId="{427F50B8-5B52-4174-9298-F638D57BF6F2}" dt="2020-08-02T13:18:46.028" v="136"/>
          <ac:spMkLst>
            <pc:docMk/>
            <pc:sldMk cId="3773594062" sldId="308"/>
            <ac:spMk id="7" creationId="{54501A1E-55AC-4C48-BFE5-CBCCE1F71E7D}"/>
          </ac:spMkLst>
        </pc:spChg>
        <pc:spChg chg="add del mod">
          <ac:chgData name="Hugo Kornelis" userId="6575f6931dc33de0" providerId="LiveId" clId="{427F50B8-5B52-4174-9298-F638D57BF6F2}" dt="2020-08-02T13:18:49.852" v="137"/>
          <ac:spMkLst>
            <pc:docMk/>
            <pc:sldMk cId="3773594062" sldId="308"/>
            <ac:spMk id="8" creationId="{436CAB48-291E-4A94-9531-A87C012DEE6B}"/>
          </ac:spMkLst>
        </pc:spChg>
        <pc:spChg chg="add mod">
          <ac:chgData name="Hugo Kornelis" userId="6575f6931dc33de0" providerId="LiveId" clId="{427F50B8-5B52-4174-9298-F638D57BF6F2}" dt="2020-08-02T13:22:13.453" v="481" actId="20577"/>
          <ac:spMkLst>
            <pc:docMk/>
            <pc:sldMk cId="3773594062" sldId="308"/>
            <ac:spMk id="9" creationId="{221186A6-F29B-4018-9EA2-7C14B18432CC}"/>
          </ac:spMkLst>
        </pc:spChg>
        <pc:spChg chg="add del">
          <ac:chgData name="Hugo Kornelis" userId="6575f6931dc33de0" providerId="LiveId" clId="{427F50B8-5B52-4174-9298-F638D57BF6F2}" dt="2020-08-02T13:18:41.112" v="135" actId="478"/>
          <ac:spMkLst>
            <pc:docMk/>
            <pc:sldMk cId="3773594062" sldId="308"/>
            <ac:spMk id="10" creationId="{DA1CDF1A-0877-4F20-BBFE-D6632F1D206A}"/>
          </ac:spMkLst>
        </pc:spChg>
        <pc:spChg chg="del">
          <ac:chgData name="Hugo Kornelis" userId="6575f6931dc33de0" providerId="LiveId" clId="{427F50B8-5B52-4174-9298-F638D57BF6F2}" dt="2020-08-02T13:18:23.904" v="131" actId="478"/>
          <ac:spMkLst>
            <pc:docMk/>
            <pc:sldMk cId="3773594062" sldId="308"/>
            <ac:spMk id="49" creationId="{CA24AA97-53F5-4E20-9AD9-A14A662F7C7B}"/>
          </ac:spMkLst>
        </pc:spChg>
        <pc:picChg chg="add del mod">
          <ac:chgData name="Hugo Kornelis" userId="6575f6931dc33de0" providerId="LiveId" clId="{427F50B8-5B52-4174-9298-F638D57BF6F2}" dt="2020-08-02T13:25:51.883" v="497" actId="478"/>
          <ac:picMkLst>
            <pc:docMk/>
            <pc:sldMk cId="3773594062" sldId="308"/>
            <ac:picMk id="17" creationId="{D4908A69-EB15-4EA1-A41A-F2AFD81C4D76}"/>
          </ac:picMkLst>
        </pc:picChg>
        <pc:picChg chg="add del mod ord">
          <ac:chgData name="Hugo Kornelis" userId="6575f6931dc33de0" providerId="LiveId" clId="{427F50B8-5B52-4174-9298-F638D57BF6F2}" dt="2020-08-02T13:27:20.197" v="508" actId="478"/>
          <ac:picMkLst>
            <pc:docMk/>
            <pc:sldMk cId="3773594062" sldId="308"/>
            <ac:picMk id="18" creationId="{B65C546F-E680-4543-9F09-906954F40332}"/>
          </ac:picMkLst>
        </pc:picChg>
        <pc:picChg chg="del">
          <ac:chgData name="Hugo Kornelis" userId="6575f6931dc33de0" providerId="LiveId" clId="{427F50B8-5B52-4174-9298-F638D57BF6F2}" dt="2020-08-02T13:18:18.495" v="127" actId="478"/>
          <ac:picMkLst>
            <pc:docMk/>
            <pc:sldMk cId="3773594062" sldId="308"/>
            <ac:picMk id="19" creationId="{6625892C-92E5-46CA-A29E-969C0E5B281F}"/>
          </ac:picMkLst>
        </pc:picChg>
        <pc:picChg chg="del">
          <ac:chgData name="Hugo Kornelis" userId="6575f6931dc33de0" providerId="LiveId" clId="{427F50B8-5B52-4174-9298-F638D57BF6F2}" dt="2020-08-02T13:18:21.266" v="129" actId="478"/>
          <ac:picMkLst>
            <pc:docMk/>
            <pc:sldMk cId="3773594062" sldId="308"/>
            <ac:picMk id="27" creationId="{E031800D-D22B-491F-95CA-FD9480FF0AFA}"/>
          </ac:picMkLst>
        </pc:picChg>
        <pc:cxnChg chg="del mod">
          <ac:chgData name="Hugo Kornelis" userId="6575f6931dc33de0" providerId="LiveId" clId="{427F50B8-5B52-4174-9298-F638D57BF6F2}" dt="2020-08-02T13:18:19.599" v="128" actId="478"/>
          <ac:cxnSpMkLst>
            <pc:docMk/>
            <pc:sldMk cId="3773594062" sldId="308"/>
            <ac:cxnSpMk id="14" creationId="{EC2AFD0E-9D50-4A73-8040-27EADFF75664}"/>
          </ac:cxnSpMkLst>
        </pc:cxnChg>
        <pc:cxnChg chg="del mod">
          <ac:chgData name="Hugo Kornelis" userId="6575f6931dc33de0" providerId="LiveId" clId="{427F50B8-5B52-4174-9298-F638D57BF6F2}" dt="2020-08-02T13:18:22.005" v="130" actId="478"/>
          <ac:cxnSpMkLst>
            <pc:docMk/>
            <pc:sldMk cId="3773594062" sldId="308"/>
            <ac:cxnSpMk id="29" creationId="{54FA5A3B-2F3D-4969-84C2-F89403A107BF}"/>
          </ac:cxnSpMkLst>
        </pc:cxnChg>
      </pc:sldChg>
      <pc:sldChg chg="addSp delSp modSp add modAnim">
        <pc:chgData name="Hugo Kornelis" userId="6575f6931dc33de0" providerId="LiveId" clId="{427F50B8-5B52-4174-9298-F638D57BF6F2}" dt="2020-08-02T13:30:47.537" v="868"/>
        <pc:sldMkLst>
          <pc:docMk/>
          <pc:sldMk cId="3371242338" sldId="309"/>
        </pc:sldMkLst>
        <pc:spChg chg="mod">
          <ac:chgData name="Hugo Kornelis" userId="6575f6931dc33de0" providerId="LiveId" clId="{427F50B8-5B52-4174-9298-F638D57BF6F2}" dt="2020-08-02T13:30:47.537" v="868"/>
          <ac:spMkLst>
            <pc:docMk/>
            <pc:sldMk cId="3371242338" sldId="309"/>
            <ac:spMk id="9" creationId="{221186A6-F29B-4018-9EA2-7C14B18432CC}"/>
          </ac:spMkLst>
        </pc:spChg>
        <pc:picChg chg="add del">
          <ac:chgData name="Hugo Kornelis" userId="6575f6931dc33de0" providerId="LiveId" clId="{427F50B8-5B52-4174-9298-F638D57BF6F2}" dt="2020-08-02T13:27:04.919" v="506" actId="478"/>
          <ac:picMkLst>
            <pc:docMk/>
            <pc:sldMk cId="3371242338" sldId="309"/>
            <ac:picMk id="6" creationId="{BB8472DD-3DD5-4DE5-9FD7-FF463CB80D68}"/>
          </ac:picMkLst>
        </pc:picChg>
        <pc:picChg chg="add">
          <ac:chgData name="Hugo Kornelis" userId="6575f6931dc33de0" providerId="LiveId" clId="{427F50B8-5B52-4174-9298-F638D57BF6F2}" dt="2020-08-02T13:27:05.167" v="507"/>
          <ac:picMkLst>
            <pc:docMk/>
            <pc:sldMk cId="3371242338" sldId="309"/>
            <ac:picMk id="7" creationId="{7EBBCFE2-57FF-4F15-99A9-74E5D74D0634}"/>
          </ac:picMkLst>
        </pc:picChg>
        <pc:picChg chg="del mod">
          <ac:chgData name="Hugo Kornelis" userId="6575f6931dc33de0" providerId="LiveId" clId="{427F50B8-5B52-4174-9298-F638D57BF6F2}" dt="2020-08-02T13:25:46.737" v="495" actId="478"/>
          <ac:picMkLst>
            <pc:docMk/>
            <pc:sldMk cId="3371242338" sldId="309"/>
            <ac:picMk id="11" creationId="{D09DCEEE-67C2-43EB-BD1C-0CF37BBCC79B}"/>
          </ac:picMkLst>
        </pc:picChg>
      </pc:sldChg>
      <pc:sldChg chg="add del">
        <pc:chgData name="Hugo Kornelis" userId="6575f6931dc33de0" providerId="LiveId" clId="{427F50B8-5B52-4174-9298-F638D57BF6F2}" dt="2020-08-02T13:18:31.800" v="133"/>
        <pc:sldMkLst>
          <pc:docMk/>
          <pc:sldMk cId="3658305020" sldId="309"/>
        </pc:sldMkLst>
      </pc:sldChg>
      <pc:sldChg chg="delSp modSp add modAnim">
        <pc:chgData name="Hugo Kornelis" userId="6575f6931dc33de0" providerId="LiveId" clId="{427F50B8-5B52-4174-9298-F638D57BF6F2}" dt="2020-08-02T13:59:56.215" v="1544" actId="20577"/>
        <pc:sldMkLst>
          <pc:docMk/>
          <pc:sldMk cId="246719273" sldId="310"/>
        </pc:sldMkLst>
        <pc:spChg chg="mod">
          <ac:chgData name="Hugo Kornelis" userId="6575f6931dc33de0" providerId="LiveId" clId="{427F50B8-5B52-4174-9298-F638D57BF6F2}" dt="2020-08-02T13:44:35.510" v="883" actId="20577"/>
          <ac:spMkLst>
            <pc:docMk/>
            <pc:sldMk cId="246719273" sldId="310"/>
            <ac:spMk id="4" creationId="{C092A7E6-3997-4576-8027-235C45DA500A}"/>
          </ac:spMkLst>
        </pc:spChg>
        <pc:spChg chg="mod">
          <ac:chgData name="Hugo Kornelis" userId="6575f6931dc33de0" providerId="LiveId" clId="{427F50B8-5B52-4174-9298-F638D57BF6F2}" dt="2020-08-02T13:59:56.215" v="1544" actId="20577"/>
          <ac:spMkLst>
            <pc:docMk/>
            <pc:sldMk cId="246719273" sldId="310"/>
            <ac:spMk id="9" creationId="{221186A6-F29B-4018-9EA2-7C14B18432CC}"/>
          </ac:spMkLst>
        </pc:spChg>
        <pc:picChg chg="del">
          <ac:chgData name="Hugo Kornelis" userId="6575f6931dc33de0" providerId="LiveId" clId="{427F50B8-5B52-4174-9298-F638D57BF6F2}" dt="2020-08-02T13:44:29.239" v="870" actId="478"/>
          <ac:picMkLst>
            <pc:docMk/>
            <pc:sldMk cId="246719273" sldId="310"/>
            <ac:picMk id="7" creationId="{7EBBCFE2-57FF-4F15-99A9-74E5D74D0634}"/>
          </ac:picMkLst>
        </pc:picChg>
      </pc:sldChg>
      <pc:sldChg chg="add del">
        <pc:chgData name="Hugo Kornelis" userId="6575f6931dc33de0" providerId="LiveId" clId="{427F50B8-5B52-4174-9298-F638D57BF6F2}" dt="2020-08-02T14:04:35.323" v="1563" actId="2696"/>
        <pc:sldMkLst>
          <pc:docMk/>
          <pc:sldMk cId="1768038695" sldId="311"/>
        </pc:sldMkLst>
      </pc:sldChg>
      <pc:sldChg chg="addSp delSp modSp add modAnim">
        <pc:chgData name="Hugo Kornelis" userId="6575f6931dc33de0" providerId="LiveId" clId="{427F50B8-5B52-4174-9298-F638D57BF6F2}" dt="2020-08-02T14:27:03.358" v="1911" actId="1035"/>
        <pc:sldMkLst>
          <pc:docMk/>
          <pc:sldMk cId="3765968475" sldId="311"/>
        </pc:sldMkLst>
        <pc:spChg chg="add del mod">
          <ac:chgData name="Hugo Kornelis" userId="6575f6931dc33de0" providerId="LiveId" clId="{427F50B8-5B52-4174-9298-F638D57BF6F2}" dt="2020-08-02T14:05:41.031" v="1654" actId="478"/>
          <ac:spMkLst>
            <pc:docMk/>
            <pc:sldMk cId="3765968475" sldId="311"/>
            <ac:spMk id="5" creationId="{55246609-E882-4EBF-A4EF-795D9DF45F04}"/>
          </ac:spMkLst>
        </pc:spChg>
        <pc:spChg chg="add del mod">
          <ac:chgData name="Hugo Kornelis" userId="6575f6931dc33de0" providerId="LiveId" clId="{427F50B8-5B52-4174-9298-F638D57BF6F2}" dt="2020-08-02T14:05:35.608" v="1653" actId="478"/>
          <ac:spMkLst>
            <pc:docMk/>
            <pc:sldMk cId="3765968475" sldId="311"/>
            <ac:spMk id="9" creationId="{221186A6-F29B-4018-9EA2-7C14B18432CC}"/>
          </ac:spMkLst>
        </pc:spChg>
        <pc:picChg chg="add del">
          <ac:chgData name="Hugo Kornelis" userId="6575f6931dc33de0" providerId="LiveId" clId="{427F50B8-5B52-4174-9298-F638D57BF6F2}" dt="2020-08-02T14:09:02.778" v="1656" actId="478"/>
          <ac:picMkLst>
            <pc:docMk/>
            <pc:sldMk cId="3765968475" sldId="311"/>
            <ac:picMk id="6" creationId="{B7E5498F-B67E-4F52-A5E5-0C536CDFA392}"/>
          </ac:picMkLst>
        </pc:picChg>
        <pc:picChg chg="add mod">
          <ac:chgData name="Hugo Kornelis" userId="6575f6931dc33de0" providerId="LiveId" clId="{427F50B8-5B52-4174-9298-F638D57BF6F2}" dt="2020-08-02T14:10:28.288" v="1668" actId="1076"/>
          <ac:picMkLst>
            <pc:docMk/>
            <pc:sldMk cId="3765968475" sldId="311"/>
            <ac:picMk id="7" creationId="{C9A00FD9-A8B9-4296-AA57-512216673C6C}"/>
          </ac:picMkLst>
        </pc:picChg>
        <pc:picChg chg="add mod">
          <ac:chgData name="Hugo Kornelis" userId="6575f6931dc33de0" providerId="LiveId" clId="{427F50B8-5B52-4174-9298-F638D57BF6F2}" dt="2020-08-02T14:12:23.879" v="1738" actId="1037"/>
          <ac:picMkLst>
            <pc:docMk/>
            <pc:sldMk cId="3765968475" sldId="311"/>
            <ac:picMk id="8" creationId="{1AC2A80D-6F25-40A0-84AB-1E6D5F0B7936}"/>
          </ac:picMkLst>
        </pc:picChg>
        <pc:picChg chg="add mod">
          <ac:chgData name="Hugo Kornelis" userId="6575f6931dc33de0" providerId="LiveId" clId="{427F50B8-5B52-4174-9298-F638D57BF6F2}" dt="2020-08-02T14:12:13.265" v="1724" actId="1038"/>
          <ac:picMkLst>
            <pc:docMk/>
            <pc:sldMk cId="3765968475" sldId="311"/>
            <ac:picMk id="10" creationId="{85828BA7-0E28-4D30-9FAD-A76C197A1390}"/>
          </ac:picMkLst>
        </pc:picChg>
        <pc:picChg chg="add mod">
          <ac:chgData name="Hugo Kornelis" userId="6575f6931dc33de0" providerId="LiveId" clId="{427F50B8-5B52-4174-9298-F638D57BF6F2}" dt="2020-08-02T14:27:03.358" v="1911" actId="1035"/>
          <ac:picMkLst>
            <pc:docMk/>
            <pc:sldMk cId="3765968475" sldId="311"/>
            <ac:picMk id="11" creationId="{C54E826A-F922-48A1-ABA7-19786044C271}"/>
          </ac:picMkLst>
        </pc:picChg>
        <pc:cxnChg chg="add del mod">
          <ac:chgData name="Hugo Kornelis" userId="6575f6931dc33de0" providerId="LiveId" clId="{427F50B8-5B52-4174-9298-F638D57BF6F2}" dt="2020-08-02T14:16:21.908" v="1755" actId="478"/>
          <ac:cxnSpMkLst>
            <pc:docMk/>
            <pc:sldMk cId="3765968475" sldId="311"/>
            <ac:cxnSpMk id="13" creationId="{C7ABCABC-8972-4E04-A8B5-0AB27A17B1BE}"/>
          </ac:cxnSpMkLst>
        </pc:cxnChg>
        <pc:cxnChg chg="add mod">
          <ac:chgData name="Hugo Kornelis" userId="6575f6931dc33de0" providerId="LiveId" clId="{427F50B8-5B52-4174-9298-F638D57BF6F2}" dt="2020-08-02T14:27:03.358" v="1911" actId="1035"/>
          <ac:cxnSpMkLst>
            <pc:docMk/>
            <pc:sldMk cId="3765968475" sldId="311"/>
            <ac:cxnSpMk id="14" creationId="{E95E1E88-3E4F-4DF4-B70A-933AD8A4E383}"/>
          </ac:cxnSpMkLst>
        </pc:cxnChg>
      </pc:sldChg>
      <pc:sldChg chg="addSp delSp modSp add delAnim modAnim">
        <pc:chgData name="Hugo Kornelis" userId="6575f6931dc33de0" providerId="LiveId" clId="{427F50B8-5B52-4174-9298-F638D57BF6F2}" dt="2020-08-02T14:24:04.519" v="1863"/>
        <pc:sldMkLst>
          <pc:docMk/>
          <pc:sldMk cId="467709317" sldId="312"/>
        </pc:sldMkLst>
        <pc:picChg chg="add mod">
          <ac:chgData name="Hugo Kornelis" userId="6575f6931dc33de0" providerId="LiveId" clId="{427F50B8-5B52-4174-9298-F638D57BF6F2}" dt="2020-08-02T14:24:01.910" v="1861" actId="1076"/>
          <ac:picMkLst>
            <pc:docMk/>
            <pc:sldMk cId="467709317" sldId="312"/>
            <ac:picMk id="3" creationId="{81B0D749-84D8-44D4-A5A1-E0857B712E84}"/>
          </ac:picMkLst>
        </pc:picChg>
        <pc:picChg chg="add mod">
          <ac:chgData name="Hugo Kornelis" userId="6575f6931dc33de0" providerId="LiveId" clId="{427F50B8-5B52-4174-9298-F638D57BF6F2}" dt="2020-08-02T14:17:09.656" v="1790" actId="1037"/>
          <ac:picMkLst>
            <pc:docMk/>
            <pc:sldMk cId="467709317" sldId="312"/>
            <ac:picMk id="5" creationId="{FFB089E3-B222-41F7-9203-2346A41368D1}"/>
          </ac:picMkLst>
        </pc:picChg>
        <pc:picChg chg="del">
          <ac:chgData name="Hugo Kornelis" userId="6575f6931dc33de0" providerId="LiveId" clId="{427F50B8-5B52-4174-9298-F638D57BF6F2}" dt="2020-08-02T14:14:51.361" v="1745" actId="478"/>
          <ac:picMkLst>
            <pc:docMk/>
            <pc:sldMk cId="467709317" sldId="312"/>
            <ac:picMk id="11" creationId="{C54E826A-F922-48A1-ABA7-19786044C271}"/>
          </ac:picMkLst>
        </pc:picChg>
        <pc:picChg chg="add mod">
          <ac:chgData name="Hugo Kornelis" userId="6575f6931dc33de0" providerId="LiveId" clId="{427F50B8-5B52-4174-9298-F638D57BF6F2}" dt="2020-08-02T14:17:52.095" v="1833" actId="1038"/>
          <ac:picMkLst>
            <pc:docMk/>
            <pc:sldMk cId="467709317" sldId="312"/>
            <ac:picMk id="12" creationId="{68CD0C07-E128-48AC-9CEB-50F6E4D11F7C}"/>
          </ac:picMkLst>
        </pc:picChg>
        <pc:picChg chg="add mod">
          <ac:chgData name="Hugo Kornelis" userId="6575f6931dc33de0" providerId="LiveId" clId="{427F50B8-5B52-4174-9298-F638D57BF6F2}" dt="2020-08-02T14:24:01.910" v="1861" actId="1076"/>
          <ac:picMkLst>
            <pc:docMk/>
            <pc:sldMk cId="467709317" sldId="312"/>
            <ac:picMk id="22" creationId="{3B960848-19FC-4438-AD76-CBF16A5D1365}"/>
          </ac:picMkLst>
        </pc:picChg>
        <pc:picChg chg="add mod">
          <ac:chgData name="Hugo Kornelis" userId="6575f6931dc33de0" providerId="LiveId" clId="{427F50B8-5B52-4174-9298-F638D57BF6F2}" dt="2020-08-02T14:21:49.285" v="1843" actId="1076"/>
          <ac:picMkLst>
            <pc:docMk/>
            <pc:sldMk cId="467709317" sldId="312"/>
            <ac:picMk id="23" creationId="{2220F3DF-B73F-493D-9054-066EB874CF26}"/>
          </ac:picMkLst>
        </pc:picChg>
        <pc:picChg chg="add mod">
          <ac:chgData name="Hugo Kornelis" userId="6575f6931dc33de0" providerId="LiveId" clId="{427F50B8-5B52-4174-9298-F638D57BF6F2}" dt="2020-08-02T14:22:03.679" v="1847" actId="1076"/>
          <ac:picMkLst>
            <pc:docMk/>
            <pc:sldMk cId="467709317" sldId="312"/>
            <ac:picMk id="24" creationId="{BE3799A1-CA43-4DFA-A4DC-F657979AEFAB}"/>
          </ac:picMkLst>
        </pc:picChg>
        <pc:picChg chg="add del mod">
          <ac:chgData name="Hugo Kornelis" userId="6575f6931dc33de0" providerId="LiveId" clId="{427F50B8-5B52-4174-9298-F638D57BF6F2}" dt="2020-08-02T14:24:04.519" v="1863"/>
          <ac:picMkLst>
            <pc:docMk/>
            <pc:sldMk cId="467709317" sldId="312"/>
            <ac:picMk id="25" creationId="{718BFD08-A8F9-41C1-A6DA-1E41E90050E5}"/>
          </ac:picMkLst>
        </pc:picChg>
        <pc:cxnChg chg="add mod">
          <ac:chgData name="Hugo Kornelis" userId="6575f6931dc33de0" providerId="LiveId" clId="{427F50B8-5B52-4174-9298-F638D57BF6F2}" dt="2020-08-02T14:17:09.656" v="1790" actId="1037"/>
          <ac:cxnSpMkLst>
            <pc:docMk/>
            <pc:sldMk cId="467709317" sldId="312"/>
            <ac:cxnSpMk id="13" creationId="{A384B7C6-773F-4687-B629-9BA1D41F8E74}"/>
          </ac:cxnSpMkLst>
        </pc:cxnChg>
        <pc:cxnChg chg="add mod">
          <ac:chgData name="Hugo Kornelis" userId="6575f6931dc33de0" providerId="LiveId" clId="{427F50B8-5B52-4174-9298-F638D57BF6F2}" dt="2020-08-02T14:24:01.910" v="1861" actId="1076"/>
          <ac:cxnSpMkLst>
            <pc:docMk/>
            <pc:sldMk cId="467709317" sldId="312"/>
            <ac:cxnSpMk id="14" creationId="{8F0BDE3F-570B-466E-BF12-F824583D26F4}"/>
          </ac:cxnSpMkLst>
        </pc:cxnChg>
        <pc:cxnChg chg="add mod">
          <ac:chgData name="Hugo Kornelis" userId="6575f6931dc33de0" providerId="LiveId" clId="{427F50B8-5B52-4174-9298-F638D57BF6F2}" dt="2020-08-02T14:17:52.095" v="1833" actId="1038"/>
          <ac:cxnSpMkLst>
            <pc:docMk/>
            <pc:sldMk cId="467709317" sldId="312"/>
            <ac:cxnSpMk id="19" creationId="{F9DD22D8-D2E3-4410-A97D-A62037AA022B}"/>
          </ac:cxnSpMkLst>
        </pc:cxnChg>
        <pc:cxnChg chg="add del mod">
          <ac:chgData name="Hugo Kornelis" userId="6575f6931dc33de0" providerId="LiveId" clId="{427F50B8-5B52-4174-9298-F638D57BF6F2}" dt="2020-08-02T14:24:00.327" v="1859"/>
          <ac:cxnSpMkLst>
            <pc:docMk/>
            <pc:sldMk cId="467709317" sldId="312"/>
            <ac:cxnSpMk id="27" creationId="{7D6C98A4-DE1A-4326-B1F2-6DD7157BC099}"/>
          </ac:cxnSpMkLst>
        </pc:cxnChg>
      </pc:sldChg>
      <pc:sldChg chg="add del modAnim">
        <pc:chgData name="Hugo Kornelis" userId="6575f6931dc33de0" providerId="LiveId" clId="{427F50B8-5B52-4174-9298-F638D57BF6F2}" dt="2020-08-02T14:18:59.591" v="1838" actId="2696"/>
        <pc:sldMkLst>
          <pc:docMk/>
          <pc:sldMk cId="974490222" sldId="313"/>
        </pc:sldMkLst>
      </pc:sldChg>
      <pc:sldChg chg="addSp delSp modSp add delAnim modAnim">
        <pc:chgData name="Hugo Kornelis" userId="6575f6931dc33de0" providerId="LiveId" clId="{427F50B8-5B52-4174-9298-F638D57BF6F2}" dt="2020-08-02T14:44:49.417" v="2160"/>
        <pc:sldMkLst>
          <pc:docMk/>
          <pc:sldMk cId="2038701159" sldId="313"/>
        </pc:sldMkLst>
        <pc:picChg chg="del">
          <ac:chgData name="Hugo Kornelis" userId="6575f6931dc33de0" providerId="LiveId" clId="{427F50B8-5B52-4174-9298-F638D57BF6F2}" dt="2020-08-02T14:24:54.998" v="1869" actId="478"/>
          <ac:picMkLst>
            <pc:docMk/>
            <pc:sldMk cId="2038701159" sldId="313"/>
            <ac:picMk id="3" creationId="{81B0D749-84D8-44D4-A5A1-E0857B712E84}"/>
          </ac:picMkLst>
        </pc:picChg>
        <pc:picChg chg="del">
          <ac:chgData name="Hugo Kornelis" userId="6575f6931dc33de0" providerId="LiveId" clId="{427F50B8-5B52-4174-9298-F638D57BF6F2}" dt="2020-08-02T14:24:41.805" v="1866" actId="478"/>
          <ac:picMkLst>
            <pc:docMk/>
            <pc:sldMk cId="2038701159" sldId="313"/>
            <ac:picMk id="5" creationId="{FFB089E3-B222-41F7-9203-2346A41368D1}"/>
          </ac:picMkLst>
        </pc:picChg>
        <pc:picChg chg="del">
          <ac:chgData name="Hugo Kornelis" userId="6575f6931dc33de0" providerId="LiveId" clId="{427F50B8-5B52-4174-9298-F638D57BF6F2}" dt="2020-08-02T14:24:39.084" v="1865" actId="478"/>
          <ac:picMkLst>
            <pc:docMk/>
            <pc:sldMk cId="2038701159" sldId="313"/>
            <ac:picMk id="12" creationId="{68CD0C07-E128-48AC-9CEB-50F6E4D11F7C}"/>
          </ac:picMkLst>
        </pc:picChg>
        <pc:picChg chg="add mod">
          <ac:chgData name="Hugo Kornelis" userId="6575f6931dc33de0" providerId="LiveId" clId="{427F50B8-5B52-4174-9298-F638D57BF6F2}" dt="2020-08-02T14:27:10.922" v="1927" actId="1035"/>
          <ac:picMkLst>
            <pc:docMk/>
            <pc:sldMk cId="2038701159" sldId="313"/>
            <ac:picMk id="16" creationId="{4010443E-7391-44C0-845D-EA5158CCEDEE}"/>
          </ac:picMkLst>
        </pc:picChg>
        <pc:picChg chg="add del">
          <ac:chgData name="Hugo Kornelis" userId="6575f6931dc33de0" providerId="LiveId" clId="{427F50B8-5B52-4174-9298-F638D57BF6F2}" dt="2020-08-02T14:36:01.231" v="2069" actId="478"/>
          <ac:picMkLst>
            <pc:docMk/>
            <pc:sldMk cId="2038701159" sldId="313"/>
            <ac:picMk id="20" creationId="{F2FA49C7-4A49-4BD3-BA26-2114500D0E99}"/>
          </ac:picMkLst>
        </pc:picChg>
        <pc:picChg chg="del">
          <ac:chgData name="Hugo Kornelis" userId="6575f6931dc33de0" providerId="LiveId" clId="{427F50B8-5B52-4174-9298-F638D57BF6F2}" dt="2020-08-02T14:24:41.805" v="1866" actId="478"/>
          <ac:picMkLst>
            <pc:docMk/>
            <pc:sldMk cId="2038701159" sldId="313"/>
            <ac:picMk id="23" creationId="{2220F3DF-B73F-493D-9054-066EB874CF26}"/>
          </ac:picMkLst>
        </pc:picChg>
        <pc:picChg chg="del">
          <ac:chgData name="Hugo Kornelis" userId="6575f6931dc33de0" providerId="LiveId" clId="{427F50B8-5B52-4174-9298-F638D57BF6F2}" dt="2020-08-02T14:24:39.084" v="1865" actId="478"/>
          <ac:picMkLst>
            <pc:docMk/>
            <pc:sldMk cId="2038701159" sldId="313"/>
            <ac:picMk id="24" creationId="{BE3799A1-CA43-4DFA-A4DC-F657979AEFAB}"/>
          </ac:picMkLst>
        </pc:picChg>
        <pc:picChg chg="add del">
          <ac:chgData name="Hugo Kornelis" userId="6575f6931dc33de0" providerId="LiveId" clId="{427F50B8-5B52-4174-9298-F638D57BF6F2}" dt="2020-08-02T14:37:59.067" v="2078" actId="478"/>
          <ac:picMkLst>
            <pc:docMk/>
            <pc:sldMk cId="2038701159" sldId="313"/>
            <ac:picMk id="25" creationId="{D324A5FF-017C-4580-9B82-C6B0F139EB50}"/>
          </ac:picMkLst>
        </pc:picChg>
        <pc:picChg chg="add del">
          <ac:chgData name="Hugo Kornelis" userId="6575f6931dc33de0" providerId="LiveId" clId="{427F50B8-5B52-4174-9298-F638D57BF6F2}" dt="2020-08-02T14:38:48.232" v="2083" actId="478"/>
          <ac:picMkLst>
            <pc:docMk/>
            <pc:sldMk cId="2038701159" sldId="313"/>
            <ac:picMk id="26" creationId="{DE3AFD70-24C3-4CCE-95DB-651B03B450B5}"/>
          </ac:picMkLst>
        </pc:picChg>
        <pc:picChg chg="add del">
          <ac:chgData name="Hugo Kornelis" userId="6575f6931dc33de0" providerId="LiveId" clId="{427F50B8-5B52-4174-9298-F638D57BF6F2}" dt="2020-08-02T14:41:18.193" v="2099" actId="478"/>
          <ac:picMkLst>
            <pc:docMk/>
            <pc:sldMk cId="2038701159" sldId="313"/>
            <ac:picMk id="28" creationId="{7ECB84AA-BDE9-4217-879C-82E96459219B}"/>
          </ac:picMkLst>
        </pc:picChg>
        <pc:cxnChg chg="del mod">
          <ac:chgData name="Hugo Kornelis" userId="6575f6931dc33de0" providerId="LiveId" clId="{427F50B8-5B52-4174-9298-F638D57BF6F2}" dt="2020-08-02T14:24:41.805" v="1866" actId="478"/>
          <ac:cxnSpMkLst>
            <pc:docMk/>
            <pc:sldMk cId="2038701159" sldId="313"/>
            <ac:cxnSpMk id="13" creationId="{A384B7C6-773F-4687-B629-9BA1D41F8E74}"/>
          </ac:cxnSpMkLst>
        </pc:cxnChg>
        <pc:cxnChg chg="mod">
          <ac:chgData name="Hugo Kornelis" userId="6575f6931dc33de0" providerId="LiveId" clId="{427F50B8-5B52-4174-9298-F638D57BF6F2}" dt="2020-08-02T14:24:59.528" v="1870" actId="14100"/>
          <ac:cxnSpMkLst>
            <pc:docMk/>
            <pc:sldMk cId="2038701159" sldId="313"/>
            <ac:cxnSpMk id="14" creationId="{8F0BDE3F-570B-466E-BF12-F824583D26F4}"/>
          </ac:cxnSpMkLst>
        </pc:cxnChg>
        <pc:cxnChg chg="add mod">
          <ac:chgData name="Hugo Kornelis" userId="6575f6931dc33de0" providerId="LiveId" clId="{427F50B8-5B52-4174-9298-F638D57BF6F2}" dt="2020-08-02T14:27:10.922" v="1927" actId="1035"/>
          <ac:cxnSpMkLst>
            <pc:docMk/>
            <pc:sldMk cId="2038701159" sldId="313"/>
            <ac:cxnSpMk id="17" creationId="{2F0F46EB-745E-437F-BF73-3ED84EB416E8}"/>
          </ac:cxnSpMkLst>
        </pc:cxnChg>
        <pc:cxnChg chg="del mod">
          <ac:chgData name="Hugo Kornelis" userId="6575f6931dc33de0" providerId="LiveId" clId="{427F50B8-5B52-4174-9298-F638D57BF6F2}" dt="2020-08-02T14:24:39.084" v="1865" actId="478"/>
          <ac:cxnSpMkLst>
            <pc:docMk/>
            <pc:sldMk cId="2038701159" sldId="313"/>
            <ac:cxnSpMk id="19" creationId="{F9DD22D8-D2E3-4410-A97D-A62037AA022B}"/>
          </ac:cxnSpMkLst>
        </pc:cxnChg>
        <pc:cxnChg chg="add del">
          <ac:chgData name="Hugo Kornelis" userId="6575f6931dc33de0" providerId="LiveId" clId="{427F50B8-5B52-4174-9298-F638D57BF6F2}" dt="2020-08-02T14:36:41.265" v="2074" actId="478"/>
          <ac:cxnSpMkLst>
            <pc:docMk/>
            <pc:sldMk cId="2038701159" sldId="313"/>
            <ac:cxnSpMk id="21" creationId="{0D058938-CFB6-4702-883E-8E0D7C128CBF}"/>
          </ac:cxnSpMkLst>
        </pc:cxnChg>
        <pc:cxnChg chg="add del">
          <ac:chgData name="Hugo Kornelis" userId="6575f6931dc33de0" providerId="LiveId" clId="{427F50B8-5B52-4174-9298-F638D57BF6F2}" dt="2020-08-02T14:40:41.289" v="2096" actId="478"/>
          <ac:cxnSpMkLst>
            <pc:docMk/>
            <pc:sldMk cId="2038701159" sldId="313"/>
            <ac:cxnSpMk id="27" creationId="{429A95F0-857A-4731-B4C8-5D8A410C01E8}"/>
          </ac:cxnSpMkLst>
        </pc:cxnChg>
      </pc:sldChg>
      <pc:sldChg chg="addSp delSp modSp add modAnim">
        <pc:chgData name="Hugo Kornelis" userId="6575f6931dc33de0" providerId="LiveId" clId="{427F50B8-5B52-4174-9298-F638D57BF6F2}" dt="2020-08-02T14:57:13.490" v="2243" actId="571"/>
        <pc:sldMkLst>
          <pc:docMk/>
          <pc:sldMk cId="3121469723" sldId="314"/>
        </pc:sldMkLst>
        <pc:spChg chg="add mod">
          <ac:chgData name="Hugo Kornelis" userId="6575f6931dc33de0" providerId="LiveId" clId="{427F50B8-5B52-4174-9298-F638D57BF6F2}" dt="2020-08-02T14:57:09.048" v="2242" actId="1037"/>
          <ac:spMkLst>
            <pc:docMk/>
            <pc:sldMk cId="3121469723" sldId="314"/>
            <ac:spMk id="15" creationId="{4C66DD94-A87E-4C41-94BA-6E199C59E6B4}"/>
          </ac:spMkLst>
        </pc:spChg>
        <pc:spChg chg="add mod">
          <ac:chgData name="Hugo Kornelis" userId="6575f6931dc33de0" providerId="LiveId" clId="{427F50B8-5B52-4174-9298-F638D57BF6F2}" dt="2020-08-02T14:57:13.490" v="2243" actId="571"/>
          <ac:spMkLst>
            <pc:docMk/>
            <pc:sldMk cId="3121469723" sldId="314"/>
            <ac:spMk id="18" creationId="{0AFAF522-B1B9-42DB-8D03-89B506F7E8A2}"/>
          </ac:spMkLst>
        </pc:spChg>
        <pc:picChg chg="add mod ord">
          <ac:chgData name="Hugo Kornelis" userId="6575f6931dc33de0" providerId="LiveId" clId="{427F50B8-5B52-4174-9298-F638D57BF6F2}" dt="2020-08-02T14:54:55.667" v="2228" actId="167"/>
          <ac:picMkLst>
            <pc:docMk/>
            <pc:sldMk cId="3121469723" sldId="314"/>
            <ac:picMk id="3" creationId="{CF92FBEF-967B-4E46-A919-EB8F0AC1B7FA}"/>
          </ac:picMkLst>
        </pc:picChg>
        <pc:picChg chg="mod">
          <ac:chgData name="Hugo Kornelis" userId="6575f6931dc33de0" providerId="LiveId" clId="{427F50B8-5B52-4174-9298-F638D57BF6F2}" dt="2020-08-02T14:35:22.913" v="2006" actId="1037"/>
          <ac:picMkLst>
            <pc:docMk/>
            <pc:sldMk cId="3121469723" sldId="314"/>
            <ac:picMk id="8" creationId="{1AC2A80D-6F25-40A0-84AB-1E6D5F0B7936}"/>
          </ac:picMkLst>
        </pc:picChg>
        <pc:picChg chg="del">
          <ac:chgData name="Hugo Kornelis" userId="6575f6931dc33de0" providerId="LiveId" clId="{427F50B8-5B52-4174-9298-F638D57BF6F2}" dt="2020-08-02T14:35:17.615" v="1962" actId="478"/>
          <ac:picMkLst>
            <pc:docMk/>
            <pc:sldMk cId="3121469723" sldId="314"/>
            <ac:picMk id="10" creationId="{85828BA7-0E28-4D30-9FAD-A76C197A1390}"/>
          </ac:picMkLst>
        </pc:picChg>
        <pc:picChg chg="add">
          <ac:chgData name="Hugo Kornelis" userId="6575f6931dc33de0" providerId="LiveId" clId="{427F50B8-5B52-4174-9298-F638D57BF6F2}" dt="2020-08-02T14:48:24.406" v="2189"/>
          <ac:picMkLst>
            <pc:docMk/>
            <pc:sldMk cId="3121469723" sldId="314"/>
            <ac:picMk id="11" creationId="{B7BB1ED4-E65B-43C4-BD13-C01B33983D60}"/>
          </ac:picMkLst>
        </pc:picChg>
        <pc:picChg chg="del mod">
          <ac:chgData name="Hugo Kornelis" userId="6575f6931dc33de0" providerId="LiveId" clId="{427F50B8-5B52-4174-9298-F638D57BF6F2}" dt="2020-08-02T14:48:24.221" v="2188" actId="478"/>
          <ac:picMkLst>
            <pc:docMk/>
            <pc:sldMk cId="3121469723" sldId="314"/>
            <ac:picMk id="16" creationId="{4010443E-7391-44C0-845D-EA5158CCEDEE}"/>
          </ac:picMkLst>
        </pc:picChg>
        <pc:picChg chg="mod ord">
          <ac:chgData name="Hugo Kornelis" userId="6575f6931dc33de0" providerId="LiveId" clId="{427F50B8-5B52-4174-9298-F638D57BF6F2}" dt="2020-08-02T14:55:46.668" v="2231" actId="167"/>
          <ac:picMkLst>
            <pc:docMk/>
            <pc:sldMk cId="3121469723" sldId="314"/>
            <ac:picMk id="22" creationId="{3B960848-19FC-4438-AD76-CBF16A5D1365}"/>
          </ac:picMkLst>
        </pc:picChg>
        <pc:cxnChg chg="add">
          <ac:chgData name="Hugo Kornelis" userId="6575f6931dc33de0" providerId="LiveId" clId="{427F50B8-5B52-4174-9298-F638D57BF6F2}" dt="2020-08-02T14:48:24.406" v="2189"/>
          <ac:cxnSpMkLst>
            <pc:docMk/>
            <pc:sldMk cId="3121469723" sldId="314"/>
            <ac:cxnSpMk id="12" creationId="{CFE2752C-11C4-4B75-A8AE-91F99CED82BD}"/>
          </ac:cxnSpMkLst>
        </pc:cxnChg>
        <pc:cxnChg chg="mod">
          <ac:chgData name="Hugo Kornelis" userId="6575f6931dc33de0" providerId="LiveId" clId="{427F50B8-5B52-4174-9298-F638D57BF6F2}" dt="2020-08-02T14:35:29.287" v="2040" actId="1037"/>
          <ac:cxnSpMkLst>
            <pc:docMk/>
            <pc:sldMk cId="3121469723" sldId="314"/>
            <ac:cxnSpMk id="14" creationId="{8F0BDE3F-570B-466E-BF12-F824583D26F4}"/>
          </ac:cxnSpMkLst>
        </pc:cxnChg>
        <pc:cxnChg chg="del mod">
          <ac:chgData name="Hugo Kornelis" userId="6575f6931dc33de0" providerId="LiveId" clId="{427F50B8-5B52-4174-9298-F638D57BF6F2}" dt="2020-08-02T14:48:24.221" v="2188" actId="478"/>
          <ac:cxnSpMkLst>
            <pc:docMk/>
            <pc:sldMk cId="3121469723" sldId="314"/>
            <ac:cxnSpMk id="17" creationId="{2F0F46EB-745E-437F-BF73-3ED84EB416E8}"/>
          </ac:cxnSpMkLst>
        </pc:cxnChg>
      </pc:sldChg>
      <pc:sldChg chg="modSp add modTransition modAnim">
        <pc:chgData name="Hugo Kornelis" userId="6575f6931dc33de0" providerId="LiveId" clId="{427F50B8-5B52-4174-9298-F638D57BF6F2}" dt="2020-08-02T14:50:12.980" v="2199"/>
        <pc:sldMkLst>
          <pc:docMk/>
          <pc:sldMk cId="2434031528" sldId="315"/>
        </pc:sldMkLst>
        <pc:picChg chg="mod">
          <ac:chgData name="Hugo Kornelis" userId="6575f6931dc33de0" providerId="LiveId" clId="{427F50B8-5B52-4174-9298-F638D57BF6F2}" dt="2020-08-02T14:45:30.854" v="2162" actId="1076"/>
          <ac:picMkLst>
            <pc:docMk/>
            <pc:sldMk cId="2434031528" sldId="315"/>
            <ac:picMk id="16" creationId="{4010443E-7391-44C0-845D-EA5158CCEDEE}"/>
          </ac:picMkLst>
        </pc:picChg>
        <pc:cxnChg chg="mod">
          <ac:chgData name="Hugo Kornelis" userId="6575f6931dc33de0" providerId="LiveId" clId="{427F50B8-5B52-4174-9298-F638D57BF6F2}" dt="2020-08-02T14:45:30.854" v="2162" actId="1076"/>
          <ac:cxnSpMkLst>
            <pc:docMk/>
            <pc:sldMk cId="2434031528" sldId="315"/>
            <ac:cxnSpMk id="17" creationId="{2F0F46EB-745E-437F-BF73-3ED84EB416E8}"/>
          </ac:cxnSpMkLst>
        </pc:cxnChg>
      </pc:sldChg>
      <pc:sldChg chg="addSp delSp modSp add modTransition modAnim">
        <pc:chgData name="Hugo Kornelis" userId="6575f6931dc33de0" providerId="LiveId" clId="{427F50B8-5B52-4174-9298-F638D57BF6F2}" dt="2020-08-02T14:52:47.632" v="2213" actId="478"/>
        <pc:sldMkLst>
          <pc:docMk/>
          <pc:sldMk cId="852266091" sldId="316"/>
        </pc:sldMkLst>
        <pc:picChg chg="add del">
          <ac:chgData name="Hugo Kornelis" userId="6575f6931dc33de0" providerId="LiveId" clId="{427F50B8-5B52-4174-9298-F638D57BF6F2}" dt="2020-08-02T14:46:21.750" v="2167" actId="478"/>
          <ac:picMkLst>
            <pc:docMk/>
            <pc:sldMk cId="852266091" sldId="316"/>
            <ac:picMk id="11" creationId="{4FCBDD11-F3F7-4584-A694-96AC0A4A14C0}"/>
          </ac:picMkLst>
        </pc:picChg>
        <pc:picChg chg="add del">
          <ac:chgData name="Hugo Kornelis" userId="6575f6931dc33de0" providerId="LiveId" clId="{427F50B8-5B52-4174-9298-F638D57BF6F2}" dt="2020-08-02T14:52:45.942" v="2212" actId="478"/>
          <ac:picMkLst>
            <pc:docMk/>
            <pc:sldMk cId="852266091" sldId="316"/>
            <ac:picMk id="13" creationId="{DD6342CA-7938-4086-ABD9-AF6973F84477}"/>
          </ac:picMkLst>
        </pc:picChg>
        <pc:cxnChg chg="add del mod">
          <ac:chgData name="Hugo Kornelis" userId="6575f6931dc33de0" providerId="LiveId" clId="{427F50B8-5B52-4174-9298-F638D57BF6F2}" dt="2020-08-02T14:46:21.750" v="2167" actId="478"/>
          <ac:cxnSpMkLst>
            <pc:docMk/>
            <pc:sldMk cId="852266091" sldId="316"/>
            <ac:cxnSpMk id="12" creationId="{D451D8AE-EFE9-430D-A5A2-6B42A1639DF5}"/>
          </ac:cxnSpMkLst>
        </pc:cxnChg>
        <pc:cxnChg chg="add del mod">
          <ac:chgData name="Hugo Kornelis" userId="6575f6931dc33de0" providerId="LiveId" clId="{427F50B8-5B52-4174-9298-F638D57BF6F2}" dt="2020-08-02T14:52:47.632" v="2213" actId="478"/>
          <ac:cxnSpMkLst>
            <pc:docMk/>
            <pc:sldMk cId="852266091" sldId="316"/>
            <ac:cxnSpMk id="15" creationId="{C3311BD1-E303-4942-8805-EF7089924E3E}"/>
          </ac:cxnSpMkLst>
        </pc:cxnChg>
      </pc:sldChg>
      <pc:sldChg chg="addSp delSp modSp add modTransition delAnim modAnim">
        <pc:chgData name="Hugo Kornelis" userId="6575f6931dc33de0" providerId="LiveId" clId="{427F50B8-5B52-4174-9298-F638D57BF6F2}" dt="2020-08-02T14:53:23.471" v="2220"/>
        <pc:sldMkLst>
          <pc:docMk/>
          <pc:sldMk cId="3451063685" sldId="317"/>
        </pc:sldMkLst>
        <pc:picChg chg="del mod">
          <ac:chgData name="Hugo Kornelis" userId="6575f6931dc33de0" providerId="LiveId" clId="{427F50B8-5B52-4174-9298-F638D57BF6F2}" dt="2020-08-02T14:51:00.653" v="2202" actId="478"/>
          <ac:picMkLst>
            <pc:docMk/>
            <pc:sldMk cId="3451063685" sldId="317"/>
            <ac:picMk id="10" creationId="{85828BA7-0E28-4D30-9FAD-A76C197A1390}"/>
          </ac:picMkLst>
        </pc:picChg>
        <pc:picChg chg="add del mod">
          <ac:chgData name="Hugo Kornelis" userId="6575f6931dc33de0" providerId="LiveId" clId="{427F50B8-5B52-4174-9298-F638D57BF6F2}" dt="2020-08-02T14:50:31.688" v="2200" actId="478"/>
          <ac:picMkLst>
            <pc:docMk/>
            <pc:sldMk cId="3451063685" sldId="317"/>
            <ac:picMk id="11" creationId="{99B50B48-9C7C-41A0-8E42-CBBA2D27DEF5}"/>
          </ac:picMkLst>
        </pc:picChg>
        <pc:picChg chg="add">
          <ac:chgData name="Hugo Kornelis" userId="6575f6931dc33de0" providerId="LiveId" clId="{427F50B8-5B52-4174-9298-F638D57BF6F2}" dt="2020-08-02T14:50:58.147" v="2201"/>
          <ac:picMkLst>
            <pc:docMk/>
            <pc:sldMk cId="3451063685" sldId="317"/>
            <ac:picMk id="13" creationId="{9CDC00C8-BB35-41B5-A218-0B2693D24757}"/>
          </ac:picMkLst>
        </pc:picChg>
        <pc:cxnChg chg="add del mod">
          <ac:chgData name="Hugo Kornelis" userId="6575f6931dc33de0" providerId="LiveId" clId="{427F50B8-5B52-4174-9298-F638D57BF6F2}" dt="2020-08-02T14:50:31.688" v="2200" actId="478"/>
          <ac:cxnSpMkLst>
            <pc:docMk/>
            <pc:sldMk cId="3451063685" sldId="317"/>
            <ac:cxnSpMk id="12" creationId="{B5C083F6-B479-4DF9-8FBA-AF73CC0A7721}"/>
          </ac:cxnSpMkLst>
        </pc:cxnChg>
      </pc:sldChg>
    </pc:docChg>
  </pc:docChgLst>
  <pc:docChgLst>
    <pc:chgData name="Hugo Kornelis" userId="6575f6931dc33de0" providerId="LiveId" clId="{B12FDD91-BE37-42D3-9112-04CC9605387E}"/>
    <pc:docChg chg="undo redo custSel addSld delSld modSld sldOrd modMainMaster">
      <pc:chgData name="Hugo Kornelis" userId="6575f6931dc33de0" providerId="LiveId" clId="{B12FDD91-BE37-42D3-9112-04CC9605387E}" dt="2020-09-06T09:43:52.722" v="3295" actId="207"/>
      <pc:docMkLst>
        <pc:docMk/>
      </pc:docMkLst>
      <pc:sldChg chg="addSp delSp modSp">
        <pc:chgData name="Hugo Kornelis" userId="6575f6931dc33de0" providerId="LiveId" clId="{B12FDD91-BE37-42D3-9112-04CC9605387E}" dt="2020-09-02T10:26:10.034" v="169" actId="790"/>
        <pc:sldMkLst>
          <pc:docMk/>
          <pc:sldMk cId="1181841725" sldId="256"/>
        </pc:sldMkLst>
        <pc:spChg chg="mod">
          <ac:chgData name="Hugo Kornelis" userId="6575f6931dc33de0" providerId="LiveId" clId="{B12FDD91-BE37-42D3-9112-04CC9605387E}" dt="2020-09-02T10:26:10.034" v="169" actId="790"/>
          <ac:spMkLst>
            <pc:docMk/>
            <pc:sldMk cId="1181841725" sldId="256"/>
            <ac:spMk id="2" creationId="{C85D72FC-0E59-4DC6-98A0-5E87DBCF4630}"/>
          </ac:spMkLst>
        </pc:spChg>
        <pc:spChg chg="mod">
          <ac:chgData name="Hugo Kornelis" userId="6575f6931dc33de0" providerId="LiveId" clId="{B12FDD91-BE37-42D3-9112-04CC9605387E}" dt="2020-09-02T10:14:30.343" v="35"/>
          <ac:spMkLst>
            <pc:docMk/>
            <pc:sldMk cId="1181841725" sldId="256"/>
            <ac:spMk id="3" creationId="{4EA2195B-14F6-4B4E-81FC-BBDC15C3F5E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81841725" sldId="256"/>
            <ac:spMk id="4" creationId="{99A4301A-AB0E-430D-9DFF-6D650AE0360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81841725" sldId="256"/>
            <ac:spMk id="5" creationId="{04897546-2A82-4958-94CC-F68CD41A626E}"/>
          </ac:spMkLst>
        </pc:spChg>
      </pc:sldChg>
      <pc:sldChg chg="addSp delSp modSp">
        <pc:chgData name="Hugo Kornelis" userId="6575f6931dc33de0" providerId="LiveId" clId="{B12FDD91-BE37-42D3-9112-04CC9605387E}" dt="2020-09-02T10:14:30.343" v="35"/>
        <pc:sldMkLst>
          <pc:docMk/>
          <pc:sldMk cId="2927280188" sldId="269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927280188" sldId="269"/>
            <ac:spMk id="3" creationId="{F0DDFFDB-D048-4A76-868D-28D10C4E64A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927280188" sldId="269"/>
            <ac:spMk id="6" creationId="{0485EB54-FCA9-409B-9EBE-B4DD32FEF493}"/>
          </ac:spMkLst>
        </pc:spChg>
      </pc:sldChg>
      <pc:sldChg chg="del">
        <pc:chgData name="Hugo Kornelis" userId="6575f6931dc33de0" providerId="LiveId" clId="{B12FDD91-BE37-42D3-9112-04CC9605387E}" dt="2020-09-02T10:13:39.329" v="5" actId="2696"/>
        <pc:sldMkLst>
          <pc:docMk/>
          <pc:sldMk cId="3196889000" sldId="276"/>
        </pc:sldMkLst>
      </pc:sldChg>
      <pc:sldChg chg="addSp delSp modSp">
        <pc:chgData name="Hugo Kornelis" userId="6575f6931dc33de0" providerId="LiveId" clId="{B12FDD91-BE37-42D3-9112-04CC9605387E}" dt="2020-09-02T10:14:30.343" v="35"/>
        <pc:sldMkLst>
          <pc:docMk/>
          <pc:sldMk cId="866618037" sldId="338"/>
        </pc:sldMkLst>
        <pc:spChg chg="mod">
          <ac:chgData name="Hugo Kornelis" userId="6575f6931dc33de0" providerId="LiveId" clId="{B12FDD91-BE37-42D3-9112-04CC9605387E}" dt="2020-09-02T10:14:30.343" v="35"/>
          <ac:spMkLst>
            <pc:docMk/>
            <pc:sldMk cId="866618037" sldId="338"/>
            <ac:spMk id="3" creationId="{00000000-0000-0000-0000-00000000000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866618037" sldId="338"/>
            <ac:spMk id="4" creationId="{1EB7A91E-5B0A-4E3E-9BF4-990E7097068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866618037" sldId="338"/>
            <ac:spMk id="7" creationId="{0096D0C0-AAE0-4CAB-BF35-056B479BCE5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866618037" sldId="338"/>
            <ac:spMk id="8" creationId="{4B0F5646-6BD1-4955-852D-3FB2AE25CCF4}"/>
          </ac:spMkLst>
        </pc:spChg>
      </pc:sldChg>
      <pc:sldChg chg="addSp delSp modSp">
        <pc:chgData name="Hugo Kornelis" userId="6575f6931dc33de0" providerId="LiveId" clId="{B12FDD91-BE37-42D3-9112-04CC9605387E}" dt="2020-09-02T10:14:30.343" v="35"/>
        <pc:sldMkLst>
          <pc:docMk/>
          <pc:sldMk cId="2654703848" sldId="339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654703848" sldId="339"/>
            <ac:spMk id="4" creationId="{630D66D5-1AB8-4F23-9243-DE698AC6D8E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654703848" sldId="339"/>
            <ac:spMk id="7" creationId="{CD7D7969-E813-4435-8C7D-EC0DABB019E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654703848" sldId="339"/>
            <ac:spMk id="8" creationId="{3AE1F6B8-D73C-4BB5-95AC-39C04B4FEA12}"/>
          </ac:spMkLst>
        </pc:spChg>
      </pc:sldChg>
      <pc:sldChg chg="del">
        <pc:chgData name="Hugo Kornelis" userId="6575f6931dc33de0" providerId="LiveId" clId="{B12FDD91-BE37-42D3-9112-04CC9605387E}" dt="2020-09-02T10:13:39.320" v="4" actId="2696"/>
        <pc:sldMkLst>
          <pc:docMk/>
          <pc:sldMk cId="1547060233" sldId="340"/>
        </pc:sldMkLst>
      </pc:sldChg>
      <pc:sldChg chg="addSp delSp modSp">
        <pc:chgData name="Hugo Kornelis" userId="6575f6931dc33de0" providerId="LiveId" clId="{B12FDD91-BE37-42D3-9112-04CC9605387E}" dt="2020-09-02T10:14:30.343" v="35"/>
        <pc:sldMkLst>
          <pc:docMk/>
          <pc:sldMk cId="908643250" sldId="431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908643250" sldId="431"/>
            <ac:spMk id="3" creationId="{EF3DC722-4374-49D2-8E6B-8238ED1E844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908643250" sldId="431"/>
            <ac:spMk id="6" creationId="{381E82F4-D66E-45A6-B152-A139227EC587}"/>
          </ac:spMkLst>
        </pc:spChg>
      </pc:sldChg>
      <pc:sldChg chg="del">
        <pc:chgData name="Hugo Kornelis" userId="6575f6931dc33de0" providerId="LiveId" clId="{B12FDD91-BE37-42D3-9112-04CC9605387E}" dt="2020-09-02T10:13:39.337" v="6" actId="2696"/>
        <pc:sldMkLst>
          <pc:docMk/>
          <pc:sldMk cId="1626352823" sldId="432"/>
        </pc:sldMkLst>
      </pc:sldChg>
      <pc:sldChg chg="del">
        <pc:chgData name="Hugo Kornelis" userId="6575f6931dc33de0" providerId="LiveId" clId="{B12FDD91-BE37-42D3-9112-04CC9605387E}" dt="2020-09-02T10:13:39.356" v="9" actId="2696"/>
        <pc:sldMkLst>
          <pc:docMk/>
          <pc:sldMk cId="3545292716" sldId="435"/>
        </pc:sldMkLst>
      </pc:sldChg>
      <pc:sldChg chg="del">
        <pc:chgData name="Hugo Kornelis" userId="6575f6931dc33de0" providerId="LiveId" clId="{B12FDD91-BE37-42D3-9112-04CC9605387E}" dt="2020-09-02T10:13:39.345" v="7" actId="2696"/>
        <pc:sldMkLst>
          <pc:docMk/>
          <pc:sldMk cId="3605018109" sldId="436"/>
        </pc:sldMkLst>
      </pc:sldChg>
      <pc:sldChg chg="del">
        <pc:chgData name="Hugo Kornelis" userId="6575f6931dc33de0" providerId="LiveId" clId="{B12FDD91-BE37-42D3-9112-04CC9605387E}" dt="2020-09-02T10:13:39.362" v="10" actId="2696"/>
        <pc:sldMkLst>
          <pc:docMk/>
          <pc:sldMk cId="2342796578" sldId="437"/>
        </pc:sldMkLst>
      </pc:sldChg>
      <pc:sldChg chg="del">
        <pc:chgData name="Hugo Kornelis" userId="6575f6931dc33de0" providerId="LiveId" clId="{B12FDD91-BE37-42D3-9112-04CC9605387E}" dt="2020-09-02T10:13:39.367" v="11" actId="2696"/>
        <pc:sldMkLst>
          <pc:docMk/>
          <pc:sldMk cId="559474840" sldId="438"/>
        </pc:sldMkLst>
      </pc:sldChg>
      <pc:sldChg chg="del">
        <pc:chgData name="Hugo Kornelis" userId="6575f6931dc33de0" providerId="LiveId" clId="{B12FDD91-BE37-42D3-9112-04CC9605387E}" dt="2020-09-02T10:13:39.351" v="8" actId="2696"/>
        <pc:sldMkLst>
          <pc:docMk/>
          <pc:sldMk cId="290015417" sldId="439"/>
        </pc:sldMkLst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646061144" sldId="466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46061144" sldId="466"/>
            <ac:spMk id="4" creationId="{ECF2B051-62C1-4C4E-A861-6CB29A652ED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46061144" sldId="466"/>
            <ac:spMk id="9" creationId="{079FB556-D209-4115-900C-D691CB39698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46061144" sldId="466"/>
            <ac:spMk id="10" creationId="{28500DD6-033D-4EEE-876A-E173B9AF43C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46061144" sldId="466"/>
            <ac:spMk id="11" creationId="{7886EE76-9C02-4A4E-AB91-68B32FCF3F4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46061144" sldId="466"/>
            <ac:spMk id="12" creationId="{9EA12EE7-07FE-4FFA-9B30-BF7A673D5B1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46061144" sldId="466"/>
            <ac:spMk id="13" creationId="{4D9F3DB2-718D-413A-9C09-306CBEC48B7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46061144" sldId="466"/>
            <ac:spMk id="14" creationId="{8789275F-8A40-4E25-95B9-856E193D852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46061144" sldId="466"/>
            <ac:spMk id="15" creationId="{E1A0F58C-A947-4513-A4AC-023630E54D1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46061144" sldId="466"/>
            <ac:spMk id="16" creationId="{1FCC5559-D721-47E0-A0B6-7165505851B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46061144" sldId="466"/>
            <ac:spMk id="17" creationId="{130F0964-AB45-4020-9A30-0386F437A031}"/>
          </ac:spMkLst>
        </pc:spChg>
      </pc:sldChg>
      <pc:sldChg chg="addSp delSp modSp add del delAnim modAnim modNotesTx">
        <pc:chgData name="Hugo Kornelis" userId="6575f6931dc33de0" providerId="LiveId" clId="{B12FDD91-BE37-42D3-9112-04CC9605387E}" dt="2020-09-02T10:42:22.238" v="297"/>
        <pc:sldMkLst>
          <pc:docMk/>
          <pc:sldMk cId="572137899" sldId="471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572137899" sldId="471"/>
            <ac:spMk id="4" creationId="{D9C8AB3E-9A8D-4E84-A7A9-5D43D139D5B7}"/>
          </ac:spMkLst>
        </pc:spChg>
        <pc:spChg chg="add mod">
          <ac:chgData name="Hugo Kornelis" userId="6575f6931dc33de0" providerId="LiveId" clId="{B12FDD91-BE37-42D3-9112-04CC9605387E}" dt="2020-09-02T10:39:08.185" v="275" actId="1035"/>
          <ac:spMkLst>
            <pc:docMk/>
            <pc:sldMk cId="572137899" sldId="471"/>
            <ac:spMk id="8" creationId="{19899F6B-724E-4647-BE89-5E5D42F38D1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572137899" sldId="471"/>
            <ac:spMk id="8" creationId="{B17ACDCA-DDA3-4D6B-9933-5C8A94DE6D4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572137899" sldId="471"/>
            <ac:spMk id="9" creationId="{DF2D837A-85A2-4C6A-AF10-85126BC1DB01}"/>
          </ac:spMkLst>
        </pc:spChg>
        <pc:spChg chg="add mod">
          <ac:chgData name="Hugo Kornelis" userId="6575f6931dc33de0" providerId="LiveId" clId="{B12FDD91-BE37-42D3-9112-04CC9605387E}" dt="2020-09-02T10:39:13.372" v="278" actId="1035"/>
          <ac:spMkLst>
            <pc:docMk/>
            <pc:sldMk cId="572137899" sldId="471"/>
            <ac:spMk id="10" creationId="{0D7E4A3F-0F58-47A2-A251-A3F3F4385A4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572137899" sldId="471"/>
            <ac:spMk id="10" creationId="{E1C4E7D1-D1B2-4744-A296-21A7BBCE927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572137899" sldId="471"/>
            <ac:spMk id="11" creationId="{89DA2BF9-6A84-4238-A012-9B2C1C3745E8}"/>
          </ac:spMkLst>
        </pc:spChg>
        <pc:spChg chg="add mod">
          <ac:chgData name="Hugo Kornelis" userId="6575f6931dc33de0" providerId="LiveId" clId="{B12FDD91-BE37-42D3-9112-04CC9605387E}" dt="2020-09-02T10:39:08.185" v="275" actId="1035"/>
          <ac:spMkLst>
            <pc:docMk/>
            <pc:sldMk cId="572137899" sldId="471"/>
            <ac:spMk id="12" creationId="{4B5EC088-B4C8-4E24-976C-85E48D48DC1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572137899" sldId="471"/>
            <ac:spMk id="12" creationId="{DFCC601B-3831-449A-8C34-B7A19798FE9E}"/>
          </ac:spMkLst>
        </pc:spChg>
        <pc:spChg chg="add mod">
          <ac:chgData name="Hugo Kornelis" userId="6575f6931dc33de0" providerId="LiveId" clId="{B12FDD91-BE37-42D3-9112-04CC9605387E}" dt="2020-09-02T10:39:13.372" v="278" actId="1035"/>
          <ac:spMkLst>
            <pc:docMk/>
            <pc:sldMk cId="572137899" sldId="471"/>
            <ac:spMk id="13" creationId="{24A734E4-E8CA-47AC-8F6A-305ED119062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572137899" sldId="471"/>
            <ac:spMk id="13" creationId="{B2122758-1DA5-453F-A8B3-B9CF4F24DAE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572137899" sldId="471"/>
            <ac:spMk id="14" creationId="{102C32A9-2405-461E-AAB9-B474D8EC760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572137899" sldId="471"/>
            <ac:spMk id="15" creationId="{38966345-4E4C-4D92-A6FE-E7A77ACB7BE7}"/>
          </ac:spMkLst>
        </pc:spChg>
        <pc:spChg chg="add mod">
          <ac:chgData name="Hugo Kornelis" userId="6575f6931dc33de0" providerId="LiveId" clId="{B12FDD91-BE37-42D3-9112-04CC9605387E}" dt="2020-09-02T10:39:18.784" v="281" actId="1035"/>
          <ac:spMkLst>
            <pc:docMk/>
            <pc:sldMk cId="572137899" sldId="471"/>
            <ac:spMk id="15" creationId="{B2E925B9-B913-4298-87D0-AD6CB06B5DA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572137899" sldId="471"/>
            <ac:spMk id="16" creationId="{8B674AAD-531E-4421-86C2-A2438D7C35F7}"/>
          </ac:spMkLst>
        </pc:spChg>
        <pc:spChg chg="add mod">
          <ac:chgData name="Hugo Kornelis" userId="6575f6931dc33de0" providerId="LiveId" clId="{B12FDD91-BE37-42D3-9112-04CC9605387E}" dt="2020-09-02T10:39:18.784" v="281" actId="1035"/>
          <ac:spMkLst>
            <pc:docMk/>
            <pc:sldMk cId="572137899" sldId="471"/>
            <ac:spMk id="17" creationId="{9DF2F0E0-44CC-4DC7-8518-2FD2F5167F36}"/>
          </ac:spMkLst>
        </pc:spChg>
        <pc:spChg chg="add mod">
          <ac:chgData name="Hugo Kornelis" userId="6575f6931dc33de0" providerId="LiveId" clId="{B12FDD91-BE37-42D3-9112-04CC9605387E}" dt="2020-09-02T10:39:18.784" v="281" actId="1035"/>
          <ac:spMkLst>
            <pc:docMk/>
            <pc:sldMk cId="572137899" sldId="471"/>
            <ac:spMk id="18" creationId="{F21E4B26-E51F-4F7B-B155-FD9779E4B036}"/>
          </ac:spMkLst>
        </pc:spChg>
        <pc:spChg chg="add mod">
          <ac:chgData name="Hugo Kornelis" userId="6575f6931dc33de0" providerId="LiveId" clId="{B12FDD91-BE37-42D3-9112-04CC9605387E}" dt="2020-09-02T10:39:26.854" v="287" actId="1035"/>
          <ac:spMkLst>
            <pc:docMk/>
            <pc:sldMk cId="572137899" sldId="471"/>
            <ac:spMk id="21" creationId="{487F59B7-726E-490E-A60C-A87F04167C3A}"/>
          </ac:spMkLst>
        </pc:spChg>
        <pc:spChg chg="add mod">
          <ac:chgData name="Hugo Kornelis" userId="6575f6931dc33de0" providerId="LiveId" clId="{B12FDD91-BE37-42D3-9112-04CC9605387E}" dt="2020-09-02T10:39:26.854" v="287" actId="1035"/>
          <ac:spMkLst>
            <pc:docMk/>
            <pc:sldMk cId="572137899" sldId="471"/>
            <ac:spMk id="23" creationId="{B7C24F9A-A491-44C0-B5D2-DC6C1287B7F9}"/>
          </ac:spMkLst>
        </pc:spChg>
        <pc:spChg chg="add mod">
          <ac:chgData name="Hugo Kornelis" userId="6575f6931dc33de0" providerId="LiveId" clId="{B12FDD91-BE37-42D3-9112-04CC9605387E}" dt="2020-09-02T10:39:30.367" v="290" actId="1035"/>
          <ac:spMkLst>
            <pc:docMk/>
            <pc:sldMk cId="572137899" sldId="471"/>
            <ac:spMk id="26" creationId="{5157F613-0936-4C3E-9C20-2C6DBA9F2485}"/>
          </ac:spMkLst>
        </pc:spChg>
        <pc:spChg chg="add mod">
          <ac:chgData name="Hugo Kornelis" userId="6575f6931dc33de0" providerId="LiveId" clId="{B12FDD91-BE37-42D3-9112-04CC9605387E}" dt="2020-09-02T10:39:30.367" v="290" actId="1035"/>
          <ac:spMkLst>
            <pc:docMk/>
            <pc:sldMk cId="572137899" sldId="471"/>
            <ac:spMk id="27" creationId="{8A8F2090-4EF2-4E44-839A-32F565FAA9A6}"/>
          </ac:spMkLst>
        </pc:spChg>
        <pc:spChg chg="add del mod">
          <ac:chgData name="Hugo Kornelis" userId="6575f6931dc33de0" providerId="LiveId" clId="{B12FDD91-BE37-42D3-9112-04CC9605387E}" dt="2020-09-02T10:40:10.134" v="293" actId="478"/>
          <ac:spMkLst>
            <pc:docMk/>
            <pc:sldMk cId="572137899" sldId="471"/>
            <ac:spMk id="28" creationId="{DF3B9374-DA1A-4A9A-8D86-0AE7304CC90F}"/>
          </ac:spMkLst>
        </pc:spChg>
        <pc:spChg chg="add del mod">
          <ac:chgData name="Hugo Kornelis" userId="6575f6931dc33de0" providerId="LiveId" clId="{B12FDD91-BE37-42D3-9112-04CC9605387E}" dt="2020-09-02T10:40:10.134" v="293" actId="478"/>
          <ac:spMkLst>
            <pc:docMk/>
            <pc:sldMk cId="572137899" sldId="471"/>
            <ac:spMk id="29" creationId="{C1336BF4-F809-413F-BF4C-474D9EF5B9CF}"/>
          </ac:spMkLst>
        </pc:spChg>
        <pc:spChg chg="add del mod">
          <ac:chgData name="Hugo Kornelis" userId="6575f6931dc33de0" providerId="LiveId" clId="{B12FDD91-BE37-42D3-9112-04CC9605387E}" dt="2020-09-02T10:40:10.134" v="293" actId="478"/>
          <ac:spMkLst>
            <pc:docMk/>
            <pc:sldMk cId="572137899" sldId="471"/>
            <ac:spMk id="30" creationId="{CEEBECC5-87A2-4CF0-9055-4405BF10969F}"/>
          </ac:spMkLst>
        </pc:spChg>
        <pc:spChg chg="add mod">
          <ac:chgData name="Hugo Kornelis" userId="6575f6931dc33de0" providerId="LiveId" clId="{B12FDD91-BE37-42D3-9112-04CC9605387E}" dt="2020-09-02T10:39:13.372" v="278" actId="1035"/>
          <ac:spMkLst>
            <pc:docMk/>
            <pc:sldMk cId="572137899" sldId="471"/>
            <ac:spMk id="31" creationId="{20FB29A3-F3DB-4A65-AC58-8A6CCB9B8530}"/>
          </ac:spMkLst>
        </pc:spChg>
        <pc:spChg chg="add mod">
          <ac:chgData name="Hugo Kornelis" userId="6575f6931dc33de0" providerId="LiveId" clId="{B12FDD91-BE37-42D3-9112-04CC9605387E}" dt="2020-09-02T10:39:22.906" v="284" actId="1035"/>
          <ac:spMkLst>
            <pc:docMk/>
            <pc:sldMk cId="572137899" sldId="471"/>
            <ac:spMk id="32" creationId="{2EC4BF92-ED82-48EB-ADE1-F58742486F8D}"/>
          </ac:spMkLst>
        </pc:spChg>
        <pc:spChg chg="add mod">
          <ac:chgData name="Hugo Kornelis" userId="6575f6931dc33de0" providerId="LiveId" clId="{B12FDD91-BE37-42D3-9112-04CC9605387E}" dt="2020-09-02T10:39:22.906" v="284" actId="1035"/>
          <ac:spMkLst>
            <pc:docMk/>
            <pc:sldMk cId="572137899" sldId="471"/>
            <ac:spMk id="33" creationId="{CD067324-9AE2-4D97-B12A-BB1A5474E45E}"/>
          </ac:spMkLst>
        </pc:spChg>
        <pc:picChg chg="add mod">
          <ac:chgData name="Hugo Kornelis" userId="6575f6931dc33de0" providerId="LiveId" clId="{B12FDD91-BE37-42D3-9112-04CC9605387E}" dt="2020-09-02T10:38:34.905" v="260" actId="1076"/>
          <ac:picMkLst>
            <pc:docMk/>
            <pc:sldMk cId="572137899" sldId="471"/>
            <ac:picMk id="6" creationId="{28A40687-4B6F-4B45-B31D-2F6ED18E0B64}"/>
          </ac:picMkLst>
        </pc:picChg>
        <pc:picChg chg="del">
          <ac:chgData name="Hugo Kornelis" userId="6575f6931dc33de0" providerId="LiveId" clId="{B12FDD91-BE37-42D3-9112-04CC9605387E}" dt="2020-09-02T10:38:13.048" v="258" actId="478"/>
          <ac:picMkLst>
            <pc:docMk/>
            <pc:sldMk cId="572137899" sldId="471"/>
            <ac:picMk id="1030" creationId="{00000000-0000-0000-0000-000000000000}"/>
          </ac:picMkLst>
        </pc:picChg>
        <pc:cxnChg chg="add mod">
          <ac:chgData name="Hugo Kornelis" userId="6575f6931dc33de0" providerId="LiveId" clId="{B12FDD91-BE37-42D3-9112-04CC9605387E}" dt="2020-09-02T10:39:08.185" v="275" actId="1035"/>
          <ac:cxnSpMkLst>
            <pc:docMk/>
            <pc:sldMk cId="572137899" sldId="471"/>
            <ac:cxnSpMk id="7" creationId="{2136C5E8-0C3C-4611-952D-7B7AF71B6DFC}"/>
          </ac:cxnSpMkLst>
        </pc:cxnChg>
        <pc:cxnChg chg="add mod">
          <ac:chgData name="Hugo Kornelis" userId="6575f6931dc33de0" providerId="LiveId" clId="{B12FDD91-BE37-42D3-9112-04CC9605387E}" dt="2020-09-02T10:39:13.372" v="278" actId="1035"/>
          <ac:cxnSpMkLst>
            <pc:docMk/>
            <pc:sldMk cId="572137899" sldId="471"/>
            <ac:cxnSpMk id="9" creationId="{B82F4004-214A-4B21-8B85-DFA34216FB0F}"/>
          </ac:cxnSpMkLst>
        </pc:cxnChg>
        <pc:cxnChg chg="add mod">
          <ac:chgData name="Hugo Kornelis" userId="6575f6931dc33de0" providerId="LiveId" clId="{B12FDD91-BE37-42D3-9112-04CC9605387E}" dt="2020-09-02T10:39:08.185" v="275" actId="1035"/>
          <ac:cxnSpMkLst>
            <pc:docMk/>
            <pc:sldMk cId="572137899" sldId="471"/>
            <ac:cxnSpMk id="11" creationId="{3971F393-F06E-46EF-881E-80AC96199936}"/>
          </ac:cxnSpMkLst>
        </pc:cxnChg>
        <pc:cxnChg chg="add mod">
          <ac:chgData name="Hugo Kornelis" userId="6575f6931dc33de0" providerId="LiveId" clId="{B12FDD91-BE37-42D3-9112-04CC9605387E}" dt="2020-09-02T10:39:22.906" v="284" actId="1035"/>
          <ac:cxnSpMkLst>
            <pc:docMk/>
            <pc:sldMk cId="572137899" sldId="471"/>
            <ac:cxnSpMk id="14" creationId="{5CC1A288-DD06-4D7C-82F6-544AB5AA01A0}"/>
          </ac:cxnSpMkLst>
        </pc:cxnChg>
        <pc:cxnChg chg="add mod">
          <ac:chgData name="Hugo Kornelis" userId="6575f6931dc33de0" providerId="LiveId" clId="{B12FDD91-BE37-42D3-9112-04CC9605387E}" dt="2020-09-02T10:39:18.784" v="281" actId="1035"/>
          <ac:cxnSpMkLst>
            <pc:docMk/>
            <pc:sldMk cId="572137899" sldId="471"/>
            <ac:cxnSpMk id="16" creationId="{26A823B8-BECF-4EEB-8213-98CD0E09E113}"/>
          </ac:cxnSpMkLst>
        </pc:cxnChg>
        <pc:cxnChg chg="add mod">
          <ac:chgData name="Hugo Kornelis" userId="6575f6931dc33de0" providerId="LiveId" clId="{B12FDD91-BE37-42D3-9112-04CC9605387E}" dt="2020-09-02T10:39:22.906" v="284" actId="1035"/>
          <ac:cxnSpMkLst>
            <pc:docMk/>
            <pc:sldMk cId="572137899" sldId="471"/>
            <ac:cxnSpMk id="19" creationId="{29E1B834-1E31-4BEF-91F7-C3906B45FC53}"/>
          </ac:cxnSpMkLst>
        </pc:cxnChg>
        <pc:cxnChg chg="add mod">
          <ac:chgData name="Hugo Kornelis" userId="6575f6931dc33de0" providerId="LiveId" clId="{B12FDD91-BE37-42D3-9112-04CC9605387E}" dt="2020-09-02T10:39:26.854" v="287" actId="1035"/>
          <ac:cxnSpMkLst>
            <pc:docMk/>
            <pc:sldMk cId="572137899" sldId="471"/>
            <ac:cxnSpMk id="20" creationId="{8EE22DD3-32E4-4D0B-AA20-C9276071C8E0}"/>
          </ac:cxnSpMkLst>
        </pc:cxnChg>
        <pc:cxnChg chg="add mod">
          <ac:chgData name="Hugo Kornelis" userId="6575f6931dc33de0" providerId="LiveId" clId="{B12FDD91-BE37-42D3-9112-04CC9605387E}" dt="2020-09-02T10:39:26.854" v="287" actId="1035"/>
          <ac:cxnSpMkLst>
            <pc:docMk/>
            <pc:sldMk cId="572137899" sldId="471"/>
            <ac:cxnSpMk id="22" creationId="{C58BF90E-D11F-42FD-A1E7-DA0E7148C843}"/>
          </ac:cxnSpMkLst>
        </pc:cxnChg>
        <pc:cxnChg chg="add mod">
          <ac:chgData name="Hugo Kornelis" userId="6575f6931dc33de0" providerId="LiveId" clId="{B12FDD91-BE37-42D3-9112-04CC9605387E}" dt="2020-09-02T10:39:30.367" v="290" actId="1035"/>
          <ac:cxnSpMkLst>
            <pc:docMk/>
            <pc:sldMk cId="572137899" sldId="471"/>
            <ac:cxnSpMk id="24" creationId="{3313DA91-068A-4EB6-9603-7CF0D9845141}"/>
          </ac:cxnSpMkLst>
        </pc:cxnChg>
        <pc:cxnChg chg="add mod">
          <ac:chgData name="Hugo Kornelis" userId="6575f6931dc33de0" providerId="LiveId" clId="{B12FDD91-BE37-42D3-9112-04CC9605387E}" dt="2020-09-02T10:39:30.367" v="290" actId="1035"/>
          <ac:cxnSpMkLst>
            <pc:docMk/>
            <pc:sldMk cId="572137899" sldId="471"/>
            <ac:cxnSpMk id="25" creationId="{00EEA5C1-9732-4C4C-9745-E19CA56B9CF5}"/>
          </ac:cxnSpMkLst>
        </pc:cxnChg>
      </pc:sldChg>
      <pc:sldChg chg="addSp delSp modSp add del">
        <pc:chgData name="Hugo Kornelis" userId="6575f6931dc33de0" providerId="LiveId" clId="{B12FDD91-BE37-42D3-9112-04CC9605387E}" dt="2020-09-02T10:42:13.910" v="296" actId="2696"/>
        <pc:sldMkLst>
          <pc:docMk/>
          <pc:sldMk cId="4204677339" sldId="472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204677339" sldId="472"/>
            <ac:spMk id="4" creationId="{4B2066E9-B716-431D-8F1A-806453312A8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204677339" sldId="472"/>
            <ac:spMk id="23" creationId="{09119925-8060-46B1-A12F-7ECF19A08A6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204677339" sldId="472"/>
            <ac:spMk id="24" creationId="{1120C315-1388-421F-BA25-391799B9F6F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204677339" sldId="472"/>
            <ac:spMk id="25" creationId="{FEA10D67-3EE5-4A14-95BC-A35A1F747B6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204677339" sldId="472"/>
            <ac:spMk id="26" creationId="{9E36AF90-F3A7-439E-AB68-40538953208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204677339" sldId="472"/>
            <ac:spMk id="27" creationId="{3CCFB98D-2DD1-4672-B892-332BBF445F9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204677339" sldId="472"/>
            <ac:spMk id="28" creationId="{DA845954-ABE6-47F0-8EB0-7DECC82A65E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204677339" sldId="472"/>
            <ac:spMk id="29" creationId="{9A13F30D-FACF-4AF9-946B-9729470EFE7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204677339" sldId="472"/>
            <ac:spMk id="30" creationId="{3D4F58A0-7B55-499A-B326-1845E796E9D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204677339" sldId="472"/>
            <ac:spMk id="31" creationId="{43FD19FB-2FCD-4E37-8780-B6F3DDF9E760}"/>
          </ac:spMkLst>
        </pc:spChg>
      </pc:sldChg>
      <pc:sldChg chg="addSp delSp modSp add del">
        <pc:chgData name="Hugo Kornelis" userId="6575f6931dc33de0" providerId="LiveId" clId="{B12FDD91-BE37-42D3-9112-04CC9605387E}" dt="2020-09-06T09:35:07.755" v="2822" actId="20577"/>
        <pc:sldMkLst>
          <pc:docMk/>
          <pc:sldMk cId="1127750557" sldId="473"/>
        </pc:sldMkLst>
        <pc:spChg chg="mod">
          <ac:chgData name="Hugo Kornelis" userId="6575f6931dc33de0" providerId="LiveId" clId="{B12FDD91-BE37-42D3-9112-04CC9605387E}" dt="2020-09-06T09:35:07.755" v="2822" actId="20577"/>
          <ac:spMkLst>
            <pc:docMk/>
            <pc:sldMk cId="1127750557" sldId="473"/>
            <ac:spMk id="3" creationId="{00000000-0000-0000-0000-00000000000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27750557" sldId="473"/>
            <ac:spMk id="4" creationId="{26002F1E-6333-42C1-AF4D-2200508B69E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27750557" sldId="473"/>
            <ac:spMk id="7" creationId="{9B44954B-137A-4121-AE07-786550969A2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27750557" sldId="473"/>
            <ac:spMk id="10" creationId="{A06E5D52-715C-44C0-BF33-AB20920E3EF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27750557" sldId="473"/>
            <ac:spMk id="11" creationId="{FAEA0C0F-D89E-45CA-8945-88ADBE706E4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27750557" sldId="473"/>
            <ac:spMk id="12" creationId="{5B582D65-CB57-49BC-A2ED-3BEEA290529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27750557" sldId="473"/>
            <ac:spMk id="13" creationId="{F6818758-8D88-43EB-9E5E-EAC8CFB2FC9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27750557" sldId="473"/>
            <ac:spMk id="14" creationId="{5AE32B7A-086F-40D4-BD47-C837B74D90D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27750557" sldId="473"/>
            <ac:spMk id="15" creationId="{7E256F4D-79D7-4E75-9333-3C8A95CAD55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27750557" sldId="473"/>
            <ac:spMk id="16" creationId="{B95EB93D-D88F-44C5-89EF-762F676A220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27750557" sldId="473"/>
            <ac:spMk id="17" creationId="{34CECB0E-A578-4C1E-BE9C-04930AE68E2E}"/>
          </ac:spMkLst>
        </pc:spChg>
        <pc:picChg chg="mod">
          <ac:chgData name="Hugo Kornelis" userId="6575f6931dc33de0" providerId="LiveId" clId="{B12FDD91-BE37-42D3-9112-04CC9605387E}" dt="2020-09-06T07:32:44.531" v="1194" actId="1076"/>
          <ac:picMkLst>
            <pc:docMk/>
            <pc:sldMk cId="1127750557" sldId="473"/>
            <ac:picMk id="9" creationId="{2318AC84-8A01-4E1A-A24D-82D32C3D9A97}"/>
          </ac:picMkLst>
        </pc:picChg>
      </pc:sldChg>
      <pc:sldChg chg="addSp delSp modSp add del modAnim">
        <pc:chgData name="Hugo Kornelis" userId="6575f6931dc33de0" providerId="LiveId" clId="{B12FDD91-BE37-42D3-9112-04CC9605387E}" dt="2020-09-06T09:01:33.768" v="2294" actId="14100"/>
        <pc:sldMkLst>
          <pc:docMk/>
          <pc:sldMk cId="481180952" sldId="474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81180952" sldId="474"/>
            <ac:spMk id="4" creationId="{FD9A8394-E7B7-4FBD-902E-005583E3FD44}"/>
          </ac:spMkLst>
        </pc:spChg>
        <pc:spChg chg="mod">
          <ac:chgData name="Hugo Kornelis" userId="6575f6931dc33de0" providerId="LiveId" clId="{B12FDD91-BE37-42D3-9112-04CC9605387E}" dt="2020-09-06T08:05:50.664" v="1749" actId="1076"/>
          <ac:spMkLst>
            <pc:docMk/>
            <pc:sldMk cId="481180952" sldId="474"/>
            <ac:spMk id="5" creationId="{00000000-0000-0000-0000-00000000000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81180952" sldId="474"/>
            <ac:spMk id="7" creationId="{11E72F5B-8068-4D4D-9353-19F3F036F38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81180952" sldId="474"/>
            <ac:spMk id="8" creationId="{FD3EF89D-D87A-458F-8D4F-33DCD5D4670D}"/>
          </ac:spMkLst>
        </pc:spChg>
        <pc:spChg chg="mod">
          <ac:chgData name="Hugo Kornelis" userId="6575f6931dc33de0" providerId="LiveId" clId="{B12FDD91-BE37-42D3-9112-04CC9605387E}" dt="2020-09-06T07:39:27.663" v="1229" actId="20577"/>
          <ac:spMkLst>
            <pc:docMk/>
            <pc:sldMk cId="481180952" sldId="474"/>
            <ac:spMk id="9" creationId="{00000000-0000-0000-0000-000000000000}"/>
          </ac:spMkLst>
        </pc:spChg>
        <pc:spChg chg="mod">
          <ac:chgData name="Hugo Kornelis" userId="6575f6931dc33de0" providerId="LiveId" clId="{B12FDD91-BE37-42D3-9112-04CC9605387E}" dt="2020-09-06T07:39:25.092" v="1227" actId="14100"/>
          <ac:spMkLst>
            <pc:docMk/>
            <pc:sldMk cId="481180952" sldId="474"/>
            <ac:spMk id="10" creationId="{00000000-0000-0000-0000-00000000000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81180952" sldId="474"/>
            <ac:spMk id="11" creationId="{1D56C365-59AC-4568-A838-8B2A72671786}"/>
          </ac:spMkLst>
        </pc:spChg>
        <pc:spChg chg="mod">
          <ac:chgData name="Hugo Kornelis" userId="6575f6931dc33de0" providerId="LiveId" clId="{B12FDD91-BE37-42D3-9112-04CC9605387E}" dt="2020-09-06T09:01:01.175" v="2281" actId="20577"/>
          <ac:spMkLst>
            <pc:docMk/>
            <pc:sldMk cId="481180952" sldId="474"/>
            <ac:spMk id="12" creationId="{00000000-0000-0000-0000-00000000000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81180952" sldId="474"/>
            <ac:spMk id="13" creationId="{EB2EF726-1A8B-415A-820D-CC7FED2262CA}"/>
          </ac:spMkLst>
        </pc:spChg>
        <pc:spChg chg="mod">
          <ac:chgData name="Hugo Kornelis" userId="6575f6931dc33de0" providerId="LiveId" clId="{B12FDD91-BE37-42D3-9112-04CC9605387E}" dt="2020-09-06T09:00:07.112" v="2269" actId="1076"/>
          <ac:spMkLst>
            <pc:docMk/>
            <pc:sldMk cId="481180952" sldId="474"/>
            <ac:spMk id="14" creationId="{00000000-0000-0000-0000-000000000000}"/>
          </ac:spMkLst>
        </pc:spChg>
        <pc:spChg chg="mod">
          <ac:chgData name="Hugo Kornelis" userId="6575f6931dc33de0" providerId="LiveId" clId="{B12FDD91-BE37-42D3-9112-04CC9605387E}" dt="2020-09-06T08:05:56.128" v="1750" actId="1076"/>
          <ac:spMkLst>
            <pc:docMk/>
            <pc:sldMk cId="481180952" sldId="474"/>
            <ac:spMk id="16" creationId="{00000000-0000-0000-0000-000000000000}"/>
          </ac:spMkLst>
        </pc:spChg>
        <pc:spChg chg="mod">
          <ac:chgData name="Hugo Kornelis" userId="6575f6931dc33de0" providerId="LiveId" clId="{B12FDD91-BE37-42D3-9112-04CC9605387E}" dt="2020-09-06T08:05:56.128" v="1750" actId="1076"/>
          <ac:spMkLst>
            <pc:docMk/>
            <pc:sldMk cId="481180952" sldId="474"/>
            <ac:spMk id="17" creationId="{00000000-0000-0000-0000-000000000000}"/>
          </ac:spMkLst>
        </pc:spChg>
        <pc:spChg chg="mod">
          <ac:chgData name="Hugo Kornelis" userId="6575f6931dc33de0" providerId="LiveId" clId="{B12FDD91-BE37-42D3-9112-04CC9605387E}" dt="2020-09-06T09:01:18.706" v="2290" actId="1038"/>
          <ac:spMkLst>
            <pc:docMk/>
            <pc:sldMk cId="481180952" sldId="474"/>
            <ac:spMk id="18" creationId="{00000000-0000-0000-0000-000000000000}"/>
          </ac:spMkLst>
        </pc:spChg>
        <pc:spChg chg="mod">
          <ac:chgData name="Hugo Kornelis" userId="6575f6931dc33de0" providerId="LiveId" clId="{B12FDD91-BE37-42D3-9112-04CC9605387E}" dt="2020-09-06T08:11:45.486" v="1770" actId="6549"/>
          <ac:spMkLst>
            <pc:docMk/>
            <pc:sldMk cId="481180952" sldId="474"/>
            <ac:spMk id="21" creationId="{00000000-0000-0000-0000-000000000000}"/>
          </ac:spMkLst>
        </pc:spChg>
        <pc:spChg chg="mod">
          <ac:chgData name="Hugo Kornelis" userId="6575f6931dc33de0" providerId="LiveId" clId="{B12FDD91-BE37-42D3-9112-04CC9605387E}" dt="2020-09-06T07:39:25.092" v="1227" actId="14100"/>
          <ac:spMkLst>
            <pc:docMk/>
            <pc:sldMk cId="481180952" sldId="474"/>
            <ac:spMk id="22" creationId="{00000000-0000-0000-0000-000000000000}"/>
          </ac:spMkLst>
        </pc:spChg>
        <pc:spChg chg="mod">
          <ac:chgData name="Hugo Kornelis" userId="6575f6931dc33de0" providerId="LiveId" clId="{B12FDD91-BE37-42D3-9112-04CC9605387E}" dt="2020-09-06T07:36:44.277" v="1213" actId="1076"/>
          <ac:spMkLst>
            <pc:docMk/>
            <pc:sldMk cId="481180952" sldId="474"/>
            <ac:spMk id="24" creationId="{00000000-0000-0000-0000-000000000000}"/>
          </ac:spMkLst>
        </pc:spChg>
        <pc:spChg chg="mod">
          <ac:chgData name="Hugo Kornelis" userId="6575f6931dc33de0" providerId="LiveId" clId="{B12FDD91-BE37-42D3-9112-04CC9605387E}" dt="2020-09-06T09:01:24.721" v="2293" actId="1038"/>
          <ac:spMkLst>
            <pc:docMk/>
            <pc:sldMk cId="481180952" sldId="474"/>
            <ac:spMk id="27" creationId="{00000000-0000-0000-0000-000000000000}"/>
          </ac:spMkLst>
        </pc:spChg>
        <pc:spChg chg="mod">
          <ac:chgData name="Hugo Kornelis" userId="6575f6931dc33de0" providerId="LiveId" clId="{B12FDD91-BE37-42D3-9112-04CC9605387E}" dt="2020-09-06T09:01:08.550" v="2282" actId="1076"/>
          <ac:spMkLst>
            <pc:docMk/>
            <pc:sldMk cId="481180952" sldId="474"/>
            <ac:spMk id="28" creationId="{00000000-0000-0000-0000-000000000000}"/>
          </ac:spMkLst>
        </pc:spChg>
        <pc:spChg chg="mod">
          <ac:chgData name="Hugo Kornelis" userId="6575f6931dc33de0" providerId="LiveId" clId="{B12FDD91-BE37-42D3-9112-04CC9605387E}" dt="2020-09-06T08:15:55.692" v="1797" actId="1076"/>
          <ac:spMkLst>
            <pc:docMk/>
            <pc:sldMk cId="481180952" sldId="474"/>
            <ac:spMk id="29" creationId="{00000000-0000-0000-0000-000000000000}"/>
          </ac:spMkLst>
        </pc:spChg>
        <pc:spChg chg="mod">
          <ac:chgData name="Hugo Kornelis" userId="6575f6931dc33de0" providerId="LiveId" clId="{B12FDD91-BE37-42D3-9112-04CC9605387E}" dt="2020-09-06T07:39:25.092" v="1227" actId="14100"/>
          <ac:spMkLst>
            <pc:docMk/>
            <pc:sldMk cId="481180952" sldId="474"/>
            <ac:spMk id="30" creationId="{00000000-0000-0000-0000-000000000000}"/>
          </ac:spMkLst>
        </pc:spChg>
        <pc:spChg chg="mod">
          <ac:chgData name="Hugo Kornelis" userId="6575f6931dc33de0" providerId="LiveId" clId="{B12FDD91-BE37-42D3-9112-04CC9605387E}" dt="2020-09-06T08:05:56.128" v="1750" actId="1076"/>
          <ac:spMkLst>
            <pc:docMk/>
            <pc:sldMk cId="481180952" sldId="474"/>
            <ac:spMk id="31" creationId="{00000000-0000-0000-0000-000000000000}"/>
          </ac:spMkLst>
        </pc:spChg>
        <pc:spChg chg="mod">
          <ac:chgData name="Hugo Kornelis" userId="6575f6931dc33de0" providerId="LiveId" clId="{B12FDD91-BE37-42D3-9112-04CC9605387E}" dt="2020-09-06T07:39:25.092" v="1227" actId="14100"/>
          <ac:spMkLst>
            <pc:docMk/>
            <pc:sldMk cId="481180952" sldId="474"/>
            <ac:spMk id="32" creationId="{00000000-0000-0000-0000-00000000000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81180952" sldId="474"/>
            <ac:spMk id="33" creationId="{A0BA9B8B-8240-417F-9770-347A8A4D9E5A}"/>
          </ac:spMkLst>
        </pc:spChg>
        <pc:spChg chg="del mod">
          <ac:chgData name="Hugo Kornelis" userId="6575f6931dc33de0" providerId="LiveId" clId="{B12FDD91-BE37-42D3-9112-04CC9605387E}" dt="2020-09-06T08:26:05.003" v="1868" actId="478"/>
          <ac:spMkLst>
            <pc:docMk/>
            <pc:sldMk cId="481180952" sldId="474"/>
            <ac:spMk id="34" creationId="{00000000-0000-0000-0000-000000000000}"/>
          </ac:spMkLst>
        </pc:spChg>
        <pc:spChg chg="del">
          <ac:chgData name="Hugo Kornelis" userId="6575f6931dc33de0" providerId="LiveId" clId="{B12FDD91-BE37-42D3-9112-04CC9605387E}" dt="2020-09-06T08:26:06.715" v="1869" actId="478"/>
          <ac:spMkLst>
            <pc:docMk/>
            <pc:sldMk cId="481180952" sldId="474"/>
            <ac:spMk id="35" creationId="{00000000-0000-0000-0000-000000000000}"/>
          </ac:spMkLst>
        </pc:spChg>
        <pc:spChg chg="del mod">
          <ac:chgData name="Hugo Kornelis" userId="6575f6931dc33de0" providerId="LiveId" clId="{B12FDD91-BE37-42D3-9112-04CC9605387E}" dt="2020-09-06T08:29:55.509" v="1903" actId="478"/>
          <ac:spMkLst>
            <pc:docMk/>
            <pc:sldMk cId="481180952" sldId="474"/>
            <ac:spMk id="36" creationId="{00000000-0000-0000-0000-000000000000}"/>
          </ac:spMkLst>
        </pc:spChg>
        <pc:spChg chg="mod">
          <ac:chgData name="Hugo Kornelis" userId="6575f6931dc33de0" providerId="LiveId" clId="{B12FDD91-BE37-42D3-9112-04CC9605387E}" dt="2020-09-06T08:36:30.500" v="2058" actId="14100"/>
          <ac:spMkLst>
            <pc:docMk/>
            <pc:sldMk cId="481180952" sldId="474"/>
            <ac:spMk id="37" creationId="{00000000-0000-0000-0000-000000000000}"/>
          </ac:spMkLst>
        </pc:spChg>
        <pc:spChg chg="mod">
          <ac:chgData name="Hugo Kornelis" userId="6575f6931dc33de0" providerId="LiveId" clId="{B12FDD91-BE37-42D3-9112-04CC9605387E}" dt="2020-09-06T08:37:22.523" v="2064" actId="14100"/>
          <ac:spMkLst>
            <pc:docMk/>
            <pc:sldMk cId="481180952" sldId="474"/>
            <ac:spMk id="38" creationId="{00000000-0000-0000-0000-00000000000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81180952" sldId="474"/>
            <ac:spMk id="39" creationId="{9F00CA2F-E609-4799-872D-A3404EB531F3}"/>
          </ac:spMkLst>
        </pc:spChg>
        <pc:spChg chg="add del mod">
          <ac:chgData name="Hugo Kornelis" userId="6575f6931dc33de0" providerId="LiveId" clId="{B12FDD91-BE37-42D3-9112-04CC9605387E}" dt="2020-09-06T07:37:50.919" v="1221"/>
          <ac:spMkLst>
            <pc:docMk/>
            <pc:sldMk cId="481180952" sldId="474"/>
            <ac:spMk id="39" creationId="{B2E54D91-F9CB-4A73-8908-9E97FE534D28}"/>
          </ac:spMkLst>
        </pc:spChg>
        <pc:spChg chg="add del mod">
          <ac:chgData name="Hugo Kornelis" userId="6575f6931dc33de0" providerId="LiveId" clId="{B12FDD91-BE37-42D3-9112-04CC9605387E}" dt="2020-09-06T07:37:50.919" v="1221"/>
          <ac:spMkLst>
            <pc:docMk/>
            <pc:sldMk cId="481180952" sldId="474"/>
            <ac:spMk id="40" creationId="{009D78E2-97B5-4FEF-803E-792C3CF47E4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81180952" sldId="474"/>
            <ac:spMk id="40" creationId="{B4284CFD-25CC-4854-98EA-82EBCD6F80F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81180952" sldId="474"/>
            <ac:spMk id="41" creationId="{2AC15C97-37C4-4210-84F4-570C7C274D7D}"/>
          </ac:spMkLst>
        </pc:spChg>
        <pc:spChg chg="add del mod">
          <ac:chgData name="Hugo Kornelis" userId="6575f6931dc33de0" providerId="LiveId" clId="{B12FDD91-BE37-42D3-9112-04CC9605387E}" dt="2020-09-06T07:38:09.085" v="1224" actId="478"/>
          <ac:spMkLst>
            <pc:docMk/>
            <pc:sldMk cId="481180952" sldId="474"/>
            <ac:spMk id="41" creationId="{2DF4F152-4061-4F76-BF8B-45C852BFE6B8}"/>
          </ac:spMkLst>
        </pc:spChg>
        <pc:spChg chg="add del">
          <ac:chgData name="Hugo Kornelis" userId="6575f6931dc33de0" providerId="LiveId" clId="{B12FDD91-BE37-42D3-9112-04CC9605387E}" dt="2020-09-06T07:37:47.049" v="1220"/>
          <ac:spMkLst>
            <pc:docMk/>
            <pc:sldMk cId="481180952" sldId="474"/>
            <ac:spMk id="42" creationId="{CA53F48F-0CDE-4C7D-8E0A-14A6E5D48AA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81180952" sldId="474"/>
            <ac:spMk id="42" creationId="{DCA47FAC-ED36-46DD-9951-28DBAD102537}"/>
          </ac:spMkLst>
        </pc:spChg>
        <pc:spChg chg="add del mod">
          <ac:chgData name="Hugo Kornelis" userId="6575f6931dc33de0" providerId="LiveId" clId="{B12FDD91-BE37-42D3-9112-04CC9605387E}" dt="2020-09-06T07:32:53.919" v="1195" actId="478"/>
          <ac:spMkLst>
            <pc:docMk/>
            <pc:sldMk cId="481180952" sldId="474"/>
            <ac:spMk id="43" creationId="{95BDCA16-01D3-43F6-BB63-AB1F1802B8D6}"/>
          </ac:spMkLst>
        </pc:spChg>
        <pc:spChg chg="add mod">
          <ac:chgData name="Hugo Kornelis" userId="6575f6931dc33de0" providerId="LiveId" clId="{B12FDD91-BE37-42D3-9112-04CC9605387E}" dt="2020-09-06T08:13:01.717" v="1774" actId="1076"/>
          <ac:spMkLst>
            <pc:docMk/>
            <pc:sldMk cId="481180952" sldId="474"/>
            <ac:spMk id="52" creationId="{E15C9603-16F5-4BB7-83A6-2758150E232F}"/>
          </ac:spMkLst>
        </pc:spChg>
        <pc:spChg chg="add mod">
          <ac:chgData name="Hugo Kornelis" userId="6575f6931dc33de0" providerId="LiveId" clId="{B12FDD91-BE37-42D3-9112-04CC9605387E}" dt="2020-09-06T08:16:56.255" v="1810" actId="1036"/>
          <ac:spMkLst>
            <pc:docMk/>
            <pc:sldMk cId="481180952" sldId="474"/>
            <ac:spMk id="53" creationId="{6740B6D8-9C58-41F1-8923-2947B7334C6E}"/>
          </ac:spMkLst>
        </pc:spChg>
        <pc:spChg chg="mod">
          <ac:chgData name="Hugo Kornelis" userId="6575f6931dc33de0" providerId="LiveId" clId="{B12FDD91-BE37-42D3-9112-04CC9605387E}" dt="2020-09-06T08:59:56.831" v="2261" actId="1076"/>
          <ac:spMkLst>
            <pc:docMk/>
            <pc:sldMk cId="481180952" sldId="474"/>
            <ac:spMk id="60" creationId="{00000000-0000-0000-0000-000000000000}"/>
          </ac:spMkLst>
        </pc:spChg>
        <pc:spChg chg="add mod">
          <ac:chgData name="Hugo Kornelis" userId="6575f6931dc33de0" providerId="LiveId" clId="{B12FDD91-BE37-42D3-9112-04CC9605387E}" dt="2020-09-06T08:16:56.255" v="1810" actId="1036"/>
          <ac:spMkLst>
            <pc:docMk/>
            <pc:sldMk cId="481180952" sldId="474"/>
            <ac:spMk id="61" creationId="{D0650687-8794-4CBE-9D9E-33C6D938D027}"/>
          </ac:spMkLst>
        </pc:spChg>
        <pc:spChg chg="add del mod">
          <ac:chgData name="Hugo Kornelis" userId="6575f6931dc33de0" providerId="LiveId" clId="{B12FDD91-BE37-42D3-9112-04CC9605387E}" dt="2020-09-06T08:15:27.181" v="1788" actId="478"/>
          <ac:spMkLst>
            <pc:docMk/>
            <pc:sldMk cId="481180952" sldId="474"/>
            <ac:spMk id="62" creationId="{8BF38BB2-F14E-4274-8363-BE5821F314E5}"/>
          </ac:spMkLst>
        </pc:spChg>
        <pc:spChg chg="add mod">
          <ac:chgData name="Hugo Kornelis" userId="6575f6931dc33de0" providerId="LiveId" clId="{B12FDD91-BE37-42D3-9112-04CC9605387E}" dt="2020-09-06T08:23:04.722" v="1849" actId="20577"/>
          <ac:spMkLst>
            <pc:docMk/>
            <pc:sldMk cId="481180952" sldId="474"/>
            <ac:spMk id="81" creationId="{C9C0DE81-9C83-4733-8A5E-B192D485B49A}"/>
          </ac:spMkLst>
        </pc:spChg>
        <pc:spChg chg="add mod">
          <ac:chgData name="Hugo Kornelis" userId="6575f6931dc33de0" providerId="LiveId" clId="{B12FDD91-BE37-42D3-9112-04CC9605387E}" dt="2020-09-06T08:23:10.009" v="1850" actId="571"/>
          <ac:spMkLst>
            <pc:docMk/>
            <pc:sldMk cId="481180952" sldId="474"/>
            <ac:spMk id="82" creationId="{8D71337E-68A4-42D9-8684-F8A07F828409}"/>
          </ac:spMkLst>
        </pc:spChg>
        <pc:spChg chg="add mod">
          <ac:chgData name="Hugo Kornelis" userId="6575f6931dc33de0" providerId="LiveId" clId="{B12FDD91-BE37-42D3-9112-04CC9605387E}" dt="2020-09-06T08:26:20.967" v="1870" actId="1076"/>
          <ac:spMkLst>
            <pc:docMk/>
            <pc:sldMk cId="481180952" sldId="474"/>
            <ac:spMk id="89" creationId="{4BEF7D92-A884-46B5-8834-E0817E8B74F7}"/>
          </ac:spMkLst>
        </pc:spChg>
        <pc:spChg chg="add mod">
          <ac:chgData name="Hugo Kornelis" userId="6575f6931dc33de0" providerId="LiveId" clId="{B12FDD91-BE37-42D3-9112-04CC9605387E}" dt="2020-09-06T08:26:20.967" v="1870" actId="1076"/>
          <ac:spMkLst>
            <pc:docMk/>
            <pc:sldMk cId="481180952" sldId="474"/>
            <ac:spMk id="90" creationId="{BDEACC06-250E-438F-B245-1B962CC39D2D}"/>
          </ac:spMkLst>
        </pc:spChg>
        <pc:spChg chg="add mod">
          <ac:chgData name="Hugo Kornelis" userId="6575f6931dc33de0" providerId="LiveId" clId="{B12FDD91-BE37-42D3-9112-04CC9605387E}" dt="2020-09-06T08:26:20.967" v="1870" actId="1076"/>
          <ac:spMkLst>
            <pc:docMk/>
            <pc:sldMk cId="481180952" sldId="474"/>
            <ac:spMk id="91" creationId="{ADA620B4-A4E7-4B2F-BC70-E0D7A3CFC9FF}"/>
          </ac:spMkLst>
        </pc:spChg>
        <pc:spChg chg="add mod">
          <ac:chgData name="Hugo Kornelis" userId="6575f6931dc33de0" providerId="LiveId" clId="{B12FDD91-BE37-42D3-9112-04CC9605387E}" dt="2020-09-06T08:26:20.967" v="1870" actId="1076"/>
          <ac:spMkLst>
            <pc:docMk/>
            <pc:sldMk cId="481180952" sldId="474"/>
            <ac:spMk id="92" creationId="{FABE5AD6-6083-4893-95AA-AF27AB682A4A}"/>
          </ac:spMkLst>
        </pc:spChg>
        <pc:spChg chg="add mod">
          <ac:chgData name="Hugo Kornelis" userId="6575f6931dc33de0" providerId="LiveId" clId="{B12FDD91-BE37-42D3-9112-04CC9605387E}" dt="2020-09-06T08:33:13.405" v="1954" actId="14100"/>
          <ac:spMkLst>
            <pc:docMk/>
            <pc:sldMk cId="481180952" sldId="474"/>
            <ac:spMk id="93" creationId="{EA0A0B90-20F8-43FF-BA65-83030B169D0F}"/>
          </ac:spMkLst>
        </pc:spChg>
        <pc:spChg chg="add mod">
          <ac:chgData name="Hugo Kornelis" userId="6575f6931dc33de0" providerId="LiveId" clId="{B12FDD91-BE37-42D3-9112-04CC9605387E}" dt="2020-09-06T08:36:50.859" v="2060" actId="14100"/>
          <ac:spMkLst>
            <pc:docMk/>
            <pc:sldMk cId="481180952" sldId="474"/>
            <ac:spMk id="94" creationId="{F068867D-42AC-4558-BC0B-9A200D25D838}"/>
          </ac:spMkLst>
        </pc:spChg>
        <pc:spChg chg="add mod">
          <ac:chgData name="Hugo Kornelis" userId="6575f6931dc33de0" providerId="LiveId" clId="{B12FDD91-BE37-42D3-9112-04CC9605387E}" dt="2020-09-06T08:30:22.496" v="1941" actId="1036"/>
          <ac:spMkLst>
            <pc:docMk/>
            <pc:sldMk cId="481180952" sldId="474"/>
            <ac:spMk id="95" creationId="{3FF4ABE6-53BC-42B3-8E03-D2AFF0064DBE}"/>
          </ac:spMkLst>
        </pc:spChg>
        <pc:spChg chg="add mod">
          <ac:chgData name="Hugo Kornelis" userId="6575f6931dc33de0" providerId="LiveId" clId="{B12FDD91-BE37-42D3-9112-04CC9605387E}" dt="2020-09-06T08:37:01.715" v="2061" actId="14100"/>
          <ac:spMkLst>
            <pc:docMk/>
            <pc:sldMk cId="481180952" sldId="474"/>
            <ac:spMk id="96" creationId="{909BCEC1-D051-4D54-8B34-FD4471563DEB}"/>
          </ac:spMkLst>
        </pc:spChg>
        <pc:spChg chg="add del mod">
          <ac:chgData name="Hugo Kornelis" userId="6575f6931dc33de0" providerId="LiveId" clId="{B12FDD91-BE37-42D3-9112-04CC9605387E}" dt="2020-09-06T08:30:55.504" v="1942" actId="478"/>
          <ac:spMkLst>
            <pc:docMk/>
            <pc:sldMk cId="481180952" sldId="474"/>
            <ac:spMk id="97" creationId="{59B18464-482D-486C-84C6-E5D0F299608D}"/>
          </ac:spMkLst>
        </pc:spChg>
        <pc:spChg chg="add mod">
          <ac:chgData name="Hugo Kornelis" userId="6575f6931dc33de0" providerId="LiveId" clId="{B12FDD91-BE37-42D3-9112-04CC9605387E}" dt="2020-09-06T08:32:50.934" v="1949" actId="571"/>
          <ac:spMkLst>
            <pc:docMk/>
            <pc:sldMk cId="481180952" sldId="474"/>
            <ac:spMk id="98" creationId="{9559BF39-57B8-4519-8312-EC0890864542}"/>
          </ac:spMkLst>
        </pc:spChg>
        <pc:spChg chg="add mod">
          <ac:chgData name="Hugo Kornelis" userId="6575f6931dc33de0" providerId="LiveId" clId="{B12FDD91-BE37-42D3-9112-04CC9605387E}" dt="2020-09-06T08:32:50.934" v="1949" actId="571"/>
          <ac:spMkLst>
            <pc:docMk/>
            <pc:sldMk cId="481180952" sldId="474"/>
            <ac:spMk id="99" creationId="{6E0265DF-3D5C-440F-87F0-C5C43165A373}"/>
          </ac:spMkLst>
        </pc:spChg>
        <pc:spChg chg="add mod">
          <ac:chgData name="Hugo Kornelis" userId="6575f6931dc33de0" providerId="LiveId" clId="{B12FDD91-BE37-42D3-9112-04CC9605387E}" dt="2020-09-06T08:37:57.123" v="2066" actId="14100"/>
          <ac:spMkLst>
            <pc:docMk/>
            <pc:sldMk cId="481180952" sldId="474"/>
            <ac:spMk id="100" creationId="{F659E16E-0280-4CC2-9AA6-444EECF78961}"/>
          </ac:spMkLst>
        </pc:spChg>
        <pc:spChg chg="add mod">
          <ac:chgData name="Hugo Kornelis" userId="6575f6931dc33de0" providerId="LiveId" clId="{B12FDD91-BE37-42D3-9112-04CC9605387E}" dt="2020-09-06T08:38:15.648" v="2070" actId="1038"/>
          <ac:spMkLst>
            <pc:docMk/>
            <pc:sldMk cId="481180952" sldId="474"/>
            <ac:spMk id="101" creationId="{09787B28-AADA-441C-A0DD-E30F5C458881}"/>
          </ac:spMkLst>
        </pc:spChg>
        <pc:spChg chg="add del">
          <ac:chgData name="Hugo Kornelis" userId="6575f6931dc33de0" providerId="LiveId" clId="{B12FDD91-BE37-42D3-9112-04CC9605387E}" dt="2020-09-06T08:59:46.737" v="2257" actId="478"/>
          <ac:spMkLst>
            <pc:docMk/>
            <pc:sldMk cId="481180952" sldId="474"/>
            <ac:spMk id="103" creationId="{6816550B-3F41-47FA-A816-B38758DADDD9}"/>
          </ac:spMkLst>
        </pc:spChg>
        <pc:spChg chg="add del">
          <ac:chgData name="Hugo Kornelis" userId="6575f6931dc33de0" providerId="LiveId" clId="{B12FDD91-BE37-42D3-9112-04CC9605387E}" dt="2020-09-06T08:59:50.565" v="2259" actId="478"/>
          <ac:spMkLst>
            <pc:docMk/>
            <pc:sldMk cId="481180952" sldId="474"/>
            <ac:spMk id="104" creationId="{1D0BE2BA-968A-43C6-BA51-C8D53D202625}"/>
          </ac:spMkLst>
        </pc:spChg>
        <pc:spChg chg="add del mod">
          <ac:chgData name="Hugo Kornelis" userId="6575f6931dc33de0" providerId="LiveId" clId="{B12FDD91-BE37-42D3-9112-04CC9605387E}" dt="2020-09-06T09:00:04.768" v="2267" actId="478"/>
          <ac:spMkLst>
            <pc:docMk/>
            <pc:sldMk cId="481180952" sldId="474"/>
            <ac:spMk id="105" creationId="{171192D1-F906-42B3-A3AC-703A6BAD513B}"/>
          </ac:spMkLst>
        </pc:spChg>
        <pc:picChg chg="add mod">
          <ac:chgData name="Hugo Kornelis" userId="6575f6931dc33de0" providerId="LiveId" clId="{B12FDD91-BE37-42D3-9112-04CC9605387E}" dt="2020-09-06T08:51:51.578" v="2152" actId="1076"/>
          <ac:picMkLst>
            <pc:docMk/>
            <pc:sldMk cId="481180952" sldId="474"/>
            <ac:picMk id="102" creationId="{0D4A06A4-4324-4234-8578-8EE475497CBC}"/>
          </ac:picMkLst>
        </pc:picChg>
        <pc:picChg chg="add del mod">
          <ac:chgData name="Hugo Kornelis" userId="6575f6931dc33de0" providerId="LiveId" clId="{B12FDD91-BE37-42D3-9112-04CC9605387E}" dt="2020-09-06T08:49:40.598" v="2136" actId="478"/>
          <ac:picMkLst>
            <pc:docMk/>
            <pc:sldMk cId="481180952" sldId="474"/>
            <ac:picMk id="2050" creationId="{00000000-0000-0000-0000-000000000000}"/>
          </ac:picMkLst>
        </pc:picChg>
        <pc:cxnChg chg="mod">
          <ac:chgData name="Hugo Kornelis" userId="6575f6931dc33de0" providerId="LiveId" clId="{B12FDD91-BE37-42D3-9112-04CC9605387E}" dt="2020-09-06T08:59:56.831" v="2261" actId="1076"/>
          <ac:cxnSpMkLst>
            <pc:docMk/>
            <pc:sldMk cId="481180952" sldId="474"/>
            <ac:cxnSpMk id="15" creationId="{00000000-0000-0000-0000-000000000000}"/>
          </ac:cxnSpMkLst>
        </pc:cxnChg>
        <pc:cxnChg chg="mod">
          <ac:chgData name="Hugo Kornelis" userId="6575f6931dc33de0" providerId="LiveId" clId="{B12FDD91-BE37-42D3-9112-04CC9605387E}" dt="2020-09-06T09:01:24.721" v="2293" actId="1038"/>
          <ac:cxnSpMkLst>
            <pc:docMk/>
            <pc:sldMk cId="481180952" sldId="474"/>
            <ac:cxnSpMk id="19" creationId="{00000000-0000-0000-0000-000000000000}"/>
          </ac:cxnSpMkLst>
        </pc:cxnChg>
        <pc:cxnChg chg="mod">
          <ac:chgData name="Hugo Kornelis" userId="6575f6931dc33de0" providerId="LiveId" clId="{B12FDD91-BE37-42D3-9112-04CC9605387E}" dt="2020-09-06T09:01:08.550" v="2282" actId="1076"/>
          <ac:cxnSpMkLst>
            <pc:docMk/>
            <pc:sldMk cId="481180952" sldId="474"/>
            <ac:cxnSpMk id="20" creationId="{00000000-0000-0000-0000-000000000000}"/>
          </ac:cxnSpMkLst>
        </pc:cxnChg>
        <pc:cxnChg chg="mod">
          <ac:chgData name="Hugo Kornelis" userId="6575f6931dc33de0" providerId="LiveId" clId="{B12FDD91-BE37-42D3-9112-04CC9605387E}" dt="2020-09-06T09:01:33.768" v="2294" actId="14100"/>
          <ac:cxnSpMkLst>
            <pc:docMk/>
            <pc:sldMk cId="481180952" sldId="474"/>
            <ac:cxnSpMk id="23" creationId="{00000000-0000-0000-0000-000000000000}"/>
          </ac:cxnSpMkLst>
        </pc:cxnChg>
        <pc:cxnChg chg="mod">
          <ac:chgData name="Hugo Kornelis" userId="6575f6931dc33de0" providerId="LiveId" clId="{B12FDD91-BE37-42D3-9112-04CC9605387E}" dt="2020-09-06T07:36:51.468" v="1214" actId="14100"/>
          <ac:cxnSpMkLst>
            <pc:docMk/>
            <pc:sldMk cId="481180952" sldId="474"/>
            <ac:cxnSpMk id="26" creationId="{00000000-0000-0000-0000-000000000000}"/>
          </ac:cxnSpMkLst>
        </pc:cxnChg>
        <pc:cxnChg chg="add mod">
          <ac:chgData name="Hugo Kornelis" userId="6575f6931dc33de0" providerId="LiveId" clId="{B12FDD91-BE37-42D3-9112-04CC9605387E}" dt="2020-09-06T08:17:00.139" v="1811" actId="14100"/>
          <ac:cxnSpMkLst>
            <pc:docMk/>
            <pc:sldMk cId="481180952" sldId="474"/>
            <ac:cxnSpMk id="54" creationId="{567A72F0-8731-4E76-A3AB-2DFA6B540330}"/>
          </ac:cxnSpMkLst>
        </pc:cxnChg>
        <pc:cxnChg chg="add del mod">
          <ac:chgData name="Hugo Kornelis" userId="6575f6931dc33de0" providerId="LiveId" clId="{B12FDD91-BE37-42D3-9112-04CC9605387E}" dt="2020-09-06T08:15:35.054" v="1791" actId="11529"/>
          <ac:cxnSpMkLst>
            <pc:docMk/>
            <pc:sldMk cId="481180952" sldId="474"/>
            <ac:cxnSpMk id="59" creationId="{DA3A01E6-01B1-42F4-B584-2F0B5B10D6D4}"/>
          </ac:cxnSpMkLst>
        </pc:cxnChg>
        <pc:cxnChg chg="add mod">
          <ac:chgData name="Hugo Kornelis" userId="6575f6931dc33de0" providerId="LiveId" clId="{B12FDD91-BE37-42D3-9112-04CC9605387E}" dt="2020-09-06T08:15:55.692" v="1797" actId="1076"/>
          <ac:cxnSpMkLst>
            <pc:docMk/>
            <pc:sldMk cId="481180952" sldId="474"/>
            <ac:cxnSpMk id="64" creationId="{5C5D7C86-BBE9-47BF-956D-0F5DA86BD76C}"/>
          </ac:cxnSpMkLst>
        </pc:cxnChg>
        <pc:cxnChg chg="add mod">
          <ac:chgData name="Hugo Kornelis" userId="6575f6931dc33de0" providerId="LiveId" clId="{B12FDD91-BE37-42D3-9112-04CC9605387E}" dt="2020-09-06T08:16:56.255" v="1810" actId="1036"/>
          <ac:cxnSpMkLst>
            <pc:docMk/>
            <pc:sldMk cId="481180952" sldId="474"/>
            <ac:cxnSpMk id="69" creationId="{7A13E0C0-4FCD-4973-A67B-897D330763A1}"/>
          </ac:cxnSpMkLst>
        </pc:cxnChg>
        <pc:cxnChg chg="add mod">
          <ac:chgData name="Hugo Kornelis" userId="6575f6931dc33de0" providerId="LiveId" clId="{B12FDD91-BE37-42D3-9112-04CC9605387E}" dt="2020-09-06T08:23:18.488" v="1853" actId="14100"/>
          <ac:cxnSpMkLst>
            <pc:docMk/>
            <pc:sldMk cId="481180952" sldId="474"/>
            <ac:cxnSpMk id="83" creationId="{315C4615-E1C5-4632-8C03-07779D0D2064}"/>
          </ac:cxnSpMkLst>
        </pc:cxnChg>
        <pc:cxnChg chg="add mod">
          <ac:chgData name="Hugo Kornelis" userId="6575f6931dc33de0" providerId="LiveId" clId="{B12FDD91-BE37-42D3-9112-04CC9605387E}" dt="2020-09-06T08:23:27.248" v="1856" actId="14100"/>
          <ac:cxnSpMkLst>
            <pc:docMk/>
            <pc:sldMk cId="481180952" sldId="474"/>
            <ac:cxnSpMk id="86" creationId="{FA32026C-A4A9-47DB-A206-13BD480D8B4F}"/>
          </ac:cxnSpMkLst>
        </pc:cxnChg>
      </pc:sldChg>
      <pc:sldChg chg="addSp delSp modSp add del ord">
        <pc:chgData name="Hugo Kornelis" userId="6575f6931dc33de0" providerId="LiveId" clId="{B12FDD91-BE37-42D3-9112-04CC9605387E}" dt="2020-09-06T09:13:27.277" v="2493"/>
        <pc:sldMkLst>
          <pc:docMk/>
          <pc:sldMk cId="4003425601" sldId="475"/>
        </pc:sldMkLst>
        <pc:spChg chg="mod">
          <ac:chgData name="Hugo Kornelis" userId="6575f6931dc33de0" providerId="LiveId" clId="{B12FDD91-BE37-42D3-9112-04CC9605387E}" dt="2020-09-06T09:13:27.277" v="2493"/>
          <ac:spMkLst>
            <pc:docMk/>
            <pc:sldMk cId="4003425601" sldId="475"/>
            <ac:spMk id="3" creationId="{00000000-0000-0000-0000-00000000000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003425601" sldId="475"/>
            <ac:spMk id="7" creationId="{1310C779-2C56-4B8A-873B-B16B9C02A2A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003425601" sldId="475"/>
            <ac:spMk id="9" creationId="{84835B33-652B-49F0-8F1E-52A320FDE89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003425601" sldId="475"/>
            <ac:spMk id="10" creationId="{BF72196F-36AE-41EC-9C51-9BC18570FE9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003425601" sldId="475"/>
            <ac:spMk id="11" creationId="{BB594A98-E186-46FB-A199-36E2BC518A0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003425601" sldId="475"/>
            <ac:spMk id="12" creationId="{232C6A86-2AF8-4CC0-A11C-B4D2C3827D2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003425601" sldId="475"/>
            <ac:spMk id="13" creationId="{99CF49D9-D5A4-4DA8-B43E-55A30BEC7F4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003425601" sldId="475"/>
            <ac:spMk id="14" creationId="{E04C9B57-741D-4308-8B1A-39E882AEF61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003425601" sldId="475"/>
            <ac:spMk id="15" creationId="{263EABFD-D5A8-484D-A656-6BDF7944034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003425601" sldId="475"/>
            <ac:spMk id="16" creationId="{B27BEE3E-C95A-4327-87FD-6626A5722A8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003425601" sldId="475"/>
            <ac:spMk id="17" creationId="{4CBE9002-CFA7-4CD9-92AA-B7622B64B2B1}"/>
          </ac:spMkLst>
        </pc:spChg>
        <pc:picChg chg="mod">
          <ac:chgData name="Hugo Kornelis" userId="6575f6931dc33de0" providerId="LiveId" clId="{B12FDD91-BE37-42D3-9112-04CC9605387E}" dt="2020-09-06T07:33:11.110" v="1197" actId="1076"/>
          <ac:picMkLst>
            <pc:docMk/>
            <pc:sldMk cId="4003425601" sldId="475"/>
            <ac:picMk id="4" creationId="{871079C2-972D-48A1-BA63-5A784F1C23A2}"/>
          </ac:picMkLst>
        </pc:picChg>
      </pc:sldChg>
      <pc:sldChg chg="addSp delSp modSp add del">
        <pc:chgData name="Hugo Kornelis" userId="6575f6931dc33de0" providerId="LiveId" clId="{B12FDD91-BE37-42D3-9112-04CC9605387E}" dt="2020-09-06T09:10:50.593" v="2341" actId="2696"/>
        <pc:sldMkLst>
          <pc:docMk/>
          <pc:sldMk cId="2984181001" sldId="476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984181001" sldId="476"/>
            <ac:spMk id="4" creationId="{854D305B-CE95-4971-879C-71A73D8C8B8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984181001" sldId="476"/>
            <ac:spMk id="7" creationId="{284549A4-5A16-479E-8A9D-0507FD48CDA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984181001" sldId="476"/>
            <ac:spMk id="34" creationId="{670F2DEF-C60C-42A9-AF5C-CCF945B26E5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984181001" sldId="476"/>
            <ac:spMk id="35" creationId="{17F19D7D-13A1-445B-80EC-2AFFFFBBDE0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984181001" sldId="476"/>
            <ac:spMk id="43" creationId="{4BD58F41-C7C3-492B-8DCA-54AFEB48F64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984181001" sldId="476"/>
            <ac:spMk id="44" creationId="{893A0EF6-C4B6-4966-875B-4BFABC21073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984181001" sldId="476"/>
            <ac:spMk id="45" creationId="{9BBC9CC6-884A-46EB-9B32-632D2A9A1F3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984181001" sldId="476"/>
            <ac:spMk id="46" creationId="{85B429DE-6826-4F35-A3EF-0C46F74C5F2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984181001" sldId="476"/>
            <ac:spMk id="47" creationId="{EE28B155-2386-415F-94FD-E2F1CCB6D36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984181001" sldId="476"/>
            <ac:spMk id="48" creationId="{D828843A-8FCB-4335-AEDA-B15D3B6171A2}"/>
          </ac:spMkLst>
        </pc:spChg>
        <pc:spChg chg="add mod">
          <ac:chgData name="Hugo Kornelis" userId="6575f6931dc33de0" providerId="LiveId" clId="{B12FDD91-BE37-42D3-9112-04CC9605387E}" dt="2020-09-02T10:15:02.306" v="38"/>
          <ac:spMkLst>
            <pc:docMk/>
            <pc:sldMk cId="2984181001" sldId="476"/>
            <ac:spMk id="50" creationId="{C89337DC-665E-459A-AFF6-E33B4CF8E708}"/>
          </ac:spMkLst>
        </pc:spChg>
      </pc:sldChg>
      <pc:sldChg chg="addSp delSp modSp add del">
        <pc:chgData name="Hugo Kornelis" userId="6575f6931dc33de0" providerId="LiveId" clId="{B12FDD91-BE37-42D3-9112-04CC9605387E}" dt="2020-09-06T09:10:50.625" v="2343" actId="2696"/>
        <pc:sldMkLst>
          <pc:docMk/>
          <pc:sldMk cId="4172095553" sldId="478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172095553" sldId="478"/>
            <ac:spMk id="4" creationId="{92485C83-4226-49F6-8DED-1CE30538F18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172095553" sldId="478"/>
            <ac:spMk id="9" creationId="{D1DC43E8-8B6E-4B1D-B42A-ADAD6BB0D6A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172095553" sldId="478"/>
            <ac:spMk id="10" creationId="{79E6CCE6-F46B-4C2E-BA9D-13E126253D0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172095553" sldId="478"/>
            <ac:spMk id="11" creationId="{29B09A97-E9B9-4C90-A015-74E82BCED17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172095553" sldId="478"/>
            <ac:spMk id="12" creationId="{1FEEF092-DA8C-47E3-956B-99326EA79C4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172095553" sldId="478"/>
            <ac:spMk id="13" creationId="{4266587E-C8E8-45DA-BE8B-5AEB93FF605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172095553" sldId="478"/>
            <ac:spMk id="14" creationId="{D09BFB1F-BC3C-4EFB-9E4A-8EC5F1CDDC1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172095553" sldId="478"/>
            <ac:spMk id="15" creationId="{538C9470-CE02-4D3D-BF4E-FD6A6D4DB58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172095553" sldId="478"/>
            <ac:spMk id="16" creationId="{CFB3172D-4D42-40B3-8509-3E95F00D8C2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172095553" sldId="478"/>
            <ac:spMk id="17" creationId="{BC644EF3-9524-46EA-AC93-ECA97FEB14BB}"/>
          </ac:spMkLst>
        </pc:spChg>
      </pc:sldChg>
      <pc:sldChg chg="addSp delSp modSp add del modAnim">
        <pc:chgData name="Hugo Kornelis" userId="6575f6931dc33de0" providerId="LiveId" clId="{B12FDD91-BE37-42D3-9112-04CC9605387E}" dt="2020-09-06T09:16:20.949" v="2671" actId="6549"/>
        <pc:sldMkLst>
          <pc:docMk/>
          <pc:sldMk cId="1356904288" sldId="479"/>
        </pc:sldMkLst>
        <pc:spChg chg="mod">
          <ac:chgData name="Hugo Kornelis" userId="6575f6931dc33de0" providerId="LiveId" clId="{B12FDD91-BE37-42D3-9112-04CC9605387E}" dt="2020-09-06T09:16:20.949" v="2671" actId="6549"/>
          <ac:spMkLst>
            <pc:docMk/>
            <pc:sldMk cId="1356904288" sldId="479"/>
            <ac:spMk id="3" creationId="{00000000-0000-0000-0000-00000000000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356904288" sldId="479"/>
            <ac:spMk id="4" creationId="{4F3C2705-822E-4AE2-808B-3687E9120DC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356904288" sldId="479"/>
            <ac:spMk id="8" creationId="{51D2DE89-F112-423D-B9E3-0AAF9C90611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356904288" sldId="479"/>
            <ac:spMk id="9" creationId="{7E4FF97C-62A6-4B69-B6AE-201187AE6C6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356904288" sldId="479"/>
            <ac:spMk id="10" creationId="{0AA06236-DF0E-4B0C-8D8D-14C1C8C0DDD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356904288" sldId="479"/>
            <ac:spMk id="11" creationId="{392E7DB5-62F1-4A04-A6F7-1E4E3CDBDD5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356904288" sldId="479"/>
            <ac:spMk id="12" creationId="{490CFEAD-26D7-42FE-98AF-9AE4C1EAC36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356904288" sldId="479"/>
            <ac:spMk id="13" creationId="{644FF044-B4E8-4D11-9B60-0ED0FA35DA4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356904288" sldId="479"/>
            <ac:spMk id="14" creationId="{3813FBCD-BC7E-478F-BA92-68DBEAFB1A6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356904288" sldId="479"/>
            <ac:spMk id="15" creationId="{AEFF7E12-0CA3-46CB-8C9B-4A2BCBE2ABE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356904288" sldId="479"/>
            <ac:spMk id="16" creationId="{19888CA0-BB13-48F1-BAE8-095A7AC5EDF4}"/>
          </ac:spMkLst>
        </pc:spChg>
      </pc:sldChg>
      <pc:sldChg chg="addSp delSp modSp add del">
        <pc:chgData name="Hugo Kornelis" userId="6575f6931dc33de0" providerId="LiveId" clId="{B12FDD91-BE37-42D3-9112-04CC9605387E}" dt="2020-09-06T09:10:50.609" v="2342" actId="2696"/>
        <pc:sldMkLst>
          <pc:docMk/>
          <pc:sldMk cId="2514059360" sldId="480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514059360" sldId="480"/>
            <ac:spMk id="4" creationId="{B39B2391-BC97-4FD2-811A-31F40FCADED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514059360" sldId="480"/>
            <ac:spMk id="7" creationId="{B78FFFC3-5974-4DCF-ABD9-2C69AE88DE2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514059360" sldId="480"/>
            <ac:spMk id="26" creationId="{C5EA9520-5504-4F59-AFB5-0C0D4B9FB76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514059360" sldId="480"/>
            <ac:spMk id="27" creationId="{06CF166E-738B-4CA8-A1D1-CBBC88AFCBD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514059360" sldId="480"/>
            <ac:spMk id="28" creationId="{5EB1F7D2-214A-4F23-95F3-760C66879FD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514059360" sldId="480"/>
            <ac:spMk id="29" creationId="{37667484-B931-4483-88BB-21709E3F4FD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514059360" sldId="480"/>
            <ac:spMk id="30" creationId="{E6CC67FD-E3D3-440E-A4D5-1E8A8D9ED4F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514059360" sldId="480"/>
            <ac:spMk id="31" creationId="{4F963F91-CF1B-4D79-A49A-73A90109F36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514059360" sldId="480"/>
            <ac:spMk id="2048" creationId="{C54CB444-1345-4341-AA35-A83726DEB52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514059360" sldId="480"/>
            <ac:spMk id="2049" creationId="{8A2DAF34-48BD-4C7F-ABC6-66AE23FA118B}"/>
          </ac:spMkLst>
        </pc:spChg>
        <pc:spChg chg="add mod">
          <ac:chgData name="Hugo Kornelis" userId="6575f6931dc33de0" providerId="LiveId" clId="{B12FDD91-BE37-42D3-9112-04CC9605387E}" dt="2020-09-02T10:15:02.306" v="38"/>
          <ac:spMkLst>
            <pc:docMk/>
            <pc:sldMk cId="2514059360" sldId="480"/>
            <ac:spMk id="2051" creationId="{31172DB5-9DF2-4D13-9F7C-71C6D6D26686}"/>
          </ac:spMkLst>
        </pc:spChg>
      </pc:sldChg>
      <pc:sldChg chg="addSp delSp modSp add del">
        <pc:chgData name="Hugo Kornelis" userId="6575f6931dc33de0" providerId="LiveId" clId="{B12FDD91-BE37-42D3-9112-04CC9605387E}" dt="2020-09-06T09:10:50.578" v="2340" actId="2696"/>
        <pc:sldMkLst>
          <pc:docMk/>
          <pc:sldMk cId="1368575299" sldId="482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368575299" sldId="482"/>
            <ac:spMk id="8" creationId="{D9294B1D-F2E7-4804-88CB-26FCE2AD6B7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368575299" sldId="482"/>
            <ac:spMk id="9" creationId="{32376B2D-C3D3-4493-9A7A-78A2FF65849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368575299" sldId="482"/>
            <ac:spMk id="10" creationId="{277CECF6-50F5-47E0-A91C-A5968C17702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368575299" sldId="482"/>
            <ac:spMk id="11" creationId="{46A79233-AF2E-465A-86F1-2B1BAA12B85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368575299" sldId="482"/>
            <ac:spMk id="12" creationId="{BE059A9E-1541-48C6-9ADB-A1F41B5B96A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368575299" sldId="482"/>
            <ac:spMk id="13" creationId="{ED1CD53E-6023-4AD8-8C92-CFA09F27472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368575299" sldId="482"/>
            <ac:spMk id="14" creationId="{5025F590-AF52-4F50-8318-2F4F4A674E2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368575299" sldId="482"/>
            <ac:spMk id="15" creationId="{F92F501D-F8DE-4083-BB90-F5A95300D60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368575299" sldId="482"/>
            <ac:spMk id="16" creationId="{27846A6C-AAA7-45D2-94AE-C2474A983B3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368575299" sldId="482"/>
            <ac:spMk id="17" creationId="{80CEFF1A-A107-4202-BE34-B7E954D4016D}"/>
          </ac:spMkLst>
        </pc:spChg>
        <pc:picChg chg="mod">
          <ac:chgData name="Hugo Kornelis" userId="6575f6931dc33de0" providerId="LiveId" clId="{B12FDD91-BE37-42D3-9112-04CC9605387E}" dt="2020-09-06T07:33:22.829" v="1199" actId="1076"/>
          <ac:picMkLst>
            <pc:docMk/>
            <pc:sldMk cId="1368575299" sldId="482"/>
            <ac:picMk id="4" creationId="{45DF5BEA-B6BB-4A1D-9FCC-0D2D1A20F099}"/>
          </ac:picMkLst>
        </pc:picChg>
      </pc:sldChg>
      <pc:sldChg chg="addSp delSp modSp add del">
        <pc:chgData name="Hugo Kornelis" userId="6575f6931dc33de0" providerId="LiveId" clId="{B12FDD91-BE37-42D3-9112-04CC9605387E}" dt="2020-09-06T07:33:41.677" v="1203" actId="1076"/>
        <pc:sldMkLst>
          <pc:docMk/>
          <pc:sldMk cId="632288672" sldId="483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32288672" sldId="483"/>
            <ac:spMk id="7" creationId="{CBC3A5D9-BC82-4A83-A50B-9A635AF89A1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32288672" sldId="483"/>
            <ac:spMk id="10" creationId="{3B4F45EC-41A3-42C4-A209-9CBB71EB7CF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32288672" sldId="483"/>
            <ac:spMk id="11" creationId="{AB6136FD-4BB8-4385-B1CF-48BA0630843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32288672" sldId="483"/>
            <ac:spMk id="12" creationId="{2800A5BA-4816-4FBA-81B8-7D651A022E9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32288672" sldId="483"/>
            <ac:spMk id="13" creationId="{7CC59733-35C9-4165-B50A-DFB012153D4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32288672" sldId="483"/>
            <ac:spMk id="14" creationId="{7BBC6C11-7136-405B-AFB4-5FE26A7293C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32288672" sldId="483"/>
            <ac:spMk id="15" creationId="{72DCE302-32F4-4698-BEF7-3B7A6068672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32288672" sldId="483"/>
            <ac:spMk id="16" creationId="{5CABA5F6-53A6-484D-BE93-E3F8AC98569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32288672" sldId="483"/>
            <ac:spMk id="17" creationId="{28C04EE1-5EF3-4F79-9AE9-1E14534423C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32288672" sldId="483"/>
            <ac:spMk id="18" creationId="{393F2AF7-B73F-406B-8111-88AF13085EAA}"/>
          </ac:spMkLst>
        </pc:spChg>
        <pc:picChg chg="mod">
          <ac:chgData name="Hugo Kornelis" userId="6575f6931dc33de0" providerId="LiveId" clId="{B12FDD91-BE37-42D3-9112-04CC9605387E}" dt="2020-09-06T07:33:41.677" v="1203" actId="1076"/>
          <ac:picMkLst>
            <pc:docMk/>
            <pc:sldMk cId="632288672" sldId="483"/>
            <ac:picMk id="4" creationId="{DF532F4E-EC86-4455-981F-A9EC5877A58A}"/>
          </ac:picMkLst>
        </pc:pic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796709073" sldId="484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796709073" sldId="484"/>
            <ac:spMk id="4" creationId="{FD7722D3-C882-433F-A0BD-770212414A1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796709073" sldId="484"/>
            <ac:spMk id="8" creationId="{6F71C78B-A9B0-4240-9380-60D2A234398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796709073" sldId="484"/>
            <ac:spMk id="9" creationId="{C3E68D69-7598-4E3F-B958-5FF0FABD778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796709073" sldId="484"/>
            <ac:spMk id="10" creationId="{8481CB55-3547-4F53-A028-CF3CD62525B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796709073" sldId="484"/>
            <ac:spMk id="11" creationId="{C71D28F2-524A-41CB-B86B-E6A9C046099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796709073" sldId="484"/>
            <ac:spMk id="12" creationId="{937F36D5-E2E9-483C-94E8-6924D869F45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796709073" sldId="484"/>
            <ac:spMk id="13" creationId="{C364952D-CC9B-481A-A434-1E8D576340B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796709073" sldId="484"/>
            <ac:spMk id="14" creationId="{16A4A52C-9906-41D5-B774-BDCB05DCBAC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796709073" sldId="484"/>
            <ac:spMk id="15" creationId="{8FC9A2FA-0715-43A0-B389-57489716335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796709073" sldId="484"/>
            <ac:spMk id="16" creationId="{33973D36-0161-455B-A682-CDC07B0DB714}"/>
          </ac:spMkLst>
        </pc:spChg>
      </pc:sldChg>
      <pc:sldChg chg="addSp delSp modSp add del">
        <pc:chgData name="Hugo Kornelis" userId="6575f6931dc33de0" providerId="LiveId" clId="{B12FDD91-BE37-42D3-9112-04CC9605387E}" dt="2020-09-06T07:33:49.357" v="1205" actId="1076"/>
        <pc:sldMkLst>
          <pc:docMk/>
          <pc:sldMk cId="89724938" sldId="486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89724938" sldId="486"/>
            <ac:spMk id="7" creationId="{246BD1ED-18DB-4BF8-97A3-7BD5BF7D9DB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89724938" sldId="486"/>
            <ac:spMk id="9" creationId="{D70EE6E8-DB7E-4D6C-A0AB-D28CFB8911E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89724938" sldId="486"/>
            <ac:spMk id="10" creationId="{CFE5198A-CCE0-4BD2-ADEE-A0ECDA85E1C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89724938" sldId="486"/>
            <ac:spMk id="11" creationId="{A06EBBE0-A8D8-4101-B001-D951E45562D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89724938" sldId="486"/>
            <ac:spMk id="12" creationId="{3854FF87-1A28-40F0-B4C4-A2F9F15FCBF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89724938" sldId="486"/>
            <ac:spMk id="13" creationId="{879E8423-FCD0-40AE-B0FB-995C23A3AE4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89724938" sldId="486"/>
            <ac:spMk id="14" creationId="{BC40B160-3787-4415-9E82-582C3A11448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89724938" sldId="486"/>
            <ac:spMk id="15" creationId="{C88857B2-D74B-4A4B-B1EF-A86D5CF1120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89724938" sldId="486"/>
            <ac:spMk id="16" creationId="{5F4055EA-8B9E-485B-A450-084FBCD2221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89724938" sldId="486"/>
            <ac:spMk id="17" creationId="{CB97DC13-1B80-4315-93B6-F31382134B7A}"/>
          </ac:spMkLst>
        </pc:spChg>
        <pc:picChg chg="mod">
          <ac:chgData name="Hugo Kornelis" userId="6575f6931dc33de0" providerId="LiveId" clId="{B12FDD91-BE37-42D3-9112-04CC9605387E}" dt="2020-09-06T07:33:49.357" v="1205" actId="1076"/>
          <ac:picMkLst>
            <pc:docMk/>
            <pc:sldMk cId="89724938" sldId="486"/>
            <ac:picMk id="4" creationId="{BC439B53-38CD-44D6-B348-3E609B5D38AC}"/>
          </ac:picMkLst>
        </pc:pic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871132276" sldId="487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871132276" sldId="487"/>
            <ac:spMk id="4" creationId="{7B2FB8E5-4680-4928-A981-65F39DB760E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871132276" sldId="487"/>
            <ac:spMk id="7" creationId="{E3E357C4-4488-4E34-A432-A05C74222D7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871132276" sldId="487"/>
            <ac:spMk id="8" creationId="{C7EB95D7-1742-4C11-8405-BEC7F6372BD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871132276" sldId="487"/>
            <ac:spMk id="9" creationId="{875D604B-A9F6-4B79-BEB8-AD530FE1EA5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871132276" sldId="487"/>
            <ac:spMk id="17" creationId="{FF3231AF-F1D9-4E16-9C1C-86D900E19FE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871132276" sldId="487"/>
            <ac:spMk id="31" creationId="{BAEF6495-5FD3-426A-B000-AA36CB38283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871132276" sldId="487"/>
            <ac:spMk id="35" creationId="{5FB76654-AF5D-4A27-B344-0DBE67436E3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871132276" sldId="487"/>
            <ac:spMk id="47" creationId="{200E9F78-2BC0-4C1B-B33B-FA0141291A0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871132276" sldId="487"/>
            <ac:spMk id="48" creationId="{F0154D94-F9C7-474C-9ABB-0C551520379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871132276" sldId="487"/>
            <ac:spMk id="49" creationId="{90676568-BC5F-49CD-A90C-698AC3D7F59D}"/>
          </ac:spMkLst>
        </pc:spChg>
        <pc:spChg chg="add mod">
          <ac:chgData name="Hugo Kornelis" userId="6575f6931dc33de0" providerId="LiveId" clId="{B12FDD91-BE37-42D3-9112-04CC9605387E}" dt="2020-09-02T10:15:02.306" v="38"/>
          <ac:spMkLst>
            <pc:docMk/>
            <pc:sldMk cId="1871132276" sldId="487"/>
            <ac:spMk id="50" creationId="{CDB256AA-A1F5-4BCB-A3B6-332874DC7226}"/>
          </ac:spMkLst>
        </pc:spChg>
      </pc:sldChg>
      <pc:sldChg chg="addSp delSp modSp add del">
        <pc:chgData name="Hugo Kornelis" userId="6575f6931dc33de0" providerId="LiveId" clId="{B12FDD91-BE37-42D3-9112-04CC9605387E}" dt="2020-09-06T07:33:56.541" v="1207" actId="1076"/>
        <pc:sldMkLst>
          <pc:docMk/>
          <pc:sldMk cId="2042338658" sldId="488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042338658" sldId="488"/>
            <ac:spMk id="7" creationId="{AED9AE6E-E1B6-4C9A-AF37-2B028DC5B97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042338658" sldId="488"/>
            <ac:spMk id="9" creationId="{26A02B67-2B1A-4E45-9891-B0121E265FA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042338658" sldId="488"/>
            <ac:spMk id="10" creationId="{9C7C9DA9-CACE-4F0E-BB2A-396D85E2D25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042338658" sldId="488"/>
            <ac:spMk id="11" creationId="{6811B06B-C124-4D92-9C8B-DA3958F8541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042338658" sldId="488"/>
            <ac:spMk id="12" creationId="{65F49319-D97E-427B-8B97-00F46EAE5FE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042338658" sldId="488"/>
            <ac:spMk id="13" creationId="{E120D786-59AD-443B-8F2A-34D6C6EE4BF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042338658" sldId="488"/>
            <ac:spMk id="14" creationId="{84A86605-9D8C-4B2F-90CA-79771AA74C4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042338658" sldId="488"/>
            <ac:spMk id="15" creationId="{8B64F864-A864-4881-884D-727BAB622FE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042338658" sldId="488"/>
            <ac:spMk id="16" creationId="{CB323302-FE38-40A9-B993-6E8C6A39338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042338658" sldId="488"/>
            <ac:spMk id="17" creationId="{0986E567-B94B-430C-B098-9A1747DF43CF}"/>
          </ac:spMkLst>
        </pc:spChg>
        <pc:picChg chg="mod">
          <ac:chgData name="Hugo Kornelis" userId="6575f6931dc33de0" providerId="LiveId" clId="{B12FDD91-BE37-42D3-9112-04CC9605387E}" dt="2020-09-06T07:33:56.541" v="1207" actId="1076"/>
          <ac:picMkLst>
            <pc:docMk/>
            <pc:sldMk cId="2042338658" sldId="488"/>
            <ac:picMk id="4" creationId="{414AD9A5-BADD-4C30-BF74-02C9509D1398}"/>
          </ac:picMkLst>
        </pc:picChg>
      </pc:sldChg>
      <pc:sldChg chg="addSp delSp modSp add del">
        <pc:chgData name="Hugo Kornelis" userId="6575f6931dc33de0" providerId="LiveId" clId="{B12FDD91-BE37-42D3-9112-04CC9605387E}" dt="2020-09-06T07:34:04.749" v="1209" actId="1076"/>
        <pc:sldMkLst>
          <pc:docMk/>
          <pc:sldMk cId="4062605028" sldId="489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062605028" sldId="489"/>
            <ac:spMk id="7" creationId="{1A101D54-D123-4B7C-992E-5417246AB50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062605028" sldId="489"/>
            <ac:spMk id="9" creationId="{9F740A0D-061C-4402-83D0-9FF0D35513E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062605028" sldId="489"/>
            <ac:spMk id="10" creationId="{4DA0581F-61C2-432A-BFD1-DD77C0D755E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062605028" sldId="489"/>
            <ac:spMk id="11" creationId="{14CA80EB-4E1A-49BC-8F29-A75870E07AB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062605028" sldId="489"/>
            <ac:spMk id="12" creationId="{FEDF3E25-449A-45DF-A872-218065C3B53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062605028" sldId="489"/>
            <ac:spMk id="13" creationId="{2C2BD1F1-D1E9-4377-8C04-4A01B4D6CE1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062605028" sldId="489"/>
            <ac:spMk id="14" creationId="{54EFADD0-BAB3-45E3-8FC7-8596AF3F7FD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062605028" sldId="489"/>
            <ac:spMk id="15" creationId="{BE229B66-C5BB-44DB-9A47-25EE5AD7D9E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062605028" sldId="489"/>
            <ac:spMk id="16" creationId="{D7DCE708-5A27-4E41-848C-2AE33FB05A9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062605028" sldId="489"/>
            <ac:spMk id="17" creationId="{BF7A2F48-16D0-46DF-8B9D-E6A4A34A3EBF}"/>
          </ac:spMkLst>
        </pc:spChg>
        <pc:picChg chg="mod">
          <ac:chgData name="Hugo Kornelis" userId="6575f6931dc33de0" providerId="LiveId" clId="{B12FDD91-BE37-42D3-9112-04CC9605387E}" dt="2020-09-06T07:34:04.749" v="1209" actId="1076"/>
          <ac:picMkLst>
            <pc:docMk/>
            <pc:sldMk cId="4062605028" sldId="489"/>
            <ac:picMk id="4" creationId="{E2503D77-C06C-4431-91B0-8E979E8ABD64}"/>
          </ac:picMkLst>
        </pc:picChg>
      </pc:sldChg>
      <pc:sldChg chg="addSp delSp modSp add del">
        <pc:chgData name="Hugo Kornelis" userId="6575f6931dc33de0" providerId="LiveId" clId="{B12FDD91-BE37-42D3-9112-04CC9605387E}" dt="2020-09-06T07:34:12.453" v="1211" actId="1076"/>
        <pc:sldMkLst>
          <pc:docMk/>
          <pc:sldMk cId="3140321658" sldId="491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140321658" sldId="491"/>
            <ac:spMk id="8" creationId="{1F1E9EFF-C433-4361-94AA-8CD641F22C3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140321658" sldId="491"/>
            <ac:spMk id="9" creationId="{9923BC8B-4ADD-4634-AF3A-B85E9D2DE68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140321658" sldId="491"/>
            <ac:spMk id="10" creationId="{135BDB75-61BE-496C-B401-3C831B81028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140321658" sldId="491"/>
            <ac:spMk id="11" creationId="{C0C581F5-6433-4C39-8270-23B4A8EDD63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140321658" sldId="491"/>
            <ac:spMk id="12" creationId="{EFD80570-9144-47B2-92C8-6B471EF5775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140321658" sldId="491"/>
            <ac:spMk id="13" creationId="{8CF6AA96-0622-45AB-BA49-D5AAB1513EB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140321658" sldId="491"/>
            <ac:spMk id="14" creationId="{AC4D1928-F85D-4B1B-B19E-6E308B36E22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140321658" sldId="491"/>
            <ac:spMk id="15" creationId="{B3EBAB7A-395C-4F6B-A24E-22A64041C04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140321658" sldId="491"/>
            <ac:spMk id="16" creationId="{2FAD767A-72DF-44A4-8F75-984572119F2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140321658" sldId="491"/>
            <ac:spMk id="17" creationId="{08E30669-E822-42CF-9F06-B6CED4F31ACA}"/>
          </ac:spMkLst>
        </pc:spChg>
        <pc:picChg chg="mod">
          <ac:chgData name="Hugo Kornelis" userId="6575f6931dc33de0" providerId="LiveId" clId="{B12FDD91-BE37-42D3-9112-04CC9605387E}" dt="2020-09-06T07:34:12.453" v="1211" actId="1076"/>
          <ac:picMkLst>
            <pc:docMk/>
            <pc:sldMk cId="3140321658" sldId="491"/>
            <ac:picMk id="4" creationId="{E2B74A81-A846-4517-B2E1-8A3E071558DE}"/>
          </ac:picMkLst>
        </pc:pic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602513898" sldId="492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02513898" sldId="492"/>
            <ac:spMk id="4" creationId="{05BF713E-ACA8-4405-AC79-050BE4C55F4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02513898" sldId="492"/>
            <ac:spMk id="7" creationId="{F090229C-A282-46F9-8795-7CFE926D3BC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02513898" sldId="492"/>
            <ac:spMk id="75" creationId="{35D1959F-A63B-4451-A5A9-6B351AEF614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02513898" sldId="492"/>
            <ac:spMk id="76" creationId="{C9038D5B-7451-48A2-B92E-6C17AC16F2A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02513898" sldId="492"/>
            <ac:spMk id="77" creationId="{51C2D6A1-D9B1-45B2-A531-8BFFD5C8859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02513898" sldId="492"/>
            <ac:spMk id="78" creationId="{3B997DFE-96B2-4BC3-9FEA-5182CF9230D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02513898" sldId="492"/>
            <ac:spMk id="79" creationId="{B2D05D10-FAED-42D4-99D6-A137355870F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02513898" sldId="492"/>
            <ac:spMk id="80" creationId="{6FDEB5C0-9AD3-431B-AB8E-766D2206EE6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02513898" sldId="492"/>
            <ac:spMk id="83" creationId="{C6CEF2EB-7A42-45F9-A565-FA1451D1A36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02513898" sldId="492"/>
            <ac:spMk id="84" creationId="{D2225DB2-7D1A-4412-8525-B7F8A7CE9D88}"/>
          </ac:spMkLst>
        </pc:spChg>
        <pc:spChg chg="add mod">
          <ac:chgData name="Hugo Kornelis" userId="6575f6931dc33de0" providerId="LiveId" clId="{B12FDD91-BE37-42D3-9112-04CC9605387E}" dt="2020-09-02T10:15:02.306" v="38"/>
          <ac:spMkLst>
            <pc:docMk/>
            <pc:sldMk cId="1602513898" sldId="492"/>
            <ac:spMk id="85" creationId="{ED1D720C-14CD-474C-AAA2-23571D1438E4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844883477" sldId="493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844883477" sldId="493"/>
            <ac:spMk id="4" creationId="{B69E02F7-3044-4AD4-BA04-C52606D3EBA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844883477" sldId="493"/>
            <ac:spMk id="7" creationId="{52E500CC-FD34-45D2-85B5-EBA282F6F65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844883477" sldId="493"/>
            <ac:spMk id="61" creationId="{FD22964B-E5AA-4D0B-B836-71169CE2C15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844883477" sldId="493"/>
            <ac:spMk id="62" creationId="{88BE13B6-27FA-4C8F-A9CF-D2B1BDE4CDA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844883477" sldId="493"/>
            <ac:spMk id="63" creationId="{2409FC96-9C01-40F1-9CB6-DFFB7D221DF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844883477" sldId="493"/>
            <ac:spMk id="64" creationId="{12EAE747-342A-45DD-A332-1BC6F5CE3E9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844883477" sldId="493"/>
            <ac:spMk id="65" creationId="{64BBD2F0-D201-4DC3-AC86-D7ABB95FD23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844883477" sldId="493"/>
            <ac:spMk id="66" creationId="{7C1FD298-12B6-4C4B-B8B2-D9B5E80A0EA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844883477" sldId="493"/>
            <ac:spMk id="67" creationId="{33A6F80D-DF5B-4F27-8BC8-93133CECC93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844883477" sldId="493"/>
            <ac:spMk id="68" creationId="{DCED8F0B-AF30-414B-BA55-4CD46FA450B5}"/>
          </ac:spMkLst>
        </pc:spChg>
        <pc:spChg chg="add mod">
          <ac:chgData name="Hugo Kornelis" userId="6575f6931dc33de0" providerId="LiveId" clId="{B12FDD91-BE37-42D3-9112-04CC9605387E}" dt="2020-09-02T10:15:02.306" v="38"/>
          <ac:spMkLst>
            <pc:docMk/>
            <pc:sldMk cId="3844883477" sldId="493"/>
            <ac:spMk id="69" creationId="{A9C2EBDA-D465-4699-9F9D-605E246B09FF}"/>
          </ac:spMkLst>
        </pc:spChg>
      </pc:sldChg>
      <pc:sldChg chg="addSp delSp modSp add del">
        <pc:chgData name="Hugo Kornelis" userId="6575f6931dc33de0" providerId="LiveId" clId="{B12FDD91-BE37-42D3-9112-04CC9605387E}" dt="2020-09-06T09:43:34.910" v="3291" actId="208"/>
        <pc:sldMkLst>
          <pc:docMk/>
          <pc:sldMk cId="3892612199" sldId="494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892612199" sldId="494"/>
            <ac:spMk id="4" creationId="{C94CF64D-52E0-4DC4-978E-9DB8B354D6D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892612199" sldId="494"/>
            <ac:spMk id="8" creationId="{49830E15-3997-4E72-B88F-36EB052C2CA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892612199" sldId="494"/>
            <ac:spMk id="9" creationId="{E2AE2DB0-8B08-4710-BBE1-77867252D61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892612199" sldId="494"/>
            <ac:spMk id="14" creationId="{7224169A-9789-4CFE-914A-E7C8E164E0D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892612199" sldId="494"/>
            <ac:spMk id="15" creationId="{DC65CD8C-14B4-4173-8D93-81E03608CBB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892612199" sldId="494"/>
            <ac:spMk id="16" creationId="{F32B3EAE-9846-4452-BC36-1FE7C2E4E43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892612199" sldId="494"/>
            <ac:spMk id="17" creationId="{E87FF03E-86E4-43C6-8184-A0A7E5C335F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892612199" sldId="494"/>
            <ac:spMk id="18" creationId="{66A503BD-3399-40CB-B3E1-494809F2524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892612199" sldId="494"/>
            <ac:spMk id="19" creationId="{A6CBDC34-DEF0-4028-876C-9ED4341091E5}"/>
          </ac:spMkLst>
        </pc:spChg>
        <pc:spChg chg="mod">
          <ac:chgData name="Hugo Kornelis" userId="6575f6931dc33de0" providerId="LiveId" clId="{B12FDD91-BE37-42D3-9112-04CC9605387E}" dt="2020-09-06T09:42:53.557" v="3288" actId="207"/>
          <ac:spMkLst>
            <pc:docMk/>
            <pc:sldMk cId="3892612199" sldId="494"/>
            <ac:spMk id="20" creationId="{00000000-0000-0000-0000-000000000000}"/>
          </ac:spMkLst>
        </pc:spChg>
        <pc:spChg chg="mod">
          <ac:chgData name="Hugo Kornelis" userId="6575f6931dc33de0" providerId="LiveId" clId="{B12FDD91-BE37-42D3-9112-04CC9605387E}" dt="2020-09-06T09:42:53.557" v="3288" actId="207"/>
          <ac:spMkLst>
            <pc:docMk/>
            <pc:sldMk cId="3892612199" sldId="494"/>
            <ac:spMk id="22" creationId="{00000000-0000-0000-0000-000000000000}"/>
          </ac:spMkLst>
        </pc:spChg>
        <pc:spChg chg="mod">
          <ac:chgData name="Hugo Kornelis" userId="6575f6931dc33de0" providerId="LiveId" clId="{B12FDD91-BE37-42D3-9112-04CC9605387E}" dt="2020-09-06T09:42:53.557" v="3288" actId="207"/>
          <ac:spMkLst>
            <pc:docMk/>
            <pc:sldMk cId="3892612199" sldId="494"/>
            <ac:spMk id="24" creationId="{00000000-0000-0000-0000-000000000000}"/>
          </ac:spMkLst>
        </pc:spChg>
        <pc:spChg chg="mod">
          <ac:chgData name="Hugo Kornelis" userId="6575f6931dc33de0" providerId="LiveId" clId="{B12FDD91-BE37-42D3-9112-04CC9605387E}" dt="2020-09-06T09:42:53.557" v="3288" actId="207"/>
          <ac:spMkLst>
            <pc:docMk/>
            <pc:sldMk cId="3892612199" sldId="494"/>
            <ac:spMk id="27" creationId="{00000000-0000-0000-0000-00000000000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892612199" sldId="494"/>
            <ac:spMk id="30" creationId="{235DA81D-02CB-483D-A56B-6AAC09F2A3EA}"/>
          </ac:spMkLst>
        </pc:spChg>
        <pc:spChg chg="mod">
          <ac:chgData name="Hugo Kornelis" userId="6575f6931dc33de0" providerId="LiveId" clId="{B12FDD91-BE37-42D3-9112-04CC9605387E}" dt="2020-09-06T09:42:53.557" v="3288" actId="207"/>
          <ac:spMkLst>
            <pc:docMk/>
            <pc:sldMk cId="3892612199" sldId="494"/>
            <ac:spMk id="36" creationId="{00000000-0000-0000-0000-000000000000}"/>
          </ac:spMkLst>
        </pc:spChg>
        <pc:cxnChg chg="mod">
          <ac:chgData name="Hugo Kornelis" userId="6575f6931dc33de0" providerId="LiveId" clId="{B12FDD91-BE37-42D3-9112-04CC9605387E}" dt="2020-09-06T09:43:34.910" v="3291" actId="208"/>
          <ac:cxnSpMkLst>
            <pc:docMk/>
            <pc:sldMk cId="3892612199" sldId="494"/>
            <ac:cxnSpMk id="21" creationId="{00000000-0000-0000-0000-000000000000}"/>
          </ac:cxnSpMkLst>
        </pc:cxnChg>
        <pc:cxnChg chg="mod">
          <ac:chgData name="Hugo Kornelis" userId="6575f6931dc33de0" providerId="LiveId" clId="{B12FDD91-BE37-42D3-9112-04CC9605387E}" dt="2020-09-06T09:43:34.910" v="3291" actId="208"/>
          <ac:cxnSpMkLst>
            <pc:docMk/>
            <pc:sldMk cId="3892612199" sldId="494"/>
            <ac:cxnSpMk id="23" creationId="{00000000-0000-0000-0000-000000000000}"/>
          </ac:cxnSpMkLst>
        </pc:cxnChg>
        <pc:cxnChg chg="mod">
          <ac:chgData name="Hugo Kornelis" userId="6575f6931dc33de0" providerId="LiveId" clId="{B12FDD91-BE37-42D3-9112-04CC9605387E}" dt="2020-09-06T09:43:34.910" v="3291" actId="208"/>
          <ac:cxnSpMkLst>
            <pc:docMk/>
            <pc:sldMk cId="3892612199" sldId="494"/>
            <ac:cxnSpMk id="25" creationId="{00000000-0000-0000-0000-000000000000}"/>
          </ac:cxnSpMkLst>
        </pc:cxnChg>
        <pc:cxnChg chg="mod">
          <ac:chgData name="Hugo Kornelis" userId="6575f6931dc33de0" providerId="LiveId" clId="{B12FDD91-BE37-42D3-9112-04CC9605387E}" dt="2020-09-06T09:43:34.910" v="3291" actId="208"/>
          <ac:cxnSpMkLst>
            <pc:docMk/>
            <pc:sldMk cId="3892612199" sldId="494"/>
            <ac:cxnSpMk id="28" creationId="{00000000-0000-0000-0000-000000000000}"/>
          </ac:cxnSpMkLst>
        </pc:cxnChg>
        <pc:cxnChg chg="mod">
          <ac:chgData name="Hugo Kornelis" userId="6575f6931dc33de0" providerId="LiveId" clId="{B12FDD91-BE37-42D3-9112-04CC9605387E}" dt="2020-09-06T09:43:34.910" v="3291" actId="208"/>
          <ac:cxnSpMkLst>
            <pc:docMk/>
            <pc:sldMk cId="3892612199" sldId="494"/>
            <ac:cxnSpMk id="29" creationId="{00000000-0000-0000-0000-000000000000}"/>
          </ac:cxnSpMkLst>
        </pc:cxnChg>
        <pc:cxnChg chg="mod">
          <ac:chgData name="Hugo Kornelis" userId="6575f6931dc33de0" providerId="LiveId" clId="{B12FDD91-BE37-42D3-9112-04CC9605387E}" dt="2020-09-06T09:43:34.910" v="3291" actId="208"/>
          <ac:cxnSpMkLst>
            <pc:docMk/>
            <pc:sldMk cId="3892612199" sldId="494"/>
            <ac:cxnSpMk id="37" creationId="{00000000-0000-0000-0000-000000000000}"/>
          </ac:cxnSpMkLst>
        </pc:cxn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648798345" sldId="495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48798345" sldId="495"/>
            <ac:spMk id="4" creationId="{C69EBD78-95B9-4B42-A23D-B8349E50928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48798345" sldId="495"/>
            <ac:spMk id="8" creationId="{17731FA2-6CE4-4777-8E0F-F0093F04D82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48798345" sldId="495"/>
            <ac:spMk id="9" creationId="{C3E3881A-C58C-42D9-A38B-84DA81CFA6F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48798345" sldId="495"/>
            <ac:spMk id="10" creationId="{282DDC7C-48B4-4A3B-9402-56082B09AF2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48798345" sldId="495"/>
            <ac:spMk id="16" creationId="{54B1CC42-5680-4D38-B283-600287D37A3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48798345" sldId="495"/>
            <ac:spMk id="17" creationId="{769099BC-7314-40B8-ACC8-5D3E5F22013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48798345" sldId="495"/>
            <ac:spMk id="25" creationId="{5473B2BC-043B-487E-A4C7-1DCE7FB4D28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48798345" sldId="495"/>
            <ac:spMk id="26" creationId="{D3D77C4D-41A8-47FE-9CC7-0C91021B5B6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48798345" sldId="495"/>
            <ac:spMk id="27" creationId="{883285AD-8115-4476-8387-B048B4C48B6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48798345" sldId="495"/>
            <ac:spMk id="28" creationId="{A4892775-BB1C-45A2-98B7-69A0945319F1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69684193" sldId="499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9684193" sldId="499"/>
            <ac:spMk id="4" creationId="{38302984-1605-4818-9BC4-264EE57DE3D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9684193" sldId="499"/>
            <ac:spMk id="9" creationId="{9C3BF87B-3DC9-4F8A-9133-EC03B0F569F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9684193" sldId="499"/>
            <ac:spMk id="10" creationId="{8B065F44-6E9B-4397-A267-E948B0020EC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9684193" sldId="499"/>
            <ac:spMk id="13" creationId="{60B74AAD-191A-4A58-83BE-C8C75D39A38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9684193" sldId="499"/>
            <ac:spMk id="16" creationId="{390830AF-3761-4866-9F69-DBB73241246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9684193" sldId="499"/>
            <ac:spMk id="17" creationId="{22C8E31A-899B-4564-ACA3-70E6287FDAC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9684193" sldId="499"/>
            <ac:spMk id="20" creationId="{289CD158-F05D-48DC-96D2-401A3D5F903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9684193" sldId="499"/>
            <ac:spMk id="21" creationId="{0F43F30F-96B7-472F-8BD9-ECED7682C28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9684193" sldId="499"/>
            <ac:spMk id="26" creationId="{395BD518-C419-406A-994B-E511862E5AD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9684193" sldId="499"/>
            <ac:spMk id="27" creationId="{3CB4D074-B3BF-4034-B2AB-079D2FD8CF45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725349386" sldId="500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25349386" sldId="500"/>
            <ac:spMk id="4" creationId="{EE240F9F-DA42-4BE7-8A40-0AEFE70FBD5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25349386" sldId="500"/>
            <ac:spMk id="8" creationId="{70F8A142-7A33-4435-AB04-4431C3D3599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25349386" sldId="500"/>
            <ac:spMk id="9" creationId="{B598965F-49E3-4D18-8377-7AF4C49A821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25349386" sldId="500"/>
            <ac:spMk id="10" creationId="{1DBAD20C-D01F-4957-9E2B-893B35C757D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25349386" sldId="500"/>
            <ac:spMk id="12" creationId="{0B668F39-EAEB-4CB7-84EE-2AB8EF25D53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25349386" sldId="500"/>
            <ac:spMk id="13" creationId="{F8CBD342-632D-4E22-B276-FBFFF9B6807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25349386" sldId="500"/>
            <ac:spMk id="14" creationId="{59AF77F7-AFCC-4166-8087-093D97B6C26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25349386" sldId="500"/>
            <ac:spMk id="15" creationId="{6A1D4A31-7BB0-44A4-B0F2-152D4B8DF43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25349386" sldId="500"/>
            <ac:spMk id="16" creationId="{7ED397CD-3834-4F61-BEE5-37C6F8854C3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25349386" sldId="500"/>
            <ac:spMk id="17" creationId="{D340DA40-8455-4E66-878A-8D172DE7F489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950480863" sldId="503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950480863" sldId="503"/>
            <ac:spMk id="4" creationId="{ED32B6E7-A219-4886-A65E-CDBD60AF9E9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950480863" sldId="503"/>
            <ac:spMk id="8" creationId="{AB359CEC-3EDE-4BE9-B892-C424AD26914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950480863" sldId="503"/>
            <ac:spMk id="9" creationId="{6E446D31-A454-4851-B963-F4017C57BFE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950480863" sldId="503"/>
            <ac:spMk id="10" creationId="{9496255D-45FA-41F5-9C0F-C070DD8C029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950480863" sldId="503"/>
            <ac:spMk id="11" creationId="{A939BA09-BE17-406F-B256-3DFBA3D64AF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950480863" sldId="503"/>
            <ac:spMk id="12" creationId="{8D17DEF6-F82D-4754-BB5C-87A5F14705E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950480863" sldId="503"/>
            <ac:spMk id="13" creationId="{8D6F3DF0-B717-4E06-BBDA-53CEF250B75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950480863" sldId="503"/>
            <ac:spMk id="14" creationId="{59F3E8B6-5F04-4B32-8E29-EC2E9F3E723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950480863" sldId="503"/>
            <ac:spMk id="15" creationId="{59225C81-A804-4403-838B-E0CBD0250A2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950480863" sldId="503"/>
            <ac:spMk id="16" creationId="{8812B325-0653-4B15-9501-C5D4D3E89CDA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4177988821" sldId="504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177988821" sldId="504"/>
            <ac:spMk id="4" creationId="{EBB6782C-05CE-4B5E-AE18-B0423120F0F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177988821" sldId="504"/>
            <ac:spMk id="8" creationId="{E2D5DB84-7ADF-4D2F-87A7-11CD9D04400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177988821" sldId="504"/>
            <ac:spMk id="9" creationId="{6E32D84C-8B9A-4BFA-9553-ADA1BF97F82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177988821" sldId="504"/>
            <ac:spMk id="10" creationId="{96F80844-410A-4307-9025-05A842A3BE8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177988821" sldId="504"/>
            <ac:spMk id="11" creationId="{F39FBE3B-67E7-4713-B7DA-3B9FC0B714E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177988821" sldId="504"/>
            <ac:spMk id="12" creationId="{7E3EA719-D502-46ED-A700-1880DBEC9C7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177988821" sldId="504"/>
            <ac:spMk id="13" creationId="{62245621-C031-4E8E-8D15-ABFA06A0CE8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177988821" sldId="504"/>
            <ac:spMk id="14" creationId="{63A27091-6005-4D4B-A8BD-2EADA765468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177988821" sldId="504"/>
            <ac:spMk id="15" creationId="{E207C9D3-8F4B-405B-AC8E-AD2FA673568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177988821" sldId="504"/>
            <ac:spMk id="16" creationId="{88216211-7AD5-4749-B9EE-67A496B5380F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902321798" sldId="505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902321798" sldId="505"/>
            <ac:spMk id="4" creationId="{B3414AD9-833C-4BCC-8AEC-E3728D52CDA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902321798" sldId="505"/>
            <ac:spMk id="8" creationId="{6F149E26-739F-457C-9A90-F66FAA78D7E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902321798" sldId="505"/>
            <ac:spMk id="9" creationId="{2E7231BF-0E33-403E-93B6-C3548FDECDA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902321798" sldId="505"/>
            <ac:spMk id="10" creationId="{206593D7-0AA7-451C-B1DD-6E8927C3D4A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902321798" sldId="505"/>
            <ac:spMk id="11" creationId="{CD24E73E-AEAF-44C6-B90D-A1C951353AF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902321798" sldId="505"/>
            <ac:spMk id="12" creationId="{ABB54FF6-C457-4741-8CAB-E56A4F2FEA4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902321798" sldId="505"/>
            <ac:spMk id="13" creationId="{45C0F6B8-6F1E-4C0B-8C23-D1797FFEDCB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902321798" sldId="505"/>
            <ac:spMk id="14" creationId="{797AA7FD-0F0D-44E4-9D75-7956F799C9C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902321798" sldId="505"/>
            <ac:spMk id="15" creationId="{B35206E9-354E-4134-890B-E0CD77EA21D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902321798" sldId="505"/>
            <ac:spMk id="16" creationId="{E47BBC4D-AE2D-4071-A23C-9A7EF438086B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397506670" sldId="507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397506670" sldId="507"/>
            <ac:spMk id="7" creationId="{598F3D0F-8AAA-4806-8B61-E49BA1DF61D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397506670" sldId="507"/>
            <ac:spMk id="9" creationId="{E80E7B31-0943-42CD-AB06-8A6E8408CA1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397506670" sldId="507"/>
            <ac:spMk id="10" creationId="{3C95EEF6-7B34-4F0D-95B4-893ADCE4246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397506670" sldId="507"/>
            <ac:spMk id="11" creationId="{B39FB0D9-7F8A-4428-80AC-3769FDDD897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397506670" sldId="507"/>
            <ac:spMk id="12" creationId="{495E6F69-7435-4633-8F99-BDA03B27533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397506670" sldId="507"/>
            <ac:spMk id="13" creationId="{65E456F2-D0D6-4E6A-88B1-6D20D6F94B8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397506670" sldId="507"/>
            <ac:spMk id="14" creationId="{63F3BA7A-B904-49DF-B3D3-042F53EA774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397506670" sldId="507"/>
            <ac:spMk id="15" creationId="{B87C8140-4456-4878-9DFD-391562236DE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397506670" sldId="507"/>
            <ac:spMk id="16" creationId="{F2C26AE1-BA8B-4FB2-9F9E-D65BAA1F0C6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397506670" sldId="507"/>
            <ac:spMk id="17" creationId="{1552084D-9DF0-4403-98D0-D8AE2DC5071A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2370376725" sldId="508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370376725" sldId="508"/>
            <ac:spMk id="4" creationId="{277FD036-0C9B-48EE-8A51-F976A490C32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370376725" sldId="508"/>
            <ac:spMk id="7" creationId="{99B893F1-54CD-4302-848C-9D36E2692FA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370376725" sldId="508"/>
            <ac:spMk id="8" creationId="{715702A8-2713-4BC2-8A0F-9922648E7A8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370376725" sldId="508"/>
            <ac:spMk id="11" creationId="{EF6AA42B-7FAA-4C8C-9668-A40AE3942F0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370376725" sldId="508"/>
            <ac:spMk id="12" creationId="{FC72A4A8-C3CC-4BF9-8AA6-E333EE12966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370376725" sldId="508"/>
            <ac:spMk id="13" creationId="{E2553CF2-A55D-486B-97C1-ECB020F2B3D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370376725" sldId="508"/>
            <ac:spMk id="15" creationId="{D4FFA327-C087-40EE-B687-63ADFF43BF1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370376725" sldId="508"/>
            <ac:spMk id="16" creationId="{8A6052DA-B66B-4370-9D26-013910B38D7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370376725" sldId="508"/>
            <ac:spMk id="17" creationId="{B00251E2-B922-42A9-BFD6-D2E56BE4045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370376725" sldId="508"/>
            <ac:spMk id="18" creationId="{090C3FB5-9FAC-465E-812E-FF977B72934C}"/>
          </ac:spMkLst>
        </pc:spChg>
        <pc:spChg chg="add mod">
          <ac:chgData name="Hugo Kornelis" userId="6575f6931dc33de0" providerId="LiveId" clId="{B12FDD91-BE37-42D3-9112-04CC9605387E}" dt="2020-09-02T10:15:02.306" v="38"/>
          <ac:spMkLst>
            <pc:docMk/>
            <pc:sldMk cId="2370376725" sldId="508"/>
            <ac:spMk id="19" creationId="{41BF6FCC-4660-42B0-9706-E10139908178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2963123794" sldId="511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963123794" sldId="511"/>
            <ac:spMk id="4" creationId="{20C537B9-3435-4A39-8866-85CB228D376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963123794" sldId="511"/>
            <ac:spMk id="8" creationId="{B0449A94-089C-4923-92A9-BE6165F4775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963123794" sldId="511"/>
            <ac:spMk id="10" creationId="{2C732596-262C-4419-9F63-84B3FF2D7B8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963123794" sldId="511"/>
            <ac:spMk id="11" creationId="{D40E68DC-3010-4E7D-9DC0-E1B93D8254F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963123794" sldId="511"/>
            <ac:spMk id="12" creationId="{87145ED1-BDCF-4E4B-A222-D254BB3945F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963123794" sldId="511"/>
            <ac:spMk id="23" creationId="{A8AC1B01-FAB3-47AD-A9CD-BC916A2897D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963123794" sldId="511"/>
            <ac:spMk id="24" creationId="{03D635C9-E9A9-46A8-B7AA-A209B5FA38F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963123794" sldId="511"/>
            <ac:spMk id="25" creationId="{00161197-9AF8-4464-8AD0-7FFD3268EB7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963123794" sldId="511"/>
            <ac:spMk id="26" creationId="{3F5BFBD5-9E92-48D0-8ADF-097456EF636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963123794" sldId="511"/>
            <ac:spMk id="27" creationId="{6CE70CF9-6BB7-4AF9-A951-6562F1A005B4}"/>
          </ac:spMkLst>
        </pc:spChg>
        <pc:spChg chg="add mod">
          <ac:chgData name="Hugo Kornelis" userId="6575f6931dc33de0" providerId="LiveId" clId="{B12FDD91-BE37-42D3-9112-04CC9605387E}" dt="2020-09-02T10:15:02.306" v="38"/>
          <ac:spMkLst>
            <pc:docMk/>
            <pc:sldMk cId="2963123794" sldId="511"/>
            <ac:spMk id="28" creationId="{DD3BE808-B395-4A93-BD24-676A1FF59B42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473086226" sldId="513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473086226" sldId="513"/>
            <ac:spMk id="4" creationId="{22C4B145-9D8F-4B60-A544-CC7989BE170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473086226" sldId="513"/>
            <ac:spMk id="9" creationId="{909D5CD9-7326-4E44-82BC-9C579D386ED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473086226" sldId="513"/>
            <ac:spMk id="10" creationId="{4E93DBF7-4E08-4FF5-800B-6052365DA5F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473086226" sldId="513"/>
            <ac:spMk id="12" creationId="{C0444161-01C7-4B58-AD07-99C1EFD6FA6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473086226" sldId="513"/>
            <ac:spMk id="13" creationId="{985F00AA-730E-4436-8264-51B84D444C2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473086226" sldId="513"/>
            <ac:spMk id="16" creationId="{904AB23A-9F25-46BF-A42B-6B44E990AB8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473086226" sldId="513"/>
            <ac:spMk id="17" creationId="{F13D8FF6-066C-469C-AB57-A5F06DD892F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473086226" sldId="513"/>
            <ac:spMk id="20" creationId="{1701FBE8-DEAD-4CC6-AECE-510869DEEA5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473086226" sldId="513"/>
            <ac:spMk id="21" creationId="{9CE157AE-E658-44FF-AD0F-1EAD3F19F12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473086226" sldId="513"/>
            <ac:spMk id="25" creationId="{8902AB80-7D3D-4A05-9E15-E3DBD9F9D479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553477468" sldId="514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553477468" sldId="514"/>
            <ac:spMk id="4" creationId="{1ECE364B-FAF8-4BFD-BE56-08771F95891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553477468" sldId="514"/>
            <ac:spMk id="8" creationId="{EF4BF5B5-9837-441F-884A-E81D2E9CA16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553477468" sldId="514"/>
            <ac:spMk id="9" creationId="{5A889DA8-5D92-4423-B1D5-C7604D3910D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553477468" sldId="514"/>
            <ac:spMk id="10" creationId="{C078D0AE-5D24-46A2-9A4B-E410D668C2A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553477468" sldId="514"/>
            <ac:spMk id="12" creationId="{81325ED2-51A2-422D-9718-5055CF6DC40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553477468" sldId="514"/>
            <ac:spMk id="13" creationId="{BD81F66B-5EBD-4A36-B566-B58E0D46B6D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553477468" sldId="514"/>
            <ac:spMk id="14" creationId="{645638E0-8028-4CF0-B625-EDBFFE819C2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553477468" sldId="514"/>
            <ac:spMk id="15" creationId="{5D0EEB4F-D7E6-4285-98C6-EA58693D656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553477468" sldId="514"/>
            <ac:spMk id="16" creationId="{9BCF8A36-C7D9-4A76-8F8F-10A579750DB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553477468" sldId="514"/>
            <ac:spMk id="17" creationId="{C77FCB04-35F2-43D3-AABC-3D8104C6C488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43368330" sldId="515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3368330" sldId="515"/>
            <ac:spMk id="7" creationId="{092F548C-BF1F-4094-83F4-EF3757DC095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3368330" sldId="515"/>
            <ac:spMk id="9" creationId="{CC677E67-E063-4195-8A04-0D622494BE8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3368330" sldId="515"/>
            <ac:spMk id="10" creationId="{F5E21A4C-DE8A-4984-A15D-66EBE2AAD32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3368330" sldId="515"/>
            <ac:spMk id="11" creationId="{D06F00CA-C3D5-43B9-A29E-830235EEC56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3368330" sldId="515"/>
            <ac:spMk id="12" creationId="{F99ACABD-F220-4362-B3B9-C2C1835D8D9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3368330" sldId="515"/>
            <ac:spMk id="13" creationId="{B3867C43-6BEF-458B-A5D8-CD981414A04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3368330" sldId="515"/>
            <ac:spMk id="14" creationId="{D85477B5-2AB4-432B-8717-F4B6F3A1DEB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3368330" sldId="515"/>
            <ac:spMk id="15" creationId="{9EE9E945-001B-45FC-9507-55ED5093B60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3368330" sldId="515"/>
            <ac:spMk id="16" creationId="{CAD8FEA6-B399-4AE3-97E6-767CBC75D29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3368330" sldId="515"/>
            <ac:spMk id="17" creationId="{242277EA-7B6F-4EF9-9086-759D8E0EE00A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966777819" sldId="516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966777819" sldId="516"/>
            <ac:spMk id="4" creationId="{A3DB1772-6FC6-4588-A396-3A245E8F1A3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966777819" sldId="516"/>
            <ac:spMk id="8" creationId="{48D52FA5-0A6C-48DE-A58C-43333D46492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966777819" sldId="516"/>
            <ac:spMk id="10" creationId="{0BA2BB7D-307E-439D-AF98-23993192EF6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966777819" sldId="516"/>
            <ac:spMk id="11" creationId="{C7DC0945-4263-4262-BA75-E00DEA42065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966777819" sldId="516"/>
            <ac:spMk id="13" creationId="{08D8913B-0298-429F-8514-CC8E350B9C5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966777819" sldId="516"/>
            <ac:spMk id="14" creationId="{1F4A4F51-B6CE-492B-92F6-2087C2E1060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966777819" sldId="516"/>
            <ac:spMk id="15" creationId="{62D8A626-98F3-471B-B9E4-5C65E80FDA3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966777819" sldId="516"/>
            <ac:spMk id="16" creationId="{BD5A3D6C-5A6A-4AF9-B543-B3C42387CA3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966777819" sldId="516"/>
            <ac:spMk id="17" creationId="{67E682DE-C824-4DC4-968C-292F6783068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966777819" sldId="516"/>
            <ac:spMk id="18" creationId="{8D92CE9B-7498-4E0C-B716-7511FDCDB5D4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2874687594" sldId="520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874687594" sldId="520"/>
            <ac:spMk id="4" creationId="{49F0F4E8-8EA7-4D99-86E0-12C3C50BB15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874687594" sldId="520"/>
            <ac:spMk id="8" creationId="{D410AC77-8889-4F93-889F-63EF442B115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874687594" sldId="520"/>
            <ac:spMk id="9" creationId="{035F373E-8FE0-4C04-BA82-E4E5155D1BD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874687594" sldId="520"/>
            <ac:spMk id="10" creationId="{A8631C60-69AE-42C3-B863-0BBBF540681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874687594" sldId="520"/>
            <ac:spMk id="11" creationId="{CD000E80-6FE6-429E-98C5-FD10078027F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874687594" sldId="520"/>
            <ac:spMk id="13" creationId="{3352E5AC-D744-4C4C-83D9-361D6A2A0FA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874687594" sldId="520"/>
            <ac:spMk id="14" creationId="{E0C06D75-36E0-4E76-8F10-8E87A5EEAC6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874687594" sldId="520"/>
            <ac:spMk id="15" creationId="{4B3EDC5F-0D47-4AA7-954F-35ABC5A104A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874687594" sldId="520"/>
            <ac:spMk id="16" creationId="{AA0A4A3F-A127-475D-9CD1-181D8F09345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874687594" sldId="520"/>
            <ac:spMk id="17" creationId="{27C132D8-E220-412C-B61E-FABBB0EC8A60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50781638" sldId="521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50781638" sldId="521"/>
            <ac:spMk id="4" creationId="{7AE13410-EF6A-421E-9AD2-AE5BA23457D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50781638" sldId="521"/>
            <ac:spMk id="8" creationId="{8F2E27F4-9CFD-437B-A2CE-741CC2E76C8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50781638" sldId="521"/>
            <ac:spMk id="10" creationId="{EE97E6B9-EB60-48D4-877F-237EA3C20A0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50781638" sldId="521"/>
            <ac:spMk id="11" creationId="{7EE012EF-A7DC-43E3-B260-051E4979921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50781638" sldId="521"/>
            <ac:spMk id="12" creationId="{B5C4EC6C-5B30-46E9-99F9-BD552E4F1C4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50781638" sldId="521"/>
            <ac:spMk id="13" creationId="{6F4AA2A3-265C-49DA-8488-14B849C72C5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50781638" sldId="521"/>
            <ac:spMk id="15" creationId="{51C7ABA9-43A9-4FAE-A6F8-DECBAC1955E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50781638" sldId="521"/>
            <ac:spMk id="16" creationId="{AE864FCA-59EF-4708-A336-C1A5BB41A2D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50781638" sldId="521"/>
            <ac:spMk id="17" creationId="{BA76CCC0-0216-4D64-A944-07D68DDDAD5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50781638" sldId="521"/>
            <ac:spMk id="18" creationId="{862B520D-5232-4F10-AE22-6750F3866659}"/>
          </ac:spMkLst>
        </pc:spChg>
        <pc:spChg chg="add mod">
          <ac:chgData name="Hugo Kornelis" userId="6575f6931dc33de0" providerId="LiveId" clId="{B12FDD91-BE37-42D3-9112-04CC9605387E}" dt="2020-09-02T10:15:02.306" v="38"/>
          <ac:spMkLst>
            <pc:docMk/>
            <pc:sldMk cId="350781638" sldId="521"/>
            <ac:spMk id="19" creationId="{6F6E82B3-2347-4943-828D-4CC61241EC1C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646885974" sldId="522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46885974" sldId="522"/>
            <ac:spMk id="4" creationId="{5AADDC77-A5C0-476D-961E-233727EE1D4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46885974" sldId="522"/>
            <ac:spMk id="8" creationId="{CDA41F1B-751B-4528-8FAD-1D2881ECAA4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46885974" sldId="522"/>
            <ac:spMk id="9" creationId="{A3F0BB86-973A-44F8-A3C8-FC3B31D93A1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46885974" sldId="522"/>
            <ac:spMk id="10" creationId="{A7387F53-40D7-4AC9-8751-C66B65DAD49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46885974" sldId="522"/>
            <ac:spMk id="12" creationId="{D2F37ADC-89FE-4475-96A3-B6DC9EAE6EC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46885974" sldId="522"/>
            <ac:spMk id="13" creationId="{401AECD6-CA78-4AAC-AFFE-CBD2500C9FF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46885974" sldId="522"/>
            <ac:spMk id="16" creationId="{DC9AB4EE-67DE-4A99-9D4D-786B45536E7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46885974" sldId="522"/>
            <ac:spMk id="17" creationId="{2D8F2CA5-7530-43DA-9AAB-AE24A59FA3D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46885974" sldId="522"/>
            <ac:spMk id="20" creationId="{2961E821-7A99-4A64-ACEC-D40C1EBE3A6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46885974" sldId="522"/>
            <ac:spMk id="21" creationId="{220FFB27-E328-44AD-ABB0-39507437CCE5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721405709" sldId="523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21405709" sldId="523"/>
            <ac:spMk id="4" creationId="{D615A8C8-55A9-4145-B6D5-A28B71F2CA2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21405709" sldId="523"/>
            <ac:spMk id="8" creationId="{2DCD6AF0-E73A-4134-BD8E-618A8ADDB14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21405709" sldId="523"/>
            <ac:spMk id="10" creationId="{537B9A82-CC6A-4C15-87AA-07AF44481CF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21405709" sldId="523"/>
            <ac:spMk id="11" creationId="{3A51809E-F765-4CF0-A5D1-04F46295A98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21405709" sldId="523"/>
            <ac:spMk id="12" creationId="{13B3544C-A17C-47FB-82F5-4241341B008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21405709" sldId="523"/>
            <ac:spMk id="17" creationId="{9C766426-A089-4A71-9A3B-C94BB4C94CD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21405709" sldId="523"/>
            <ac:spMk id="18" creationId="{C948868A-DB3D-497B-88B3-07A7CFEA41F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21405709" sldId="523"/>
            <ac:spMk id="19" creationId="{B0B30FD5-C730-4F1B-B1C0-6ACE53D2772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21405709" sldId="523"/>
            <ac:spMk id="20" creationId="{69C646BC-09C1-4FC1-9D2E-E19B4DA9B84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21405709" sldId="523"/>
            <ac:spMk id="21" creationId="{2E576F38-9280-401F-B384-7766FE9A615F}"/>
          </ac:spMkLst>
        </pc:spChg>
        <pc:spChg chg="add mod">
          <ac:chgData name="Hugo Kornelis" userId="6575f6931dc33de0" providerId="LiveId" clId="{B12FDD91-BE37-42D3-9112-04CC9605387E}" dt="2020-09-02T10:15:02.306" v="38"/>
          <ac:spMkLst>
            <pc:docMk/>
            <pc:sldMk cId="1721405709" sldId="523"/>
            <ac:spMk id="22" creationId="{2F4238D2-7A34-43E9-82AD-C1C62D2370AE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99013315" sldId="524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99013315" sldId="524"/>
            <ac:spMk id="4" creationId="{D42E2636-EB2E-4DDD-A85C-C7AE316E6A0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99013315" sldId="524"/>
            <ac:spMk id="8" creationId="{6C54D82E-CCCB-4DC6-A387-C2A14452003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99013315" sldId="524"/>
            <ac:spMk id="9" creationId="{618D1D77-EDD3-4DFC-BB9D-CF14A70CFE7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99013315" sldId="524"/>
            <ac:spMk id="12" creationId="{66004247-B152-445B-8C1B-5CBC37B60EC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99013315" sldId="524"/>
            <ac:spMk id="13" creationId="{EA4E14A0-276C-4AE9-B12D-04664ACB7BF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99013315" sldId="524"/>
            <ac:spMk id="14" creationId="{799A3108-2F80-436E-9FB0-66AEFFB2EC0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99013315" sldId="524"/>
            <ac:spMk id="15" creationId="{F03BB3D7-31F3-46BC-B23A-7492F658DA4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99013315" sldId="524"/>
            <ac:spMk id="16" creationId="{9BFECEBE-5E3C-450A-80F1-FB96219C038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99013315" sldId="524"/>
            <ac:spMk id="17" creationId="{18957612-E506-419C-B296-57A355BA8FE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99013315" sldId="524"/>
            <ac:spMk id="18" creationId="{3CCEE310-0C42-467E-AFA7-D8F8BC0A1FC2}"/>
          </ac:spMkLst>
        </pc:spChg>
      </pc:sldChg>
      <pc:sldChg chg="addSp delSp modSp add del">
        <pc:chgData name="Hugo Kornelis" userId="6575f6931dc33de0" providerId="LiveId" clId="{B12FDD91-BE37-42D3-9112-04CC9605387E}" dt="2020-09-02T10:19:37.815" v="166" actId="478"/>
        <pc:sldMkLst>
          <pc:docMk/>
          <pc:sldMk cId="123111751" sldId="529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23111751" sldId="529"/>
            <ac:spMk id="4" creationId="{C62B1466-4722-4978-8FAA-770282B15AE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23111751" sldId="529"/>
            <ac:spMk id="8" creationId="{30F9AE8B-476C-4159-8931-DFE3CE1B1E1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23111751" sldId="529"/>
            <ac:spMk id="9" creationId="{10E9F44A-B5E1-419B-8AF4-3A664F12298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23111751" sldId="529"/>
            <ac:spMk id="10" creationId="{50750434-CC66-4BC6-8638-3B26B03F364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23111751" sldId="529"/>
            <ac:spMk id="11" creationId="{FE99DCBE-2B5A-4710-82C8-B3F6F4BE9C1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23111751" sldId="529"/>
            <ac:spMk id="12" creationId="{F14D404E-4340-46A8-91FD-0B8818A03BF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23111751" sldId="529"/>
            <ac:spMk id="13" creationId="{163062E9-4AFF-4317-A934-33CCE4D4CF8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23111751" sldId="529"/>
            <ac:spMk id="14" creationId="{8B630444-281E-48F8-938D-31978B86B28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23111751" sldId="529"/>
            <ac:spMk id="15" creationId="{3C074FF9-DDB8-45F8-8B1D-86F67659992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23111751" sldId="529"/>
            <ac:spMk id="16" creationId="{4224CB90-C2F0-455D-A666-1B780097D3E7}"/>
          </ac:spMkLst>
        </pc:spChg>
        <pc:spChg chg="add del mod">
          <ac:chgData name="Hugo Kornelis" userId="6575f6931dc33de0" providerId="LiveId" clId="{B12FDD91-BE37-42D3-9112-04CC9605387E}" dt="2020-09-02T10:19:37.815" v="166" actId="478"/>
          <ac:spMkLst>
            <pc:docMk/>
            <pc:sldMk cId="123111751" sldId="529"/>
            <ac:spMk id="17" creationId="{619A6781-0081-4167-BD94-65A9279B2E4E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2982878015" sldId="530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982878015" sldId="530"/>
            <ac:spMk id="7" creationId="{3A4D4C7A-8B39-44FA-9E54-D2A5540F062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982878015" sldId="530"/>
            <ac:spMk id="9" creationId="{516839F4-088B-4514-8DB0-63F8576A2C1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982878015" sldId="530"/>
            <ac:spMk id="10" creationId="{657B0E27-C7C6-43BE-8DCC-22B6090D547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982878015" sldId="530"/>
            <ac:spMk id="11" creationId="{4F3249E7-0624-442F-BA33-44B1F80DAB5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982878015" sldId="530"/>
            <ac:spMk id="12" creationId="{5E5CF90E-33E1-4FA8-B778-9D199EAD8F3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982878015" sldId="530"/>
            <ac:spMk id="13" creationId="{A332AA1B-6FD3-46B6-9F00-8B16898B5C7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982878015" sldId="530"/>
            <ac:spMk id="14" creationId="{EDD0C88E-874F-4DF6-9886-4A574572090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982878015" sldId="530"/>
            <ac:spMk id="15" creationId="{4C5324D6-7C9E-41CA-977B-49FBC7AAAD1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982878015" sldId="530"/>
            <ac:spMk id="16" creationId="{6EB2E99C-6ED3-4F24-A608-956616936AC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982878015" sldId="530"/>
            <ac:spMk id="17" creationId="{8A45FB12-9E0B-4798-85ED-A03A959E34EF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2636490309" sldId="531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636490309" sldId="531"/>
            <ac:spMk id="4" creationId="{CC53468B-DD69-4E19-BDF9-404A94E7AD2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636490309" sldId="531"/>
            <ac:spMk id="8" creationId="{ACFF2C51-0E4A-4918-855F-B1DCB5C6D08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636490309" sldId="531"/>
            <ac:spMk id="9" creationId="{01EC2AB9-47E3-409C-8421-E19CB480F31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636490309" sldId="531"/>
            <ac:spMk id="10" creationId="{B81DABC8-C909-42C5-BE4C-F326EEC3114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636490309" sldId="531"/>
            <ac:spMk id="11" creationId="{8E5B550D-C20F-4688-8B8C-83A232421A9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636490309" sldId="531"/>
            <ac:spMk id="12" creationId="{7AB8C3F9-0466-4508-8E58-76666F94145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636490309" sldId="531"/>
            <ac:spMk id="13" creationId="{7CE6F07D-5C23-4F37-997C-9AB1E81FD4E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636490309" sldId="531"/>
            <ac:spMk id="14" creationId="{C1CE8B71-0813-4202-8BB1-3FA6EFA8DC3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636490309" sldId="531"/>
            <ac:spMk id="15" creationId="{547A7F60-EFBB-4559-88C0-D1D00D180AA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636490309" sldId="531"/>
            <ac:spMk id="16" creationId="{5C42C78C-DE57-4D97-BFE0-C6BEC8E16FB1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2614040220" sldId="533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614040220" sldId="533"/>
            <ac:spMk id="4" creationId="{24274534-CA4B-440A-B9BA-1753DC8C214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614040220" sldId="533"/>
            <ac:spMk id="7" creationId="{9556AA56-EEDE-454A-B547-37D0D5B196F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614040220" sldId="533"/>
            <ac:spMk id="8" creationId="{5FC9AAFE-760B-427C-92D2-D0CF5B2BFFF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614040220" sldId="533"/>
            <ac:spMk id="11" creationId="{B8EF17EB-FFB2-4E02-9A39-30DDB2DB114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614040220" sldId="533"/>
            <ac:spMk id="12" creationId="{7CB69E5E-A6AF-418C-A7C4-56465AB4317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614040220" sldId="533"/>
            <ac:spMk id="13" creationId="{D8EC4AB0-0260-4367-8038-6ABC92747F0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614040220" sldId="533"/>
            <ac:spMk id="15" creationId="{C13EF76F-1719-4997-8A1C-A3602C9B279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614040220" sldId="533"/>
            <ac:spMk id="16" creationId="{F19507FE-129B-4E85-A7AB-3F7CF78FF88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614040220" sldId="533"/>
            <ac:spMk id="17" creationId="{BE3ADBC4-C43F-43F7-8A04-0257B0811F6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614040220" sldId="533"/>
            <ac:spMk id="18" creationId="{6FD16F82-3EAC-44A2-8DEE-E146DAE9D675}"/>
          </ac:spMkLst>
        </pc:spChg>
        <pc:spChg chg="add mod">
          <ac:chgData name="Hugo Kornelis" userId="6575f6931dc33de0" providerId="LiveId" clId="{B12FDD91-BE37-42D3-9112-04CC9605387E}" dt="2020-09-02T10:15:02.306" v="38"/>
          <ac:spMkLst>
            <pc:docMk/>
            <pc:sldMk cId="2614040220" sldId="533"/>
            <ac:spMk id="19" creationId="{452DD7A2-CE0E-43E4-BE38-4EDDF15EE9F9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918984089" sldId="534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918984089" sldId="534"/>
            <ac:spMk id="4" creationId="{2925652D-BFF2-4C84-8182-B1DA1F2320F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918984089" sldId="534"/>
            <ac:spMk id="7" creationId="{F7394A0D-88AB-4691-8343-0F4207CFAAE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918984089" sldId="534"/>
            <ac:spMk id="8" creationId="{8F203C59-C9DB-4F19-93A0-74D0CB80266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918984089" sldId="534"/>
            <ac:spMk id="11" creationId="{7FEFE01A-6DFD-4DC4-9324-D314E00799E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918984089" sldId="534"/>
            <ac:spMk id="12" creationId="{8E0FF914-0BB5-4683-A38D-9D157D3C616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918984089" sldId="534"/>
            <ac:spMk id="13" creationId="{617AFBF7-0D0A-43B3-8846-3F34CC1928B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918984089" sldId="534"/>
            <ac:spMk id="15" creationId="{D0FA01FB-6374-4509-80DB-5C360DB1546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918984089" sldId="534"/>
            <ac:spMk id="16" creationId="{920AF014-D13E-491C-B9AE-9E0233FACED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918984089" sldId="534"/>
            <ac:spMk id="17" creationId="{E82D490E-30C9-4916-B7EB-9560AFEFF1A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918984089" sldId="534"/>
            <ac:spMk id="18" creationId="{EE3DE877-F166-4AF6-84B4-A3666D60EAE1}"/>
          </ac:spMkLst>
        </pc:spChg>
        <pc:spChg chg="add mod">
          <ac:chgData name="Hugo Kornelis" userId="6575f6931dc33de0" providerId="LiveId" clId="{B12FDD91-BE37-42D3-9112-04CC9605387E}" dt="2020-09-02T10:15:02.306" v="38"/>
          <ac:spMkLst>
            <pc:docMk/>
            <pc:sldMk cId="3918984089" sldId="534"/>
            <ac:spMk id="19" creationId="{B2FC858E-239D-4948-BC41-B927B40BA9F8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2999687447" sldId="535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999687447" sldId="535"/>
            <ac:spMk id="4" creationId="{697A20DE-3243-48E7-816E-FE0490D8579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999687447" sldId="535"/>
            <ac:spMk id="8" creationId="{03FEBA99-9728-4AFC-AA61-C3CFC60F2C9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999687447" sldId="535"/>
            <ac:spMk id="9" creationId="{16FF33F0-2F22-4EEF-9265-B231571A661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999687447" sldId="535"/>
            <ac:spMk id="10" creationId="{DE772D04-DD5C-4E71-ABCC-D5362BAE898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999687447" sldId="535"/>
            <ac:spMk id="11" creationId="{02687D33-E607-4520-B464-E68DB529757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999687447" sldId="535"/>
            <ac:spMk id="12" creationId="{554C8C61-9FC8-46C6-90D0-6CD98B864E0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999687447" sldId="535"/>
            <ac:spMk id="14" creationId="{78804167-1B79-48D1-81E0-B4C66FD1DF4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999687447" sldId="535"/>
            <ac:spMk id="15" creationId="{3193BC4F-8EAA-470F-B80D-97C7897CA7C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999687447" sldId="535"/>
            <ac:spMk id="16" creationId="{4128641F-0417-48F2-A185-8EA413D2A03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999687447" sldId="535"/>
            <ac:spMk id="17" creationId="{9DF7A23F-6C14-4B4F-863C-F1DC866F6445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402704276" sldId="537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402704276" sldId="537"/>
            <ac:spMk id="4" creationId="{504B643C-38B8-49AB-9972-4E607B620D6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402704276" sldId="537"/>
            <ac:spMk id="7" creationId="{3EDEE65B-6BD6-4EE2-8FC7-A2910409DBF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402704276" sldId="537"/>
            <ac:spMk id="8" creationId="{36124D2D-71E5-42E2-8146-7DFDA88E5F7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402704276" sldId="537"/>
            <ac:spMk id="9" creationId="{5635F044-7169-45D2-9E20-E9867CF49AD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402704276" sldId="537"/>
            <ac:spMk id="11" creationId="{2CDC85EF-EAA1-4501-A3CA-98ADB726DD5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402704276" sldId="537"/>
            <ac:spMk id="12" creationId="{E12D08BE-7534-4137-B1D2-8C4A5FE585B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402704276" sldId="537"/>
            <ac:spMk id="13" creationId="{2A5DAE01-3C11-4D71-B4E9-123D4B889F3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402704276" sldId="537"/>
            <ac:spMk id="14" creationId="{82A3EB2D-B2D1-4A64-B3B8-CE14AFF9641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402704276" sldId="537"/>
            <ac:spMk id="15" creationId="{A38D78E1-AD66-4DB1-979F-76954763402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402704276" sldId="537"/>
            <ac:spMk id="16" creationId="{07E0AF39-53A5-4AA7-BBC6-953748FDDA4E}"/>
          </ac:spMkLst>
        </pc:spChg>
        <pc:spChg chg="add mod">
          <ac:chgData name="Hugo Kornelis" userId="6575f6931dc33de0" providerId="LiveId" clId="{B12FDD91-BE37-42D3-9112-04CC9605387E}" dt="2020-09-02T10:15:02.306" v="38"/>
          <ac:spMkLst>
            <pc:docMk/>
            <pc:sldMk cId="1402704276" sldId="537"/>
            <ac:spMk id="17" creationId="{2279513C-8F5C-4D9D-B39D-948D55F01F5D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2351852229" sldId="552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351852229" sldId="552"/>
            <ac:spMk id="4" creationId="{B450662B-36F1-4E38-AD66-7CA19714360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351852229" sldId="552"/>
            <ac:spMk id="7" creationId="{241199F9-55F6-48D4-95A1-0E5B3E4ACD2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351852229" sldId="552"/>
            <ac:spMk id="8" creationId="{C5600223-2CFA-455B-8791-A695950B804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351852229" sldId="552"/>
            <ac:spMk id="10" creationId="{A7EE9F1A-F942-4CD3-B7E5-E3960836B0F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351852229" sldId="552"/>
            <ac:spMk id="11" creationId="{07C18266-B89C-4A84-8F70-BF784A6E4DA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351852229" sldId="552"/>
            <ac:spMk id="12" creationId="{8DE8F4F7-F72F-4778-BCE4-4929F279D14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351852229" sldId="552"/>
            <ac:spMk id="13" creationId="{675A9318-D4F8-4E70-B562-4BE1B03D59E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351852229" sldId="552"/>
            <ac:spMk id="14" creationId="{01C794D0-4CEA-4011-B501-343E3020CB8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351852229" sldId="552"/>
            <ac:spMk id="15" creationId="{9D2FF26B-0FF2-41BE-A926-CC185BDAC4F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351852229" sldId="552"/>
            <ac:spMk id="16" creationId="{7D32F067-59FA-48D1-AC77-FCFDC4369E54}"/>
          </ac:spMkLst>
        </pc:spChg>
        <pc:spChg chg="add mod">
          <ac:chgData name="Hugo Kornelis" userId="6575f6931dc33de0" providerId="LiveId" clId="{B12FDD91-BE37-42D3-9112-04CC9605387E}" dt="2020-09-02T10:15:02.306" v="38"/>
          <ac:spMkLst>
            <pc:docMk/>
            <pc:sldMk cId="2351852229" sldId="552"/>
            <ac:spMk id="17" creationId="{15AED08D-DF78-4831-BC5B-A992A4FD65BD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534960540" sldId="553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534960540" sldId="553"/>
            <ac:spMk id="7" creationId="{CC897374-F1D6-430A-82A6-008EC3B93DD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534960540" sldId="553"/>
            <ac:spMk id="10" creationId="{3F51423E-ED98-4D32-B461-EF5192D9A02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534960540" sldId="553"/>
            <ac:spMk id="11" creationId="{5DD58B3E-6DFC-4EC1-87FA-AAFA588A393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534960540" sldId="553"/>
            <ac:spMk id="12" creationId="{2DC92E40-4DE9-4174-B3EF-DA6E952E141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534960540" sldId="553"/>
            <ac:spMk id="13" creationId="{C8EAFF48-AA19-47C8-BB83-46D3CD412DE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534960540" sldId="553"/>
            <ac:spMk id="14" creationId="{5DF046EF-3B0A-40B6-A10C-BE0DC6C0F12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534960540" sldId="553"/>
            <ac:spMk id="15" creationId="{BB97F938-F6BD-4A48-A83C-B7D22B104BD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534960540" sldId="553"/>
            <ac:spMk id="16" creationId="{AAC12FF6-2D5B-46C5-8BBA-DAD74CB7022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534960540" sldId="553"/>
            <ac:spMk id="17" creationId="{F5499C46-B654-4F59-BF40-6C401FBAB7F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534960540" sldId="553"/>
            <ac:spMk id="18" creationId="{38927F21-B42D-4F56-BDD8-910B44247121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386944417" sldId="554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386944417" sldId="554"/>
            <ac:spMk id="4" creationId="{BC0E8C90-7245-4808-B46E-FD17347AA98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386944417" sldId="554"/>
            <ac:spMk id="8" creationId="{5AB121B8-7B65-435A-9AD0-B15C152B557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386944417" sldId="554"/>
            <ac:spMk id="9" creationId="{F30369E8-610B-474B-937A-497E431EA93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386944417" sldId="554"/>
            <ac:spMk id="10" creationId="{1C26A72D-C108-442F-BB63-5DC1D39D8DE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386944417" sldId="554"/>
            <ac:spMk id="11" creationId="{DE217970-C02A-4189-85D5-49F52671F29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386944417" sldId="554"/>
            <ac:spMk id="12" creationId="{0462FB41-40F5-4332-B290-2A4C76290B6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386944417" sldId="554"/>
            <ac:spMk id="13" creationId="{9430F1DE-78FD-473F-A2E9-0AA6D2BA7EC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386944417" sldId="554"/>
            <ac:spMk id="14" creationId="{3CB60685-CDEA-46EE-AFE3-667587C6641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386944417" sldId="554"/>
            <ac:spMk id="15" creationId="{6F4C9104-3ADD-4254-9706-23E7DFC9C20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386944417" sldId="554"/>
            <ac:spMk id="16" creationId="{9F995BDC-D4BA-4706-B346-7EECBE7FF9B8}"/>
          </ac:spMkLst>
        </pc:spChg>
        <pc:spChg chg="add mod">
          <ac:chgData name="Hugo Kornelis" userId="6575f6931dc33de0" providerId="LiveId" clId="{B12FDD91-BE37-42D3-9112-04CC9605387E}" dt="2020-09-02T10:15:02.306" v="38"/>
          <ac:spMkLst>
            <pc:docMk/>
            <pc:sldMk cId="3386944417" sldId="554"/>
            <ac:spMk id="17" creationId="{A3FD5CDD-083F-4B94-9F45-CEE2EE95B13F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78934002" sldId="555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8934002" sldId="555"/>
            <ac:spMk id="4" creationId="{22CA7FD4-E841-4859-A301-BDE7DC8C8DC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8934002" sldId="555"/>
            <ac:spMk id="9" creationId="{DE38D8F4-A376-4B75-ACFE-040FDF03706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8934002" sldId="555"/>
            <ac:spMk id="10" creationId="{BE79FE53-9B9C-408F-8996-0A933F01244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8934002" sldId="555"/>
            <ac:spMk id="11" creationId="{B79505E3-EA3C-45D4-825C-DB13063303D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8934002" sldId="555"/>
            <ac:spMk id="12" creationId="{09C3D147-B7B3-4F4C-BA45-F450DFDCDC9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8934002" sldId="555"/>
            <ac:spMk id="13" creationId="{1457846C-9DEF-4D97-9F25-2DAA7A90AC8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8934002" sldId="555"/>
            <ac:spMk id="14" creationId="{12B9E48B-0083-4E66-844F-F6C276179D0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8934002" sldId="555"/>
            <ac:spMk id="15" creationId="{9139BB87-4A14-4792-A0B2-CDC07150BB0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8934002" sldId="555"/>
            <ac:spMk id="16" creationId="{A4BA465C-04C3-459D-B632-5DFAC4DCA84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8934002" sldId="555"/>
            <ac:spMk id="17" creationId="{A06FCD1E-2357-4E60-A080-591EB84F8A62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729399931" sldId="557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29399931" sldId="557"/>
            <ac:spMk id="4" creationId="{2C1D178B-A8FD-4CC3-9B00-EA54E9D49A2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29399931" sldId="557"/>
            <ac:spMk id="8" creationId="{C80B447B-05F3-419F-99A6-CFA7FA9FAF3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29399931" sldId="557"/>
            <ac:spMk id="9" creationId="{10547D60-8DE6-49ED-90AC-267B37285F5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29399931" sldId="557"/>
            <ac:spMk id="10" creationId="{06BD33BA-D56C-4E4E-892E-FC1CFAEEB42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29399931" sldId="557"/>
            <ac:spMk id="12" creationId="{A011B2F2-793F-4965-BE2A-BCEA42162BA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29399931" sldId="557"/>
            <ac:spMk id="13" creationId="{622A790F-812B-4F88-848B-4D2AD153F7B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29399931" sldId="557"/>
            <ac:spMk id="16" creationId="{DB26D4A6-3B88-4E76-88F7-9467E672B2D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29399931" sldId="557"/>
            <ac:spMk id="17" creationId="{7E45BEF2-B29E-4B96-9F1A-EA16BAF6DEF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29399931" sldId="557"/>
            <ac:spMk id="20" creationId="{84650921-BF81-47F7-8535-FE6AD59BBB8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29399931" sldId="557"/>
            <ac:spMk id="21" creationId="{6D5B1109-FEDC-47F9-8203-1DA2CA3AA88E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381691497" sldId="560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381691497" sldId="560"/>
            <ac:spMk id="7" creationId="{B5BE042A-E0A0-47BA-9459-9D339F0FA95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381691497" sldId="560"/>
            <ac:spMk id="9" creationId="{B57DC161-91C5-4339-BB26-FE1554A47ED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381691497" sldId="560"/>
            <ac:spMk id="10" creationId="{E06490C4-4561-4FD1-BEA2-229C0D4B259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381691497" sldId="560"/>
            <ac:spMk id="11" creationId="{F6CC7DE2-39C1-48DF-B6FA-F150D354346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381691497" sldId="560"/>
            <ac:spMk id="12" creationId="{4574C9D9-7584-4CF4-8C85-68C1BAC6DB0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381691497" sldId="560"/>
            <ac:spMk id="13" creationId="{CFFB7EDE-EA79-4D00-BBB5-4ACF8D02A11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381691497" sldId="560"/>
            <ac:spMk id="14" creationId="{EEE362C0-C423-44C9-96C9-BEAD3303926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381691497" sldId="560"/>
            <ac:spMk id="15" creationId="{90381096-66F4-4630-A1F1-220AA034405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381691497" sldId="560"/>
            <ac:spMk id="16" creationId="{5DF450AA-46F2-4A39-A97C-9ACD788E4D2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381691497" sldId="560"/>
            <ac:spMk id="17" creationId="{D93677A4-E4F8-4734-83B4-A7B8CBA81D55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2367806367" sldId="561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367806367" sldId="561"/>
            <ac:spMk id="7" creationId="{0D9F96C4-27F3-472E-A204-DF6BFCC9F06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367806367" sldId="561"/>
            <ac:spMk id="9" creationId="{D6465687-5B71-49D4-BFA6-8169F231AA9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367806367" sldId="561"/>
            <ac:spMk id="10" creationId="{57ED0593-A64B-484F-980D-D3107301FE7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367806367" sldId="561"/>
            <ac:spMk id="11" creationId="{9BB88DDD-45A9-45D9-91AE-27F9DA94E26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367806367" sldId="561"/>
            <ac:spMk id="12" creationId="{4160883A-5F1C-4C5A-992D-D1B85AB8229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367806367" sldId="561"/>
            <ac:spMk id="13" creationId="{8637268C-CFE8-43D0-BADE-4262A8ABFAA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367806367" sldId="561"/>
            <ac:spMk id="14" creationId="{1CFC3CF0-0207-40CA-9FF6-54DC28BD238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367806367" sldId="561"/>
            <ac:spMk id="15" creationId="{A5A4A86E-CA4E-43A4-A5D3-50F5F8D5984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367806367" sldId="561"/>
            <ac:spMk id="16" creationId="{A01EE148-15CD-4CB6-9FDA-4ABDEA9CEF7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367806367" sldId="561"/>
            <ac:spMk id="17" creationId="{35B8E9BA-4E42-47A0-9F54-5A7BC7997E4D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132978391" sldId="562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32978391" sldId="562"/>
            <ac:spMk id="7" creationId="{A61F0DC0-372C-413F-AD0D-01294F23CC8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32978391" sldId="562"/>
            <ac:spMk id="9" creationId="{D5C6CD8C-5676-4429-9BAE-AD5D8ECFB1E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32978391" sldId="562"/>
            <ac:spMk id="10" creationId="{CB33ADBD-F709-42CE-B429-5A876F9A22E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32978391" sldId="562"/>
            <ac:spMk id="11" creationId="{C67C83F4-741D-4C2D-B3B6-E4C5726337F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32978391" sldId="562"/>
            <ac:spMk id="12" creationId="{ABD995DE-4830-4981-BB1A-7CFC2FCA966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32978391" sldId="562"/>
            <ac:spMk id="13" creationId="{D02A64CA-79BA-45EC-B64C-2F4F16AB160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32978391" sldId="562"/>
            <ac:spMk id="14" creationId="{1A68E01F-15DA-4789-A18E-DD8A1D953AE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32978391" sldId="562"/>
            <ac:spMk id="15" creationId="{63505963-B5A4-4D56-9468-FF08496C17F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32978391" sldId="562"/>
            <ac:spMk id="16" creationId="{5D8EAEC4-6AA5-455E-BDDF-CA2CB9341CA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32978391" sldId="562"/>
            <ac:spMk id="17" creationId="{7875A11D-3F36-46F5-8454-28035FDD459D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184405433" sldId="563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84405433" sldId="563"/>
            <ac:spMk id="4" creationId="{95DB4BF6-0CB6-4D06-B6FF-66FFCE9BA90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84405433" sldId="563"/>
            <ac:spMk id="8" creationId="{F271C1EA-4E20-4001-B0A4-51DC37E1FA4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84405433" sldId="563"/>
            <ac:spMk id="9" creationId="{4E570BF7-7402-4D52-A8C4-6CF466089E6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84405433" sldId="563"/>
            <ac:spMk id="13" creationId="{2AF6DD8C-489C-42EF-A345-CB4D673950C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84405433" sldId="563"/>
            <ac:spMk id="14" creationId="{6C74E444-7D88-4E69-A269-FF7EFFA651D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84405433" sldId="563"/>
            <ac:spMk id="15" creationId="{C0B6447B-996F-448C-8B10-259FE9C1934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84405433" sldId="563"/>
            <ac:spMk id="16" creationId="{A7353C7D-89BB-4305-BCF9-FCDC53AAAFD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84405433" sldId="563"/>
            <ac:spMk id="17" creationId="{4785D774-D513-4AAA-A88A-96C2C56EE29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84405433" sldId="563"/>
            <ac:spMk id="18" creationId="{72DACD44-E62B-45BC-B657-500CBBD514E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84405433" sldId="563"/>
            <ac:spMk id="19" creationId="{6EF495C8-46ED-429E-A755-B336CDF84CE1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4260976315" sldId="569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260976315" sldId="569"/>
            <ac:spMk id="4" creationId="{F4F3F8FE-9456-45B6-8C8D-C29E83ECB74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260976315" sldId="569"/>
            <ac:spMk id="8" creationId="{182C13DC-3398-4DC1-BD0B-DD6A94784D2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260976315" sldId="569"/>
            <ac:spMk id="9" creationId="{92B9CA2F-946B-40B5-8216-A7C3CC1E784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260976315" sldId="569"/>
            <ac:spMk id="10" creationId="{E6CE99BB-153E-4E79-ACB8-E827037319B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260976315" sldId="569"/>
            <ac:spMk id="11" creationId="{A72E8ACB-F3BA-45D0-96E0-FCACAC98925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260976315" sldId="569"/>
            <ac:spMk id="12" creationId="{9643AFC0-252D-45CD-BD3F-A3241B2AF66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260976315" sldId="569"/>
            <ac:spMk id="13" creationId="{0ACE3233-63D6-4E67-BCE6-4F50734AF6A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260976315" sldId="569"/>
            <ac:spMk id="14" creationId="{F0F89241-FD57-4E63-8549-50252FC96D6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260976315" sldId="569"/>
            <ac:spMk id="15" creationId="{A7BC0841-61C4-4C33-B931-4021B53BB4D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260976315" sldId="569"/>
            <ac:spMk id="16" creationId="{2BE96E63-EC08-461E-880D-F03893AAD914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649652810" sldId="570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49652810" sldId="570"/>
            <ac:spMk id="4" creationId="{8B0D1F8F-9930-4E9C-B9AD-4BAAD24E2B3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49652810" sldId="570"/>
            <ac:spMk id="8" creationId="{7A200A0E-AE19-44FF-9AB3-3F298F31C0F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49652810" sldId="570"/>
            <ac:spMk id="9" creationId="{7880FE5E-2DC5-4060-83A3-ADBD439C012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49652810" sldId="570"/>
            <ac:spMk id="10" creationId="{E1745EC3-8F24-4374-B7CB-3992DE9911F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49652810" sldId="570"/>
            <ac:spMk id="11" creationId="{427F8941-586C-476E-B3E3-EC21133A75F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49652810" sldId="570"/>
            <ac:spMk id="12" creationId="{3B44DFF4-227F-4904-9944-6F31C1533FB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49652810" sldId="570"/>
            <ac:spMk id="13" creationId="{3CA3A958-3C22-4308-9931-866800C0F60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49652810" sldId="570"/>
            <ac:spMk id="14" creationId="{EB79DFE5-7A54-4BAD-BBB5-70F92CDF939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49652810" sldId="570"/>
            <ac:spMk id="15" creationId="{E9F64013-08D3-40AE-8D76-368E7E14353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49652810" sldId="570"/>
            <ac:spMk id="16" creationId="{E7753FDE-109F-4072-B747-8C1948FACD19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70678534" sldId="571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0678534" sldId="571"/>
            <ac:spMk id="8" creationId="{483F9F2E-E9ED-461B-A761-3392FBF2BCE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0678534" sldId="571"/>
            <ac:spMk id="9" creationId="{A1598C67-4A1C-407B-A61D-4210D8430C7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0678534" sldId="571"/>
            <ac:spMk id="10" creationId="{CF39EA87-848D-4128-A31F-1E9BC4D6BA1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0678534" sldId="571"/>
            <ac:spMk id="11" creationId="{B7F86C51-0575-4241-A8B7-73F5BC89A8D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0678534" sldId="571"/>
            <ac:spMk id="12" creationId="{71286CDC-FA34-47C0-9E14-CDE5ABE66C6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0678534" sldId="571"/>
            <ac:spMk id="13" creationId="{208CF6A2-E029-4AA8-BCD6-58FFE72FF90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0678534" sldId="571"/>
            <ac:spMk id="14" creationId="{A23FEDAA-958D-4C28-B86D-B05D693DF1A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0678534" sldId="571"/>
            <ac:spMk id="15" creationId="{77D5BBCE-9268-4EB7-872F-2F099A33647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0678534" sldId="571"/>
            <ac:spMk id="16" creationId="{212CBA66-123F-41FB-883A-AC1D13B5E2D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0678534" sldId="571"/>
            <ac:spMk id="17" creationId="{A773DA34-E55F-4579-B11F-78D6CA6A7FD9}"/>
          </ac:spMkLst>
        </pc:spChg>
      </pc:sldChg>
      <pc:sldChg chg="add del">
        <pc:chgData name="Hugo Kornelis" userId="6575f6931dc33de0" providerId="LiveId" clId="{B12FDD91-BE37-42D3-9112-04CC9605387E}" dt="2020-09-02T10:14:07.245" v="17"/>
        <pc:sldMkLst>
          <pc:docMk/>
          <pc:sldMk cId="820357253" sldId="572"/>
        </pc:sldMkLst>
      </pc:sldChg>
      <pc:sldChg chg="add del">
        <pc:chgData name="Hugo Kornelis" userId="6575f6931dc33de0" providerId="LiveId" clId="{B12FDD91-BE37-42D3-9112-04CC9605387E}" dt="2020-09-02T10:14:12.948" v="22"/>
        <pc:sldMkLst>
          <pc:docMk/>
          <pc:sldMk cId="3038780280" sldId="572"/>
        </pc:sldMkLst>
      </pc:sldChg>
      <pc:sldChg chg="addSp delSp modSp add">
        <pc:chgData name="Hugo Kornelis" userId="6575f6931dc33de0" providerId="LiveId" clId="{B12FDD91-BE37-42D3-9112-04CC9605387E}" dt="2020-09-02T10:15:02.306" v="38"/>
        <pc:sldMkLst>
          <pc:docMk/>
          <pc:sldMk cId="3892633608" sldId="572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892633608" sldId="572"/>
            <ac:spMk id="7" creationId="{14440EEB-4118-40EA-A9C4-FBC90BE7EDA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892633608" sldId="572"/>
            <ac:spMk id="9" creationId="{317B8B43-6F79-490C-B805-0412C76064A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892633608" sldId="572"/>
            <ac:spMk id="10" creationId="{DC181311-788B-43DC-9A5F-012EFF7F654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892633608" sldId="572"/>
            <ac:spMk id="11" creationId="{04582A88-B776-43C3-A222-5835F9991C3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892633608" sldId="572"/>
            <ac:spMk id="12" creationId="{421CACF9-6DC5-4C56-8937-81C8B6E31DF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892633608" sldId="572"/>
            <ac:spMk id="13" creationId="{7DA46753-290F-4D81-811E-BF807E17DBD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892633608" sldId="572"/>
            <ac:spMk id="14" creationId="{6B502EDE-DBD8-4FCF-A490-8E6028F8AA2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892633608" sldId="572"/>
            <ac:spMk id="15" creationId="{1F0C33E1-6591-45E5-A3A7-BE11F1CC41C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892633608" sldId="572"/>
            <ac:spMk id="16" creationId="{88659BF9-2943-4301-AE3E-1E1AD19351D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892633608" sldId="572"/>
            <ac:spMk id="17" creationId="{AF62A601-D003-4CE5-B873-808B854F8526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2726995968" sldId="573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726995968" sldId="573"/>
            <ac:spMk id="8" creationId="{3F7FCCB6-50B4-4669-96B3-35483C00B0D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726995968" sldId="573"/>
            <ac:spMk id="9" creationId="{A6CDDECE-DAB2-447C-82C3-7E63ACCF0CA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726995968" sldId="573"/>
            <ac:spMk id="10" creationId="{CE162412-73EC-45AB-BA6F-DBADD70D776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726995968" sldId="573"/>
            <ac:spMk id="11" creationId="{5682BDDA-EB4E-4D72-BD7A-CBBA5AC08D5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726995968" sldId="573"/>
            <ac:spMk id="12" creationId="{9E4711EF-600C-4B21-AFD3-E14CC1C1A75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726995968" sldId="573"/>
            <ac:spMk id="13" creationId="{8E29D221-2373-40CE-8BDD-FC900F56E37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726995968" sldId="573"/>
            <ac:spMk id="14" creationId="{377929AD-2D2E-4192-A441-A551FB94FA3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726995968" sldId="573"/>
            <ac:spMk id="15" creationId="{3712ED1D-3394-42E3-9751-D387A7959B4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726995968" sldId="573"/>
            <ac:spMk id="16" creationId="{547DE6CE-E22A-4894-8D8C-82508CB6F91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726995968" sldId="573"/>
            <ac:spMk id="17" creationId="{EED40DAC-E877-4BE4-AAE0-88C6095D4016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046712767" sldId="577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46712767" sldId="577"/>
            <ac:spMk id="4" creationId="{F465049A-7E9A-4459-BAC8-6521A57534F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46712767" sldId="577"/>
            <ac:spMk id="8" creationId="{7E16DC17-8F67-4C2D-B835-FB2A430E713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46712767" sldId="577"/>
            <ac:spMk id="9" creationId="{25D0E8D3-FDF0-4285-8C58-F3FD76B6E3B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46712767" sldId="577"/>
            <ac:spMk id="10" creationId="{46AC1EB4-76D2-4F51-A1AF-791A35096D3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46712767" sldId="577"/>
            <ac:spMk id="11" creationId="{6DF053EB-D9E6-4D44-9B80-1E3DA7A9960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46712767" sldId="577"/>
            <ac:spMk id="12" creationId="{4E637B13-1A75-4D36-81FE-A1FB59029C6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46712767" sldId="577"/>
            <ac:spMk id="13" creationId="{9CE6FB9A-FB13-414A-82E2-31559A6861F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46712767" sldId="577"/>
            <ac:spMk id="14" creationId="{32A09F3B-A7FE-437E-A80F-3F1D75042C7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46712767" sldId="577"/>
            <ac:spMk id="15" creationId="{36506F72-3041-4176-B988-2658E430583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46712767" sldId="577"/>
            <ac:spMk id="16" creationId="{B90CDD84-93AD-4AE1-B738-F109F0EADEDF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626659747" sldId="588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26659747" sldId="588"/>
            <ac:spMk id="4" creationId="{C48CD2E4-CFAC-4D07-BFE6-1401FAFD8A2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26659747" sldId="588"/>
            <ac:spMk id="8" creationId="{2DE7FB12-6000-4D4F-BD0E-6189BB5277D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26659747" sldId="588"/>
            <ac:spMk id="9" creationId="{FC5E9838-54BB-45B0-9968-D1D9E134249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26659747" sldId="588"/>
            <ac:spMk id="10" creationId="{9FD7811D-AF74-44A6-A084-18C0530883E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26659747" sldId="588"/>
            <ac:spMk id="11" creationId="{74827B69-FEA5-4D76-835E-9CD44A4503B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26659747" sldId="588"/>
            <ac:spMk id="12" creationId="{D0204EFE-7E90-4B07-A2CA-FCFE416FB57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26659747" sldId="588"/>
            <ac:spMk id="13" creationId="{0F507D1C-7A50-4792-A7D9-970575AFE4B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26659747" sldId="588"/>
            <ac:spMk id="14" creationId="{C1B61C02-28CF-43CB-8778-624DE339426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26659747" sldId="588"/>
            <ac:spMk id="15" creationId="{62E055FB-DDCC-4257-952C-E0BB68D1BAF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26659747" sldId="588"/>
            <ac:spMk id="16" creationId="{1EFD0D2D-E250-4D3B-A97E-A209CF9E5ED5}"/>
          </ac:spMkLst>
        </pc:spChg>
      </pc:sldChg>
      <pc:sldChg chg="addSp delSp modSp add del">
        <pc:chgData name="Hugo Kornelis" userId="6575f6931dc33de0" providerId="LiveId" clId="{B12FDD91-BE37-42D3-9112-04CC9605387E}" dt="2020-09-02T10:15:02.461" v="40" actId="27636"/>
        <pc:sldMkLst>
          <pc:docMk/>
          <pc:sldMk cId="2747738155" sldId="589"/>
        </pc:sldMkLst>
        <pc:spChg chg="mod">
          <ac:chgData name="Hugo Kornelis" userId="6575f6931dc33de0" providerId="LiveId" clId="{B12FDD91-BE37-42D3-9112-04CC9605387E}" dt="2020-09-02T10:15:02.461" v="40" actId="27636"/>
          <ac:spMkLst>
            <pc:docMk/>
            <pc:sldMk cId="2747738155" sldId="589"/>
            <ac:spMk id="3" creationId="{00000000-0000-0000-0000-00000000000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747738155" sldId="589"/>
            <ac:spMk id="8" creationId="{5DFFC33E-DD77-46BE-BEDD-C369E0752C6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747738155" sldId="589"/>
            <ac:spMk id="10" creationId="{15671199-C6CD-4FD2-BDF2-8B799E39851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747738155" sldId="589"/>
            <ac:spMk id="11" creationId="{6FE2A366-5183-453A-93A0-CA285CE5DF5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747738155" sldId="589"/>
            <ac:spMk id="12" creationId="{7EECDBBD-89A0-49DA-AD18-50A70715DF3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747738155" sldId="589"/>
            <ac:spMk id="13" creationId="{589260C1-316B-4EFC-B208-240143E70E1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747738155" sldId="589"/>
            <ac:spMk id="14" creationId="{B4BA1207-D0E2-4F5D-B5FF-09EC4576903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747738155" sldId="589"/>
            <ac:spMk id="15" creationId="{11EDCB6A-3706-437E-AC9B-59AC23BE289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747738155" sldId="589"/>
            <ac:spMk id="16" creationId="{FB8F1C24-2215-444F-8921-BC560F81FD1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747738155" sldId="589"/>
            <ac:spMk id="17" creationId="{FCADAB4C-BA73-4446-9BC3-F8B8F0071AA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747738155" sldId="589"/>
            <ac:spMk id="18" creationId="{6CC7B557-4F08-4309-8CDD-0643A621CBAF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2457692298" sldId="590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457692298" sldId="590"/>
            <ac:spMk id="4" creationId="{3FA34262-1241-422A-A76F-21889F0276A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457692298" sldId="590"/>
            <ac:spMk id="8" creationId="{C7150B80-714E-403D-AAFA-BD2E3F74970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457692298" sldId="590"/>
            <ac:spMk id="9" creationId="{3C442880-804B-48F1-A060-0A047085DB5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457692298" sldId="590"/>
            <ac:spMk id="10" creationId="{FE0D4D41-8231-4E2F-8B08-A6B847928C3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457692298" sldId="590"/>
            <ac:spMk id="11" creationId="{0F7E987D-2388-445C-A8D6-E39950FDD27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457692298" sldId="590"/>
            <ac:spMk id="12" creationId="{34D58EBC-B094-4F4E-A406-29FEF7CEDF6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457692298" sldId="590"/>
            <ac:spMk id="13" creationId="{5DBED863-3F55-4165-AB0F-28D8ED21442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457692298" sldId="590"/>
            <ac:spMk id="14" creationId="{CD1E7A68-E935-45F2-A448-6CBAD02B000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457692298" sldId="590"/>
            <ac:spMk id="15" creationId="{9A92FCEF-D57F-489D-88C3-AA6DC9AE54D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457692298" sldId="590"/>
            <ac:spMk id="16" creationId="{873C50CD-6D3E-4E55-A069-3A1BA0B79DBD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762665040" sldId="591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62665040" sldId="591"/>
            <ac:spMk id="7" creationId="{A5215E54-3F5A-4712-8BB3-06C43B78A8E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62665040" sldId="591"/>
            <ac:spMk id="9" creationId="{6937D043-2E8D-4327-9F58-19A50CD2152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62665040" sldId="591"/>
            <ac:spMk id="10" creationId="{099EE6F6-B382-4001-8CA4-3AF3CBF1ACE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62665040" sldId="591"/>
            <ac:spMk id="11" creationId="{6AD4BFC6-0947-4A00-9F56-CF6B41F04D2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62665040" sldId="591"/>
            <ac:spMk id="12" creationId="{4391A438-BB41-4192-8702-004072CCFC7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62665040" sldId="591"/>
            <ac:spMk id="13" creationId="{2A56EBE6-BA90-4F0B-8B5E-D7AB8408577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62665040" sldId="591"/>
            <ac:spMk id="14" creationId="{7CB4AD91-1946-4C9C-AB30-274A911D62F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62665040" sldId="591"/>
            <ac:spMk id="15" creationId="{4901ACA8-3831-457D-B5FA-9B9CA5AAC50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62665040" sldId="591"/>
            <ac:spMk id="16" creationId="{710D0090-C39B-4578-90F3-AE8DE31253B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62665040" sldId="591"/>
            <ac:spMk id="17" creationId="{E5F028A7-41D8-478F-9E42-8C1B9AF603F1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619960692" sldId="592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19960692" sldId="592"/>
            <ac:spMk id="4" creationId="{1C3B4A36-E5A3-40FB-8189-39AB5337683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19960692" sldId="592"/>
            <ac:spMk id="8" creationId="{C91EEB2F-EC16-4A63-BDBB-A33286C48CB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19960692" sldId="592"/>
            <ac:spMk id="9" creationId="{C8522AFE-9385-4C9B-B5B5-A41A518C9F0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19960692" sldId="592"/>
            <ac:spMk id="10" creationId="{D8DC997B-9C19-4ED4-BB43-73E48467E3B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19960692" sldId="592"/>
            <ac:spMk id="11" creationId="{7C0716A5-8D6B-44FC-AEFD-F56F284A026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19960692" sldId="592"/>
            <ac:spMk id="12" creationId="{08F517CC-CA0C-4167-81DD-FD249C60CD5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19960692" sldId="592"/>
            <ac:spMk id="13" creationId="{787ADD49-9B9B-470D-9AED-B5DF9250206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19960692" sldId="592"/>
            <ac:spMk id="14" creationId="{37C14D48-7168-41A4-BAAE-D0F915542FD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19960692" sldId="592"/>
            <ac:spMk id="15" creationId="{6E67C7C2-2908-4410-A695-66E5DB41336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19960692" sldId="592"/>
            <ac:spMk id="16" creationId="{A2EA1CAF-DEB7-4A2C-877E-F46908DFDE62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177988071" sldId="593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77988071" sldId="593"/>
            <ac:spMk id="8" creationId="{1409344A-9424-4C18-8FC4-140E1FABB8B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77988071" sldId="593"/>
            <ac:spMk id="9" creationId="{BF5D4753-9A47-49FB-8077-78F09B479B4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77988071" sldId="593"/>
            <ac:spMk id="10" creationId="{418D551A-64E0-49D7-B22A-681564B6C49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77988071" sldId="593"/>
            <ac:spMk id="11" creationId="{3D5544A6-FEAC-40FF-AE34-3E87A89A230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77988071" sldId="593"/>
            <ac:spMk id="12" creationId="{8B201F67-ABB7-44AE-9531-518053C689F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77988071" sldId="593"/>
            <ac:spMk id="13" creationId="{C736EC0D-A6E2-4286-9875-8CBF3CE7EA9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77988071" sldId="593"/>
            <ac:spMk id="14" creationId="{B64187CE-950F-43D4-A3FA-CCA3AC03FFA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77988071" sldId="593"/>
            <ac:spMk id="15" creationId="{2468289F-45CD-4A82-9746-252D67F5234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77988071" sldId="593"/>
            <ac:spMk id="16" creationId="{2DB62FF5-B220-4E92-94F2-CB716B51406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77988071" sldId="593"/>
            <ac:spMk id="17" creationId="{FB1EDF02-ECAC-4464-8CD9-2ABF6AD84C3A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050387771" sldId="594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50387771" sldId="594"/>
            <ac:spMk id="4" creationId="{04F6E6E5-3631-49F4-949F-126F1F8FC5C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50387771" sldId="594"/>
            <ac:spMk id="8" creationId="{AAE89A73-6029-4D2D-B0C1-402EB6FDE81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50387771" sldId="594"/>
            <ac:spMk id="9" creationId="{0A75BA17-D4C0-4C68-A392-70214DCDB50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50387771" sldId="594"/>
            <ac:spMk id="10" creationId="{F154A965-7E8D-44DE-BF22-E80D66B8BB2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50387771" sldId="594"/>
            <ac:spMk id="11" creationId="{9771CC40-30EE-4B93-867D-7BEC7061051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50387771" sldId="594"/>
            <ac:spMk id="12" creationId="{5DCFCE5A-8178-4FDB-8C34-74376EB824A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50387771" sldId="594"/>
            <ac:spMk id="13" creationId="{7756C27A-2C83-440B-9B31-FC742F3B4A6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50387771" sldId="594"/>
            <ac:spMk id="14" creationId="{02D8FEE0-72F7-482C-832D-4D310F74902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50387771" sldId="594"/>
            <ac:spMk id="15" creationId="{1F46CE26-45D1-4EDD-9FA6-1FE447B9115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50387771" sldId="594"/>
            <ac:spMk id="19" creationId="{7F74877B-FC14-4778-AB42-1FC0F1701D0E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528024568" sldId="600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528024568" sldId="600"/>
            <ac:spMk id="4" creationId="{96F49991-B718-4E7F-86BD-31EBFC1B205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528024568" sldId="600"/>
            <ac:spMk id="8" creationId="{5061CAD2-F8EF-4BFA-B53B-D6A7DDE0C6D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528024568" sldId="600"/>
            <ac:spMk id="9" creationId="{13A71509-AC0E-457F-A367-008FB689BE3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528024568" sldId="600"/>
            <ac:spMk id="10" creationId="{86A4CBEB-0619-40FA-81B5-4B6988B0ACC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528024568" sldId="600"/>
            <ac:spMk id="11" creationId="{3BCC8123-C143-4C5C-9334-4605783AB63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528024568" sldId="600"/>
            <ac:spMk id="12" creationId="{68C0E035-9B60-4763-89F7-854942F8060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528024568" sldId="600"/>
            <ac:spMk id="13" creationId="{C3FC5B22-3724-4515-823D-1D3CB0E0FE3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528024568" sldId="600"/>
            <ac:spMk id="14" creationId="{BAF443F9-1D81-454A-B50F-94A571DF280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528024568" sldId="600"/>
            <ac:spMk id="15" creationId="{907E4272-BB59-4588-BCE4-ACDC81CBC71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528024568" sldId="600"/>
            <ac:spMk id="16" creationId="{50231BAC-BDEB-4C1D-B8D8-685A9FF850C3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844880463" sldId="601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844880463" sldId="601"/>
            <ac:spMk id="4" creationId="{7ADF9513-1E7A-41A3-B712-3AD2F4DEFFD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844880463" sldId="601"/>
            <ac:spMk id="8" creationId="{BDF6A482-83FD-4263-8594-103A0F51791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844880463" sldId="601"/>
            <ac:spMk id="9" creationId="{A89EECEF-5256-4A6F-9369-633F92BAE83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844880463" sldId="601"/>
            <ac:spMk id="13" creationId="{BEF6CC93-6A21-4A35-8D10-38B4ED9F4A5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844880463" sldId="601"/>
            <ac:spMk id="14" creationId="{3C82CB82-E7EB-4F50-9357-2460595AA54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844880463" sldId="601"/>
            <ac:spMk id="15" creationId="{017A9B59-A00A-4B50-8ACA-1599B3B3BBA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844880463" sldId="601"/>
            <ac:spMk id="16" creationId="{4C873FE3-7245-43DC-8B96-D69D4E2A4F9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844880463" sldId="601"/>
            <ac:spMk id="17" creationId="{BBA72510-349D-4C74-A0F9-1EF53BAD45B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844880463" sldId="601"/>
            <ac:spMk id="18" creationId="{64FBF81C-70F1-40D6-99FE-C16800E5203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844880463" sldId="601"/>
            <ac:spMk id="19" creationId="{6D4F0A9A-2F9E-4E06-91E0-220DACC9C0F4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264752136" sldId="602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64752136" sldId="602"/>
            <ac:spMk id="8" creationId="{BB4A994B-20AC-4161-A83F-3C0DFDF4A7E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64752136" sldId="602"/>
            <ac:spMk id="9" creationId="{02EDB60C-9DEC-4B9F-AA9B-81D8D8DC61A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64752136" sldId="602"/>
            <ac:spMk id="10" creationId="{E8483376-0EFA-4F03-8E4B-00590804B85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64752136" sldId="602"/>
            <ac:spMk id="11" creationId="{0CED242C-F4DC-4336-8095-79A63BC48A4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64752136" sldId="602"/>
            <ac:spMk id="12" creationId="{836CB34C-E2C4-43AF-8646-5D90139242C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64752136" sldId="602"/>
            <ac:spMk id="13" creationId="{D406630E-1AC9-4C6D-98A4-2F67C35CF6C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64752136" sldId="602"/>
            <ac:spMk id="14" creationId="{8C827F62-2251-43E1-9827-481AE087BC0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64752136" sldId="602"/>
            <ac:spMk id="15" creationId="{A3669AA4-9C5C-4D8F-94DE-E84D7A5A050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64752136" sldId="602"/>
            <ac:spMk id="16" creationId="{71457B0F-9EBC-4363-89FC-640B5BF8A61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64752136" sldId="602"/>
            <ac:spMk id="17" creationId="{4D80C72E-356C-4942-9FD4-439A28530FBE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773668582" sldId="603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73668582" sldId="603"/>
            <ac:spMk id="4" creationId="{536EEBB6-5F29-4845-9D9E-C86467FF451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73668582" sldId="603"/>
            <ac:spMk id="8" creationId="{299A111F-4D45-4B26-8F5B-8C638DEC68B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73668582" sldId="603"/>
            <ac:spMk id="9" creationId="{A5596C49-F8D6-4D4F-85FE-A5CACC60F5B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73668582" sldId="603"/>
            <ac:spMk id="10" creationId="{11B883DA-F973-4D1C-A7D0-C008D3EED85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73668582" sldId="603"/>
            <ac:spMk id="11" creationId="{CB11B32F-C06F-403C-89EC-EBFD90DC962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73668582" sldId="603"/>
            <ac:spMk id="12" creationId="{9F1C5FF6-1418-469B-865C-3019A2FA8EB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73668582" sldId="603"/>
            <ac:spMk id="13" creationId="{C368CB25-6773-44CB-8CAB-AAD312A7738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73668582" sldId="603"/>
            <ac:spMk id="14" creationId="{B5BBC764-C014-43AE-8DB5-A3768D844FA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73668582" sldId="603"/>
            <ac:spMk id="15" creationId="{3637CADA-838A-4001-AE9C-141CC0C0F73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73668582" sldId="603"/>
            <ac:spMk id="16" creationId="{1DA451E2-8EDA-4DE8-82D5-59FBD67EA234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2390649264" sldId="606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390649264" sldId="606"/>
            <ac:spMk id="4" creationId="{D697541A-EA11-42CF-974E-F93A0A7C21C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390649264" sldId="606"/>
            <ac:spMk id="8" creationId="{34E389F1-437A-4A82-A0DD-E10A3E2532D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390649264" sldId="606"/>
            <ac:spMk id="9" creationId="{3147019C-6A26-4518-B938-0E50F21F520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390649264" sldId="606"/>
            <ac:spMk id="10" creationId="{DA2BDF41-D22C-4C0D-BE90-CDE1D499CFB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390649264" sldId="606"/>
            <ac:spMk id="11" creationId="{573AB6F9-BACB-49DA-99F7-F013FF3591D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390649264" sldId="606"/>
            <ac:spMk id="12" creationId="{8A8CBADF-9FFE-42DA-8464-5509D9264D1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390649264" sldId="606"/>
            <ac:spMk id="13" creationId="{9178C591-DF78-4DAF-A150-20D2AA05B39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390649264" sldId="606"/>
            <ac:spMk id="14" creationId="{4A1E62D2-84F8-428C-B0F8-1251536AE37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390649264" sldId="606"/>
            <ac:spMk id="15" creationId="{EC43D620-55A0-4D3F-8BC9-E7050BAE242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390649264" sldId="606"/>
            <ac:spMk id="16" creationId="{52C21E0D-9BDD-440D-8FB2-F16B859ADC97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11902250" sldId="607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1902250" sldId="607"/>
            <ac:spMk id="4" creationId="{B47D58C1-A798-476A-B09D-1DF78E5C878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1902250" sldId="607"/>
            <ac:spMk id="8" creationId="{D88C6D94-B9B9-4260-98EA-D62A016A889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1902250" sldId="607"/>
            <ac:spMk id="9" creationId="{8C9BCC4C-DC0B-46EF-8FDB-68E439DCE79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1902250" sldId="607"/>
            <ac:spMk id="10" creationId="{E33ECE5A-476D-4DC6-97C8-96E3925D935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1902250" sldId="607"/>
            <ac:spMk id="11" creationId="{92D7F706-2330-4B45-86C7-687A162E101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1902250" sldId="607"/>
            <ac:spMk id="13" creationId="{3FAAB391-FD51-4E60-8E38-52E51DD97AF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1902250" sldId="607"/>
            <ac:spMk id="15" creationId="{1A61D18A-D91A-4688-A13A-C7B6DBF2848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1902250" sldId="607"/>
            <ac:spMk id="16" creationId="{726A3681-92ED-41B0-883A-4CCF0622377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1902250" sldId="607"/>
            <ac:spMk id="17" creationId="{ED5A902B-D132-45A9-A3D3-6DD337132D0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1902250" sldId="607"/>
            <ac:spMk id="18" creationId="{E92CE1B5-085B-49F5-A13E-F051AE4B0FBC}"/>
          </ac:spMkLst>
        </pc:spChg>
      </pc:sldChg>
      <pc:sldChg chg="addSp delSp modSp add del">
        <pc:chgData name="Hugo Kornelis" userId="6575f6931dc33de0" providerId="LiveId" clId="{B12FDD91-BE37-42D3-9112-04CC9605387E}" dt="2020-09-02T10:20:19.264" v="168" actId="478"/>
        <pc:sldMkLst>
          <pc:docMk/>
          <pc:sldMk cId="4056503967" sldId="608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056503967" sldId="608"/>
            <ac:spMk id="4" creationId="{BC68A957-F9BE-4A81-9799-7B5127F15D4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056503967" sldId="608"/>
            <ac:spMk id="10" creationId="{AD59CC03-B1EC-4790-91D7-13BBB7B1057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056503967" sldId="608"/>
            <ac:spMk id="11" creationId="{F38E57B9-07B5-40A2-8593-462CFA439A8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056503967" sldId="608"/>
            <ac:spMk id="12" creationId="{8EDB9C6C-9F27-46EA-B311-56F01328341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056503967" sldId="608"/>
            <ac:spMk id="13" creationId="{CEA7301D-9E0B-4121-B5DB-AE6841A5171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056503967" sldId="608"/>
            <ac:spMk id="14" creationId="{456ACB85-557E-43B1-9201-97E8AF56458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056503967" sldId="608"/>
            <ac:spMk id="15" creationId="{7D0735FE-B812-47B4-B758-41CF2F4D9E0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056503967" sldId="608"/>
            <ac:spMk id="16" creationId="{9C0CC48D-7D79-4F5A-BDB5-EA1AD167485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056503967" sldId="608"/>
            <ac:spMk id="17" creationId="{30FB16C3-4DB7-42AE-B4FB-D0E07E04181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056503967" sldId="608"/>
            <ac:spMk id="18" creationId="{7FF04A31-05D7-42A4-A402-36A3E1221878}"/>
          </ac:spMkLst>
        </pc:spChg>
        <pc:spChg chg="add del mod">
          <ac:chgData name="Hugo Kornelis" userId="6575f6931dc33de0" providerId="LiveId" clId="{B12FDD91-BE37-42D3-9112-04CC9605387E}" dt="2020-09-02T10:20:19.264" v="168" actId="478"/>
          <ac:spMkLst>
            <pc:docMk/>
            <pc:sldMk cId="4056503967" sldId="608"/>
            <ac:spMk id="19" creationId="{E6855BBF-5E8F-4B88-8298-D6F15E2C6289}"/>
          </ac:spMkLst>
        </pc:spChg>
      </pc:sldChg>
      <pc:sldChg chg="addSp delSp modSp add del">
        <pc:chgData name="Hugo Kornelis" userId="6575f6931dc33de0" providerId="LiveId" clId="{B12FDD91-BE37-42D3-9112-04CC9605387E}" dt="2020-09-06T07:30:24.866" v="1193" actId="478"/>
        <pc:sldMkLst>
          <pc:docMk/>
          <pc:sldMk cId="4139572992" sldId="609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139572992" sldId="609"/>
            <ac:spMk id="4" creationId="{8440FBB5-9507-41E8-BADC-C556F6ABE71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139572992" sldId="609"/>
            <ac:spMk id="9" creationId="{34E8F9FD-F5B0-4E3E-B700-8EDF133092A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139572992" sldId="609"/>
            <ac:spMk id="10" creationId="{E698352A-7DE6-4B7B-AB4D-2AC51CB8185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139572992" sldId="609"/>
            <ac:spMk id="11" creationId="{80981BEE-1E06-481A-89D8-F9326FDC559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139572992" sldId="609"/>
            <ac:spMk id="12" creationId="{B1138459-B2B5-4B49-B37C-F10489AD8E4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139572992" sldId="609"/>
            <ac:spMk id="13" creationId="{5CD1AA1B-B5CE-4DF1-A7ED-5F6603E26BA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139572992" sldId="609"/>
            <ac:spMk id="14" creationId="{941A5CD8-CD08-4435-8E5D-F863A000F1C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139572992" sldId="609"/>
            <ac:spMk id="15" creationId="{DE5D61ED-2721-4AEB-B3E4-AEC6AAFF1D2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139572992" sldId="609"/>
            <ac:spMk id="16" creationId="{4958E8BF-9BCA-4BD2-8C3D-8FF1B143894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139572992" sldId="609"/>
            <ac:spMk id="17" creationId="{03D6643B-15E2-459C-84A7-61D71CEE6815}"/>
          </ac:spMkLst>
        </pc:spChg>
        <pc:spChg chg="add del mod">
          <ac:chgData name="Hugo Kornelis" userId="6575f6931dc33de0" providerId="LiveId" clId="{B12FDD91-BE37-42D3-9112-04CC9605387E}" dt="2020-09-06T07:30:24.866" v="1193" actId="478"/>
          <ac:spMkLst>
            <pc:docMk/>
            <pc:sldMk cId="4139572992" sldId="609"/>
            <ac:spMk id="18" creationId="{C62C5529-E61C-499D-9B96-1FEBE7D98146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039129601" sldId="610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39129601" sldId="610"/>
            <ac:spMk id="4" creationId="{1E4F945B-32A1-4BAC-82EA-519762E41AA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39129601" sldId="610"/>
            <ac:spMk id="9" creationId="{41D48054-B59C-440B-895D-411AC138765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39129601" sldId="610"/>
            <ac:spMk id="10" creationId="{8FA4F9DC-BCFE-43E0-8368-34DE8621567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39129601" sldId="610"/>
            <ac:spMk id="11" creationId="{3420768F-2AE7-43C3-8593-331A191302B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39129601" sldId="610"/>
            <ac:spMk id="12" creationId="{FC251ADD-C889-4D09-B1E2-CD458790F21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39129601" sldId="610"/>
            <ac:spMk id="13" creationId="{2163C156-784E-4595-BFFC-3DE1B5234C5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39129601" sldId="610"/>
            <ac:spMk id="14" creationId="{FC40358C-0505-4C37-93B3-3D5BE6C9511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39129601" sldId="610"/>
            <ac:spMk id="15" creationId="{B216A05B-398D-44E2-9B4B-B66C4BE97D8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39129601" sldId="610"/>
            <ac:spMk id="16" creationId="{1130EC7C-C72D-4EC5-B64C-B154091F724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39129601" sldId="610"/>
            <ac:spMk id="17" creationId="{FC9C4163-2D5B-4CA4-9029-F976C42F096E}"/>
          </ac:spMkLst>
        </pc:spChg>
        <pc:spChg chg="add mod">
          <ac:chgData name="Hugo Kornelis" userId="6575f6931dc33de0" providerId="LiveId" clId="{B12FDD91-BE37-42D3-9112-04CC9605387E}" dt="2020-09-02T10:15:02.306" v="38"/>
          <ac:spMkLst>
            <pc:docMk/>
            <pc:sldMk cId="3039129601" sldId="610"/>
            <ac:spMk id="18" creationId="{4444AA59-CA3C-490A-8803-041F7B959003}"/>
          </ac:spMkLst>
        </pc:spChg>
      </pc:sldChg>
      <pc:sldChg chg="add del">
        <pc:chgData name="Hugo Kornelis" userId="6575f6931dc33de0" providerId="LiveId" clId="{B12FDD91-BE37-42D3-9112-04CC9605387E}" dt="2020-09-02T10:14:07.245" v="17"/>
        <pc:sldMkLst>
          <pc:docMk/>
          <pc:sldMk cId="890652301" sldId="611"/>
        </pc:sldMkLst>
      </pc:sldChg>
      <pc:sldChg chg="addSp delSp modSp add">
        <pc:chgData name="Hugo Kornelis" userId="6575f6931dc33de0" providerId="LiveId" clId="{B12FDD91-BE37-42D3-9112-04CC9605387E}" dt="2020-09-02T10:15:02.306" v="38"/>
        <pc:sldMkLst>
          <pc:docMk/>
          <pc:sldMk cId="2456643221" sldId="611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456643221" sldId="611"/>
            <ac:spMk id="4" creationId="{7F3E1F4A-DC88-478A-933F-3E0E54D31C5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456643221" sldId="611"/>
            <ac:spMk id="9" creationId="{C68934BB-7812-4983-A51E-441D9A33F00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456643221" sldId="611"/>
            <ac:spMk id="10" creationId="{49464764-8989-44BA-A9F6-E305219425D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456643221" sldId="611"/>
            <ac:spMk id="11" creationId="{FE2E6725-499F-4B9E-A4C0-DCB7ACD568F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456643221" sldId="611"/>
            <ac:spMk id="12" creationId="{A9355817-B1B5-45A6-8EC0-F92694FDEE4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456643221" sldId="611"/>
            <ac:spMk id="13" creationId="{E99A75F7-F06D-45BC-A47B-DB1C814FFA0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456643221" sldId="611"/>
            <ac:spMk id="14" creationId="{BDA06D8C-8A53-4335-B137-6C0C1E18969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456643221" sldId="611"/>
            <ac:spMk id="15" creationId="{15C9DA1D-4C81-409E-8E7D-89C24F05C81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456643221" sldId="611"/>
            <ac:spMk id="16" creationId="{856CBE34-410D-4B34-BFC9-2BEEF31C8A6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456643221" sldId="611"/>
            <ac:spMk id="17" creationId="{12D50100-7D52-4310-9FA2-F2B1B1D9F49B}"/>
          </ac:spMkLst>
        </pc:spChg>
        <pc:spChg chg="add mod">
          <ac:chgData name="Hugo Kornelis" userId="6575f6931dc33de0" providerId="LiveId" clId="{B12FDD91-BE37-42D3-9112-04CC9605387E}" dt="2020-09-02T10:15:02.306" v="38"/>
          <ac:spMkLst>
            <pc:docMk/>
            <pc:sldMk cId="2456643221" sldId="611"/>
            <ac:spMk id="18" creationId="{429859BA-85B2-4833-A427-9EFA3A6043CE}"/>
          </ac:spMkLst>
        </pc:spChg>
      </pc:sldChg>
      <pc:sldChg chg="add del">
        <pc:chgData name="Hugo Kornelis" userId="6575f6931dc33de0" providerId="LiveId" clId="{B12FDD91-BE37-42D3-9112-04CC9605387E}" dt="2020-09-02T10:14:12.948" v="22"/>
        <pc:sldMkLst>
          <pc:docMk/>
          <pc:sldMk cId="3145127855" sldId="611"/>
        </pc:sldMkLst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125461457" sldId="612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25461457" sldId="612"/>
            <ac:spMk id="4" creationId="{4667B5EA-0C20-41E3-B83D-59C9EAC943D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25461457" sldId="612"/>
            <ac:spMk id="10" creationId="{883E606C-A833-429D-9C99-559E313779F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25461457" sldId="612"/>
            <ac:spMk id="11" creationId="{9DF15667-7F11-46AE-97C9-9CA500B7FBB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25461457" sldId="612"/>
            <ac:spMk id="12" creationId="{B6D1540C-969E-474D-86A4-EC255BAD8F8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25461457" sldId="612"/>
            <ac:spMk id="13" creationId="{E4F7B95F-C6F1-4EFA-8FAE-DEC31FF927D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25461457" sldId="612"/>
            <ac:spMk id="14" creationId="{5AC129BB-2394-42C7-901B-2E75D400726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25461457" sldId="612"/>
            <ac:spMk id="15" creationId="{0CD1785B-B2B9-4894-A2DF-349402212E6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25461457" sldId="612"/>
            <ac:spMk id="16" creationId="{9775271E-D1EB-4E07-BBCE-36C8C6DD5CA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25461457" sldId="612"/>
            <ac:spMk id="17" creationId="{EB524276-CF91-47FF-9874-3B8A9917519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25461457" sldId="612"/>
            <ac:spMk id="18" creationId="{5C63DEB8-5EEF-4AA6-AAB0-70273EA4F9B0}"/>
          </ac:spMkLst>
        </pc:spChg>
        <pc:spChg chg="add mod">
          <ac:chgData name="Hugo Kornelis" userId="6575f6931dc33de0" providerId="LiveId" clId="{B12FDD91-BE37-42D3-9112-04CC9605387E}" dt="2020-09-02T10:15:02.306" v="38"/>
          <ac:spMkLst>
            <pc:docMk/>
            <pc:sldMk cId="1125461457" sldId="612"/>
            <ac:spMk id="19" creationId="{B5251C64-AA32-4D22-B7D4-13C3A4E8C66F}"/>
          </ac:spMkLst>
        </pc:spChg>
      </pc:sldChg>
      <pc:sldChg chg="addSp delSp modSp add">
        <pc:chgData name="Hugo Kornelis" userId="6575f6931dc33de0" providerId="LiveId" clId="{B12FDD91-BE37-42D3-9112-04CC9605387E}" dt="2020-09-02T10:15:02.306" v="38"/>
        <pc:sldMkLst>
          <pc:docMk/>
          <pc:sldMk cId="739450094" sldId="613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739450094" sldId="613"/>
            <ac:spMk id="4" creationId="{695CC5E5-985B-4D7C-8344-CD35D5A60C5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739450094" sldId="613"/>
            <ac:spMk id="9" creationId="{3C364D17-38F2-4420-A0F0-A8E6C04BC12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739450094" sldId="613"/>
            <ac:spMk id="10" creationId="{3203DC12-85B0-40CD-AFAA-1A02980582E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739450094" sldId="613"/>
            <ac:spMk id="11" creationId="{5111978C-B0BB-478C-BC33-7BFB44F8DE0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739450094" sldId="613"/>
            <ac:spMk id="12" creationId="{CC14326A-5C7F-4789-B8C1-8769CB3B2C4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739450094" sldId="613"/>
            <ac:spMk id="13" creationId="{640987F6-4C45-4096-BAAF-313C7565914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739450094" sldId="613"/>
            <ac:spMk id="14" creationId="{CCC34911-D0FA-4F55-B1ED-FE37A1112B4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739450094" sldId="613"/>
            <ac:spMk id="15" creationId="{8D0C18AB-20D1-4882-874D-6679DB3247F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739450094" sldId="613"/>
            <ac:spMk id="16" creationId="{ECFC50FC-0D8D-4442-857C-B2B06E41374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739450094" sldId="613"/>
            <ac:spMk id="17" creationId="{9761E4EE-B672-44D6-98FF-5411A2E6FF13}"/>
          </ac:spMkLst>
        </pc:spChg>
        <pc:spChg chg="add mod">
          <ac:chgData name="Hugo Kornelis" userId="6575f6931dc33de0" providerId="LiveId" clId="{B12FDD91-BE37-42D3-9112-04CC9605387E}" dt="2020-09-02T10:15:02.306" v="38"/>
          <ac:spMkLst>
            <pc:docMk/>
            <pc:sldMk cId="739450094" sldId="613"/>
            <ac:spMk id="18" creationId="{2081BEDB-D5E5-4E4B-A7B7-00926E211598}"/>
          </ac:spMkLst>
        </pc:spChg>
      </pc:sldChg>
      <pc:sldChg chg="add del">
        <pc:chgData name="Hugo Kornelis" userId="6575f6931dc33de0" providerId="LiveId" clId="{B12FDD91-BE37-42D3-9112-04CC9605387E}" dt="2020-09-02T10:14:12.948" v="22"/>
        <pc:sldMkLst>
          <pc:docMk/>
          <pc:sldMk cId="893951493" sldId="613"/>
        </pc:sldMkLst>
      </pc:sldChg>
      <pc:sldChg chg="add del">
        <pc:chgData name="Hugo Kornelis" userId="6575f6931dc33de0" providerId="LiveId" clId="{B12FDD91-BE37-42D3-9112-04CC9605387E}" dt="2020-09-02T10:14:07.245" v="17"/>
        <pc:sldMkLst>
          <pc:docMk/>
          <pc:sldMk cId="1806759153" sldId="613"/>
        </pc:sldMkLst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653087180" sldId="615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53087180" sldId="615"/>
            <ac:spMk id="8" creationId="{563EFD4D-5E5E-4A2B-B2E0-ABC695203F7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53087180" sldId="615"/>
            <ac:spMk id="9" creationId="{050C2B1C-F958-4935-A127-3918BE45B63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53087180" sldId="615"/>
            <ac:spMk id="10" creationId="{D39FA98E-1DAF-4F59-9906-F4A6DABE478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53087180" sldId="615"/>
            <ac:spMk id="11" creationId="{AF67053C-9E73-428B-8BDC-D6AA3518AB6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53087180" sldId="615"/>
            <ac:spMk id="12" creationId="{61D78591-BE2B-485A-8E17-8B10A838DDB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53087180" sldId="615"/>
            <ac:spMk id="13" creationId="{3F048E79-A374-4710-B53C-B7BF12BE6C8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53087180" sldId="615"/>
            <ac:spMk id="14" creationId="{217865E3-4E4B-43A5-A827-50E4E70F187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53087180" sldId="615"/>
            <ac:spMk id="15" creationId="{DE5188B3-E8C4-4A82-912E-9586FA94FDB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53087180" sldId="615"/>
            <ac:spMk id="16" creationId="{B58827D7-A887-4D4D-8937-68CDE72D673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53087180" sldId="615"/>
            <ac:spMk id="17" creationId="{D4A7BF34-15BA-4C34-9D3D-FC815B08CE7F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516981336" sldId="617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516981336" sldId="617"/>
            <ac:spMk id="7" creationId="{07CE671E-A4F3-4BAD-85DD-3FA65C6050E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516981336" sldId="617"/>
            <ac:spMk id="10" creationId="{A6EA2478-7A54-42D3-B6B2-38A21A12314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516981336" sldId="617"/>
            <ac:spMk id="11" creationId="{DDCE3A01-9BC9-4BD1-B4A8-E900B801435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516981336" sldId="617"/>
            <ac:spMk id="13" creationId="{098F41ED-BD72-480E-A45E-A7034D75841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516981336" sldId="617"/>
            <ac:spMk id="14" creationId="{197B213C-BD2E-4E1F-9A4A-8DAF25CABD1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516981336" sldId="617"/>
            <ac:spMk id="15" creationId="{22217196-31F8-4D42-9DB1-3322D526C64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516981336" sldId="617"/>
            <ac:spMk id="16" creationId="{5EA3669D-2F03-4F2C-976A-0E5BB4B7C8D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516981336" sldId="617"/>
            <ac:spMk id="17" creationId="{EA2F1BDD-A6D8-4FBE-A213-F2456FBDC1D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516981336" sldId="617"/>
            <ac:spMk id="18" creationId="{13CB2039-9C4A-4F49-8248-F3E8EEABB61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516981336" sldId="617"/>
            <ac:spMk id="19" creationId="{608C6312-314F-4BEC-B0FD-0D9A67586CF5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777593768" sldId="618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77593768" sldId="618"/>
            <ac:spMk id="7" creationId="{D3D2114E-CE8B-4D9C-B7C6-125ED7E1B16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77593768" sldId="618"/>
            <ac:spMk id="9" creationId="{58334313-8EFC-4D7D-8854-746F4BB32E7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77593768" sldId="618"/>
            <ac:spMk id="10" creationId="{C62128C9-C485-49D9-B50B-BBE222E8668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77593768" sldId="618"/>
            <ac:spMk id="11" creationId="{1750256C-5E71-41EA-ADC5-4FBFDC62678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77593768" sldId="618"/>
            <ac:spMk id="12" creationId="{9161A8FB-3DCE-41B5-93F4-D7B0F59B769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77593768" sldId="618"/>
            <ac:spMk id="13" creationId="{05C2DE00-1978-498B-9722-B4EBCB0C69E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77593768" sldId="618"/>
            <ac:spMk id="14" creationId="{40904415-5F64-4DB5-8709-A9E33A057CB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77593768" sldId="618"/>
            <ac:spMk id="15" creationId="{65EF2C58-33A0-4752-90AE-86F0AA1849A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77593768" sldId="618"/>
            <ac:spMk id="16" creationId="{CB38F065-978B-461C-8723-64D34D25EE9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77593768" sldId="618"/>
            <ac:spMk id="17" creationId="{829C2542-D0AA-46A7-9434-230FABAD06A9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155131282" sldId="619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155131282" sldId="619"/>
            <ac:spMk id="4" creationId="{348FBA05-1D11-4E86-9D3E-A6E28853997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155131282" sldId="619"/>
            <ac:spMk id="8" creationId="{FE067C06-025C-413C-8DDA-8B5795F38FB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155131282" sldId="619"/>
            <ac:spMk id="9" creationId="{0A0C1345-FB07-48B9-9029-FE621CF8931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155131282" sldId="619"/>
            <ac:spMk id="10" creationId="{BB8F3C1D-E663-4A13-B460-7260643BA8A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155131282" sldId="619"/>
            <ac:spMk id="11" creationId="{A9FA884A-C5FB-4DCF-B1DF-4E42514A853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155131282" sldId="619"/>
            <ac:spMk id="12" creationId="{7B6A99BC-E4B7-4778-A740-D370227B9E3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155131282" sldId="619"/>
            <ac:spMk id="13" creationId="{3241BDA5-D98E-41B1-877A-38B2FD1D642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155131282" sldId="619"/>
            <ac:spMk id="14" creationId="{C8795E33-95CC-4314-8AE4-EDE47B41684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155131282" sldId="619"/>
            <ac:spMk id="15" creationId="{AD51416D-F08E-4334-9AA7-0DB7708D924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155131282" sldId="619"/>
            <ac:spMk id="16" creationId="{22862086-E1F5-4617-B18E-3BB5DA4A13A3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694679255" sldId="620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94679255" sldId="620"/>
            <ac:spMk id="7" creationId="{1F90EDCE-CFE7-4CB6-8AE7-A28504C2E18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94679255" sldId="620"/>
            <ac:spMk id="9" creationId="{806C2409-89D9-431D-8DB3-016B681B597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94679255" sldId="620"/>
            <ac:spMk id="10" creationId="{BFC646D1-0385-4074-AE71-1C0B6D345E8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94679255" sldId="620"/>
            <ac:spMk id="11" creationId="{AFA74E26-635C-4A38-A9E7-50D411D6312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94679255" sldId="620"/>
            <ac:spMk id="12" creationId="{0A131203-0176-4B70-9748-89B78393E65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94679255" sldId="620"/>
            <ac:spMk id="13" creationId="{7B3F222C-7833-457C-A79C-A83F575CD2D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94679255" sldId="620"/>
            <ac:spMk id="14" creationId="{5D3277A6-AAA1-4C25-A5E0-D0D9AC464C5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94679255" sldId="620"/>
            <ac:spMk id="15" creationId="{A15DDE2C-3111-4557-B250-9CC15D9418A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94679255" sldId="620"/>
            <ac:spMk id="16" creationId="{6AE5E22E-969A-4C6C-961E-E0F23DB59C3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94679255" sldId="620"/>
            <ac:spMk id="17" creationId="{95570115-2E81-4568-ADE1-C50A0346805B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052585757" sldId="621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52585757" sldId="621"/>
            <ac:spMk id="4" creationId="{0B09F47F-26A7-4D0F-A007-69D8BEF5A14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52585757" sldId="621"/>
            <ac:spMk id="7" creationId="{ADB7F692-FFDC-4ABA-B288-A5819E8559D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52585757" sldId="621"/>
            <ac:spMk id="8" creationId="{44ED72C6-8E59-4D13-8EBD-49B4A174DB3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52585757" sldId="621"/>
            <ac:spMk id="9" creationId="{3462B03B-BB1B-4F46-9809-A564FEA0989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52585757" sldId="621"/>
            <ac:spMk id="10" creationId="{21107133-ADAA-41AA-B0BB-2E80272157F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52585757" sldId="621"/>
            <ac:spMk id="11" creationId="{8848AE7E-EF82-4C6A-B6C8-E03548D0707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52585757" sldId="621"/>
            <ac:spMk id="12" creationId="{04A10B24-CA27-4736-83A4-F0DB90F91EA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52585757" sldId="621"/>
            <ac:spMk id="13" creationId="{66AD5E48-7A11-44FA-891B-C466ADB9BDC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52585757" sldId="621"/>
            <ac:spMk id="14" creationId="{748EF0FA-EF27-436D-A5B7-13E9343A7D3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52585757" sldId="621"/>
            <ac:spMk id="15" creationId="{ED658DC1-226E-4A31-9273-EF4780D25FB8}"/>
          </ac:spMkLst>
        </pc:spChg>
        <pc:spChg chg="add mod">
          <ac:chgData name="Hugo Kornelis" userId="6575f6931dc33de0" providerId="LiveId" clId="{B12FDD91-BE37-42D3-9112-04CC9605387E}" dt="2020-09-02T10:15:02.306" v="38"/>
          <ac:spMkLst>
            <pc:docMk/>
            <pc:sldMk cId="3052585757" sldId="621"/>
            <ac:spMk id="16" creationId="{211F37B1-A04A-480F-9F69-9D4D4D873799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2402577096" sldId="623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402577096" sldId="623"/>
            <ac:spMk id="7" creationId="{D6B1E2F1-A097-4F34-91AB-925E7E3F9D2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402577096" sldId="623"/>
            <ac:spMk id="9" creationId="{5EF26F18-6327-4D0E-81AB-FC45C87C963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402577096" sldId="623"/>
            <ac:spMk id="10" creationId="{BC50A3BE-43B1-403C-BA01-A9E3467840B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402577096" sldId="623"/>
            <ac:spMk id="11" creationId="{48AB83AE-4A29-4080-9FB8-48F0AD176B5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402577096" sldId="623"/>
            <ac:spMk id="12" creationId="{BD57308B-9394-4B27-BA5A-75D6D697F02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402577096" sldId="623"/>
            <ac:spMk id="13" creationId="{1F6746A9-7924-4BD5-834E-855A0194D93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402577096" sldId="623"/>
            <ac:spMk id="14" creationId="{22AEEA75-6597-40C0-88EF-25DEA0DF4B2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402577096" sldId="623"/>
            <ac:spMk id="15" creationId="{D11BD2D1-3223-4916-9A39-2DB10A58834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402577096" sldId="623"/>
            <ac:spMk id="16" creationId="{2F121DBD-C277-484D-8BF4-56100E9B589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402577096" sldId="623"/>
            <ac:spMk id="17" creationId="{F2BCA13C-0C66-4DBC-88FA-40DC224D7AC2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467937971" sldId="627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467937971" sldId="627"/>
            <ac:spMk id="4" creationId="{87381472-7618-4641-8321-296A3A3F3E0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467937971" sldId="627"/>
            <ac:spMk id="9" creationId="{B2EF13F6-71C1-4C90-912E-6D5F04EDDBD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467937971" sldId="627"/>
            <ac:spMk id="10" creationId="{48C198D8-7AA1-4CE1-802E-0E52D0B67E4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467937971" sldId="627"/>
            <ac:spMk id="11" creationId="{E282CE1D-4EAA-4ACF-9AE7-DE5A72D1697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467937971" sldId="627"/>
            <ac:spMk id="12" creationId="{2B7E3E83-2D7E-4713-8FDE-A43531009C9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467937971" sldId="627"/>
            <ac:spMk id="13" creationId="{BD1CAF3C-E274-4013-909A-5537B1A681A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467937971" sldId="627"/>
            <ac:spMk id="14" creationId="{F498A992-9FFE-4729-8352-90306109ED1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467937971" sldId="627"/>
            <ac:spMk id="15" creationId="{ED3B2738-01B4-4B77-BB25-42718C9AA00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467937971" sldId="627"/>
            <ac:spMk id="16" creationId="{8EC8016B-D6CD-418D-94FE-90FCE75D940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467937971" sldId="627"/>
            <ac:spMk id="17" creationId="{55BD8709-1601-47A1-ADD5-DC18DD6C20E2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2638610985" sldId="628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638610985" sldId="628"/>
            <ac:spMk id="4" creationId="{B1F94861-E1D9-4B8E-AC47-1A198B269F7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638610985" sldId="628"/>
            <ac:spMk id="8" creationId="{108C4415-3887-4E5A-BEA8-494F56DDE94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638610985" sldId="628"/>
            <ac:spMk id="9" creationId="{B469DF31-E7B6-4DE4-87BE-E78E5E24DAC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638610985" sldId="628"/>
            <ac:spMk id="10" creationId="{6F7C993D-93B1-4CCF-84B5-77A08EC3F08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638610985" sldId="628"/>
            <ac:spMk id="11" creationId="{ABD1D683-84B3-4952-AE99-E5BBA351F77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638610985" sldId="628"/>
            <ac:spMk id="12" creationId="{A3645A4F-FE6B-4864-87BD-CEC86FB66F1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638610985" sldId="628"/>
            <ac:spMk id="13" creationId="{CDE8733A-A6B8-421C-B2DC-100949AEC50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638610985" sldId="628"/>
            <ac:spMk id="14" creationId="{900E0406-90AD-46BF-933B-121672D2971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638610985" sldId="628"/>
            <ac:spMk id="15" creationId="{D6AE84EA-6C3B-44DD-8EC7-83CE0589148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638610985" sldId="628"/>
            <ac:spMk id="16" creationId="{FE91E587-0696-4817-849C-026B598E2ECF}"/>
          </ac:spMkLst>
        </pc:spChg>
        <pc:spChg chg="add mod">
          <ac:chgData name="Hugo Kornelis" userId="6575f6931dc33de0" providerId="LiveId" clId="{B12FDD91-BE37-42D3-9112-04CC9605387E}" dt="2020-09-02T10:15:02.306" v="38"/>
          <ac:spMkLst>
            <pc:docMk/>
            <pc:sldMk cId="2638610985" sldId="628"/>
            <ac:spMk id="17" creationId="{AF2D2BE8-13AD-404E-82FB-21A0F1A75271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272527781" sldId="629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72527781" sldId="629"/>
            <ac:spMk id="7" creationId="{FDD766A0-F049-4E08-B57D-CDFECE0CDC0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72527781" sldId="629"/>
            <ac:spMk id="9" creationId="{69234A37-6949-4D09-B425-C6EBB78A02F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72527781" sldId="629"/>
            <ac:spMk id="10" creationId="{2592FCA9-E975-46C8-B771-AF89154F2FE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72527781" sldId="629"/>
            <ac:spMk id="11" creationId="{A6772FAC-863D-41F1-AC14-6C9B445E403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72527781" sldId="629"/>
            <ac:spMk id="12" creationId="{99A993BC-3723-4161-B7E0-355E25230D1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72527781" sldId="629"/>
            <ac:spMk id="13" creationId="{69012669-5D94-4184-8A38-A5220DBFBBA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72527781" sldId="629"/>
            <ac:spMk id="14" creationId="{A78381DD-096B-4FE0-AC32-9009B4E098E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72527781" sldId="629"/>
            <ac:spMk id="15" creationId="{2FC40631-CAAF-4FD8-B5B9-E5D8D2BF644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72527781" sldId="629"/>
            <ac:spMk id="16" creationId="{6CB9408D-AE00-4582-82C7-277EEBC3DEB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72527781" sldId="629"/>
            <ac:spMk id="17" creationId="{5F755362-7640-41E6-9E7E-413A47698C81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727039825" sldId="632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727039825" sldId="632"/>
            <ac:spMk id="4" creationId="{12D30663-B665-4806-B03C-9C36D7FA4C9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727039825" sldId="632"/>
            <ac:spMk id="8" creationId="{E953FC8A-9C93-4CD3-9B54-618A59E37BA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727039825" sldId="632"/>
            <ac:spMk id="9" creationId="{0DF6DBA2-BE67-4340-A7C4-7B4DBB56DE8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727039825" sldId="632"/>
            <ac:spMk id="10" creationId="{C45C4B30-1BD7-4578-9BD7-FBDDD79503F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727039825" sldId="632"/>
            <ac:spMk id="11" creationId="{2C61D026-EE24-4792-A50B-DF3CB5B6B23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727039825" sldId="632"/>
            <ac:spMk id="12" creationId="{96FC6FF1-FE3C-4E23-82A2-C244A943173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727039825" sldId="632"/>
            <ac:spMk id="13" creationId="{3930B41E-3D8B-4707-A2B9-FB6A0090889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727039825" sldId="632"/>
            <ac:spMk id="14" creationId="{D4C97F74-94D8-4AF8-B40A-E46796E0703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727039825" sldId="632"/>
            <ac:spMk id="15" creationId="{A63E3285-E398-4190-8D4E-C1A1B5369BB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727039825" sldId="632"/>
            <ac:spMk id="16" creationId="{0B2ACC33-EDA3-45D5-82C1-B4FECD5A1AD8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653071023" sldId="633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53071023" sldId="633"/>
            <ac:spMk id="7" creationId="{F825F081-FA2F-4899-A2CE-642BBDAF1F8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53071023" sldId="633"/>
            <ac:spMk id="9" creationId="{68A176E0-B6BF-4D69-A0BC-37F7D95F4F6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53071023" sldId="633"/>
            <ac:spMk id="10" creationId="{2D2B5F03-A712-4C88-A8D8-802945C3445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53071023" sldId="633"/>
            <ac:spMk id="11" creationId="{2153C3CE-B70E-4BF6-9E29-6994D071C33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53071023" sldId="633"/>
            <ac:spMk id="12" creationId="{EDAB3326-FFA9-424B-8389-53AA260AB1E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53071023" sldId="633"/>
            <ac:spMk id="13" creationId="{7F16E217-C3C6-4A71-ABA1-37E3D003797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53071023" sldId="633"/>
            <ac:spMk id="14" creationId="{9BCFDA27-77B1-4C5B-ACDD-0DFC8A5E08B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53071023" sldId="633"/>
            <ac:spMk id="15" creationId="{ECE22064-B299-444E-995C-738C7AFBF2A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53071023" sldId="633"/>
            <ac:spMk id="16" creationId="{EE472D3A-B2C9-46D5-9E4F-12E5AE9FB72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53071023" sldId="633"/>
            <ac:spMk id="17" creationId="{5D18DBB7-1872-44FA-A54E-3F55CD668C37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656948715" sldId="634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56948715" sldId="634"/>
            <ac:spMk id="4" creationId="{D42F47AB-28FE-4C5A-A5AE-EC49F220EC9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56948715" sldId="634"/>
            <ac:spMk id="8" creationId="{7C56DAE7-2A38-43D4-87CB-6C122A5266D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56948715" sldId="634"/>
            <ac:spMk id="9" creationId="{5DF90793-4044-4CDC-BE43-82DAB77F40B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56948715" sldId="634"/>
            <ac:spMk id="10" creationId="{A33E2281-2964-423E-8E90-D9D0025834B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56948715" sldId="634"/>
            <ac:spMk id="11" creationId="{B4D6AB0F-6063-4660-B0C1-6EB3E106619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56948715" sldId="634"/>
            <ac:spMk id="12" creationId="{704D5ECE-AC95-4F96-BF44-0AD067F9B48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56948715" sldId="634"/>
            <ac:spMk id="13" creationId="{937A4D6D-5206-4A42-8567-3CFAA8EA0CA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56948715" sldId="634"/>
            <ac:spMk id="14" creationId="{732684DB-185B-4004-BAE5-1701B74C4E4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56948715" sldId="634"/>
            <ac:spMk id="15" creationId="{39034160-5490-419B-9F58-43945E34BC5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56948715" sldId="634"/>
            <ac:spMk id="16" creationId="{58F0A4E5-28C4-4266-8F56-4441E3BFBB0F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696501967" sldId="635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96501967" sldId="635"/>
            <ac:spMk id="7" creationId="{035B999E-2E83-47C4-99AE-DD203134673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96501967" sldId="635"/>
            <ac:spMk id="9" creationId="{811EFEE6-1DB5-44D0-88FB-C3C48D4EF29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96501967" sldId="635"/>
            <ac:spMk id="10" creationId="{B4138181-6402-4010-9429-193D3496407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96501967" sldId="635"/>
            <ac:spMk id="11" creationId="{84873C07-E0F9-4294-851A-7B70130C538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96501967" sldId="635"/>
            <ac:spMk id="12" creationId="{0EED283B-43AF-406B-B8B3-A0F090C1CDE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96501967" sldId="635"/>
            <ac:spMk id="13" creationId="{22FFFC18-6311-48DB-AF13-0F43FFA8B2A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96501967" sldId="635"/>
            <ac:spMk id="14" creationId="{7BB9327F-67F4-4295-94CF-89D59CE3E9C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96501967" sldId="635"/>
            <ac:spMk id="15" creationId="{858A68F8-6CCB-46AC-8921-CCD2DFF8D36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96501967" sldId="635"/>
            <ac:spMk id="16" creationId="{59A28ABE-F439-4D2A-98E0-9DABBBF024A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96501967" sldId="635"/>
            <ac:spMk id="17" creationId="{81DDA982-39A5-4F20-BDA8-330F6DF34D79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347181190" sldId="637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347181190" sldId="637"/>
            <ac:spMk id="4" creationId="{BA3FE660-71C3-48E5-978D-3A3335A4875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347181190" sldId="637"/>
            <ac:spMk id="8" creationId="{0BE1A035-7B45-4469-B7B0-09582777BFF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347181190" sldId="637"/>
            <ac:spMk id="9" creationId="{0C45111A-FE74-444B-8908-748C4538046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347181190" sldId="637"/>
            <ac:spMk id="10" creationId="{F24C1568-5504-4429-B6DE-D4C05D6061E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347181190" sldId="637"/>
            <ac:spMk id="11" creationId="{3FF3ECAA-2312-4996-8300-9476F5B9030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347181190" sldId="637"/>
            <ac:spMk id="12" creationId="{B225C4B7-C05E-4107-9D9C-59CF7DDF696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347181190" sldId="637"/>
            <ac:spMk id="13" creationId="{BCF1B505-44F4-4A61-9834-97866529C65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347181190" sldId="637"/>
            <ac:spMk id="14" creationId="{E593753F-04CA-4D42-92D6-C4CB00E79DB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347181190" sldId="637"/>
            <ac:spMk id="15" creationId="{3323ED23-E400-400C-B798-959AD8C4D1C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347181190" sldId="637"/>
            <ac:spMk id="16" creationId="{581E9B6F-9F66-4CB4-9ABE-4FF96FDF8379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4084222177" sldId="638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084222177" sldId="638"/>
            <ac:spMk id="4" creationId="{F53246ED-919D-4CB1-B005-43516C83B50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084222177" sldId="638"/>
            <ac:spMk id="8" creationId="{602483D0-FDF4-403B-885F-DC4BF94DA7B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084222177" sldId="638"/>
            <ac:spMk id="9" creationId="{3AF892A5-69B6-4D62-9602-EC9F00B371D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084222177" sldId="638"/>
            <ac:spMk id="10" creationId="{05249D5A-DFDB-44D6-BA92-05CA9FC3465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084222177" sldId="638"/>
            <ac:spMk id="11" creationId="{3313BE92-C6EC-408B-B2AF-A9D25E2B426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084222177" sldId="638"/>
            <ac:spMk id="12" creationId="{A13E41EC-4ED7-47CA-8727-E18AB745E08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084222177" sldId="638"/>
            <ac:spMk id="13" creationId="{C40F4660-FE2E-41E6-A940-36CB2CD5613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084222177" sldId="638"/>
            <ac:spMk id="14" creationId="{A4C90C5D-8F97-49EE-8C10-23F3FF2167B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084222177" sldId="638"/>
            <ac:spMk id="15" creationId="{E03D0E94-09E3-41DD-8253-8F02154A8DB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084222177" sldId="638"/>
            <ac:spMk id="16" creationId="{A9DB891A-BCE3-4031-B092-7A11B68CC807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053742740" sldId="639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53742740" sldId="639"/>
            <ac:spMk id="4" creationId="{B334C75A-2E61-4937-898F-494E808391D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53742740" sldId="639"/>
            <ac:spMk id="10" creationId="{D55C9125-28E9-40F7-9341-36ABAE358D6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53742740" sldId="639"/>
            <ac:spMk id="11" creationId="{920BE4EA-87A4-4C54-A4C4-70CA0972563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53742740" sldId="639"/>
            <ac:spMk id="12" creationId="{576F894B-BDB2-4A58-B45C-9FE89EEC738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53742740" sldId="639"/>
            <ac:spMk id="13" creationId="{6932D871-30F0-4911-81E6-76733D313AF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53742740" sldId="639"/>
            <ac:spMk id="14" creationId="{31D01378-42E4-4C12-AC60-91A289FF910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53742740" sldId="639"/>
            <ac:spMk id="15" creationId="{97D83ED6-E57E-4B48-86F3-763D5BD5A61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53742740" sldId="639"/>
            <ac:spMk id="16" creationId="{CE82094B-1146-4895-968C-87B382E8CDC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53742740" sldId="639"/>
            <ac:spMk id="17" creationId="{8F6C2D33-043F-4587-8B28-B17EB019515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53742740" sldId="639"/>
            <ac:spMk id="18" creationId="{6518375F-81A2-4143-B854-84234AEDF8D1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951521194" sldId="641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951521194" sldId="641"/>
            <ac:spMk id="4" creationId="{924919CF-F2B9-4E06-9914-962F0B33254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951521194" sldId="641"/>
            <ac:spMk id="8" creationId="{71989BF4-CEEF-4A76-9A8B-625BE586A86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951521194" sldId="641"/>
            <ac:spMk id="9" creationId="{71534B3A-63FC-4018-A3A9-1A7C7CE3920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951521194" sldId="641"/>
            <ac:spMk id="11" creationId="{6B1E1904-5C9D-417E-A53C-AA2FDCD687E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951521194" sldId="641"/>
            <ac:spMk id="12" creationId="{AEDB3D17-04DE-4AF0-8577-6A9C25CD9EB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951521194" sldId="641"/>
            <ac:spMk id="13" creationId="{702BB693-8E8F-4D4B-AEF7-3D8460C6F92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951521194" sldId="641"/>
            <ac:spMk id="14" creationId="{2DE449AC-26AE-4EA8-9788-14EF62DE26B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951521194" sldId="641"/>
            <ac:spMk id="15" creationId="{BCA1C6FA-A6B2-43E2-A608-C52D5C8D398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951521194" sldId="641"/>
            <ac:spMk id="16" creationId="{9BA231E9-1B0D-4169-AF33-A88DFD3F144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951521194" sldId="641"/>
            <ac:spMk id="17" creationId="{37586BF9-849F-4EAD-8641-7A254D29BFC6}"/>
          </ac:spMkLst>
        </pc:spChg>
        <pc:spChg chg="add mod">
          <ac:chgData name="Hugo Kornelis" userId="6575f6931dc33de0" providerId="LiveId" clId="{B12FDD91-BE37-42D3-9112-04CC9605387E}" dt="2020-09-02T10:15:02.306" v="38"/>
          <ac:spMkLst>
            <pc:docMk/>
            <pc:sldMk cId="1951521194" sldId="641"/>
            <ac:spMk id="18" creationId="{72A44AEB-134D-47AB-988F-23F7761D0D56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668892271" sldId="642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68892271" sldId="642"/>
            <ac:spMk id="4" creationId="{9C2FC7AE-B5CE-4D19-BF87-7D26908B71E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68892271" sldId="642"/>
            <ac:spMk id="10" creationId="{D7283BBB-B494-40B2-9277-C6FDBB060C0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68892271" sldId="642"/>
            <ac:spMk id="12" creationId="{757F2787-8216-46A1-965A-C2C29F755BC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68892271" sldId="642"/>
            <ac:spMk id="14" creationId="{FE987FB5-1275-4A71-9F88-060B414A043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68892271" sldId="642"/>
            <ac:spMk id="16" creationId="{A52D1B59-C029-4544-BFCC-BF4B1C6B565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68892271" sldId="642"/>
            <ac:spMk id="18" creationId="{E4DA0613-25C3-4ECC-A342-D7814A91045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68892271" sldId="642"/>
            <ac:spMk id="19" creationId="{F5E0302C-308C-44FF-A165-34AEDE4E6D4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68892271" sldId="642"/>
            <ac:spMk id="20" creationId="{A3220F97-8394-439A-A2E9-86A68687E0D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68892271" sldId="642"/>
            <ac:spMk id="21" creationId="{0CCE27AF-BF88-4947-94B2-8DF6B7C4317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68892271" sldId="642"/>
            <ac:spMk id="22" creationId="{6C25DBEE-6337-485A-80DE-FB60FAF184D0}"/>
          </ac:spMkLst>
        </pc:spChg>
        <pc:spChg chg="add mod">
          <ac:chgData name="Hugo Kornelis" userId="6575f6931dc33de0" providerId="LiveId" clId="{B12FDD91-BE37-42D3-9112-04CC9605387E}" dt="2020-09-02T10:15:02.306" v="38"/>
          <ac:spMkLst>
            <pc:docMk/>
            <pc:sldMk cId="1668892271" sldId="642"/>
            <ac:spMk id="23" creationId="{D40D7145-CBFE-4878-BA10-E4D1520CBFF5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2814305208" sldId="643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814305208" sldId="643"/>
            <ac:spMk id="4" creationId="{625817F4-DDE5-4186-96CA-AA5A6D48389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814305208" sldId="643"/>
            <ac:spMk id="8" creationId="{80B200A6-E661-4F82-AD13-5FA8A0FE5A2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814305208" sldId="643"/>
            <ac:spMk id="9" creationId="{20CF243C-1003-44D6-82DE-E0371DFFAE4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814305208" sldId="643"/>
            <ac:spMk id="10" creationId="{0E48AC96-393A-45F2-877A-95D3E7BC7AC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814305208" sldId="643"/>
            <ac:spMk id="11" creationId="{E9475179-336F-4552-AA7B-336E411AD28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814305208" sldId="643"/>
            <ac:spMk id="12" creationId="{3C8B699C-A1D7-49C7-BD04-3C63DE59078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814305208" sldId="643"/>
            <ac:spMk id="13" creationId="{59488BE0-752C-47CC-ABB6-E1D39043B02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814305208" sldId="643"/>
            <ac:spMk id="14" creationId="{5FCC14A2-AAFE-4E9A-90DB-447846E8FE5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814305208" sldId="643"/>
            <ac:spMk id="15" creationId="{95A22D72-DE48-4453-A36E-A9E1E2A90C1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814305208" sldId="643"/>
            <ac:spMk id="16" creationId="{01741838-5FD1-4B33-B60C-CF957677859D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169353609" sldId="645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169353609" sldId="645"/>
            <ac:spMk id="7" creationId="{C5B8D304-DBB7-49E7-BDEC-6E657EFDAE0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169353609" sldId="645"/>
            <ac:spMk id="9" creationId="{2BCB2B3F-591C-452C-A949-4327DA6820B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169353609" sldId="645"/>
            <ac:spMk id="11" creationId="{78A70832-6FC5-4E8D-B522-540A29B3E79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169353609" sldId="645"/>
            <ac:spMk id="12" creationId="{03DD9F73-1BE0-4C0D-9F4A-54FCA7843AA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169353609" sldId="645"/>
            <ac:spMk id="13" creationId="{87EA55C5-2053-46F5-A19B-E94841A6EC6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169353609" sldId="645"/>
            <ac:spMk id="14" creationId="{A6FF2C3E-FB04-418E-A292-544DB45970A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169353609" sldId="645"/>
            <ac:spMk id="15" creationId="{C6BCC65B-F994-40C6-B76F-A5A591B7186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169353609" sldId="645"/>
            <ac:spMk id="16" creationId="{C7E4EE33-8473-444C-B2CD-BD4012C4613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169353609" sldId="645"/>
            <ac:spMk id="17" creationId="{AA391409-84B0-47DF-B323-871B4797F97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169353609" sldId="645"/>
            <ac:spMk id="18" creationId="{C03FE06F-EC5B-42C2-958D-E559456EBF4A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149123149" sldId="646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149123149" sldId="646"/>
            <ac:spMk id="7" creationId="{A85FE9AF-79A4-4562-9E79-68E246DE4FF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149123149" sldId="646"/>
            <ac:spMk id="9" creationId="{15CA917B-0289-4E2D-885B-39CA035A36C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149123149" sldId="646"/>
            <ac:spMk id="10" creationId="{19B000C8-AB36-42DE-B735-D2114769130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149123149" sldId="646"/>
            <ac:spMk id="11" creationId="{B204D7EA-5F6D-46A9-B05B-45FA60B6541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149123149" sldId="646"/>
            <ac:spMk id="12" creationId="{9581E581-0745-4335-B157-86CABA8C36F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149123149" sldId="646"/>
            <ac:spMk id="13" creationId="{39E1FB2D-9E4E-4629-8159-0B9F3150578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149123149" sldId="646"/>
            <ac:spMk id="14" creationId="{5189A0C0-9858-4832-BCEB-810B2C6452C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149123149" sldId="646"/>
            <ac:spMk id="15" creationId="{717EBDF8-7D91-463D-84FE-7913B7FE3FA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149123149" sldId="646"/>
            <ac:spMk id="16" creationId="{48F2D570-F1BD-4D39-8EEC-F687C803F6B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149123149" sldId="646"/>
            <ac:spMk id="17" creationId="{BC04E65E-55EE-4DF7-A30F-1F10D5A3EED4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2789345061" sldId="647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789345061" sldId="647"/>
            <ac:spMk id="7" creationId="{352CF700-0ED5-4122-9FC3-5FAB5D62824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789345061" sldId="647"/>
            <ac:spMk id="9" creationId="{DDC1D631-19CF-4FD2-8B49-E180B766C14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789345061" sldId="647"/>
            <ac:spMk id="10" creationId="{4F749DC6-ACA2-4A99-B354-B52A0E5AD04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789345061" sldId="647"/>
            <ac:spMk id="11" creationId="{298907D7-433F-46AB-A8B7-0B6562059BC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789345061" sldId="647"/>
            <ac:spMk id="12" creationId="{461D256A-5EC5-41E8-8D18-CAD025DA83B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789345061" sldId="647"/>
            <ac:spMk id="13" creationId="{63EFAB31-83BB-4C66-8FBD-AFF74296FE9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789345061" sldId="647"/>
            <ac:spMk id="14" creationId="{0F147AD6-174D-4BA4-B586-17F67195095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789345061" sldId="647"/>
            <ac:spMk id="15" creationId="{D85C56D3-43A5-47E9-A7EB-B2EA7D3F78D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789345061" sldId="647"/>
            <ac:spMk id="16" creationId="{3FD3C192-B33D-4024-BDCB-7969F7ABDAD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789345061" sldId="647"/>
            <ac:spMk id="17" creationId="{AB84C4F7-13C3-4424-9462-C8E916CB4AF4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4007910641" sldId="649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007910641" sldId="649"/>
            <ac:spMk id="4" creationId="{7FE8B0CA-ABA8-408C-ADE2-6B836C4992B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007910641" sldId="649"/>
            <ac:spMk id="23" creationId="{376125BD-E180-4C58-9CD1-D4FA81527E9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007910641" sldId="649"/>
            <ac:spMk id="27" creationId="{94EEBCC9-B2CF-482B-9449-9E1FFC85307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007910641" sldId="649"/>
            <ac:spMk id="28" creationId="{D9C40D4C-4F9A-4D32-B76C-AD7685023BB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007910641" sldId="649"/>
            <ac:spMk id="29" creationId="{81ED4DAB-D31D-4D20-827B-46CA6968260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007910641" sldId="649"/>
            <ac:spMk id="30" creationId="{3BCB3615-8880-4C5C-9C9D-37ECCAD072E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007910641" sldId="649"/>
            <ac:spMk id="31" creationId="{8E03B584-9C64-44C6-90AA-094997ECA13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007910641" sldId="649"/>
            <ac:spMk id="33" creationId="{8FAA2CB7-C75A-4B81-AFEA-E93788CF198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007910641" sldId="649"/>
            <ac:spMk id="34" creationId="{370912AD-F6A7-4B2C-86ED-8C2A59B0E2D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007910641" sldId="649"/>
            <ac:spMk id="36" creationId="{B03CF7AC-41FD-4187-8BFC-56434F70FA76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916734183" sldId="650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916734183" sldId="650"/>
            <ac:spMk id="4" creationId="{9EF2BACF-D77C-4390-9895-7DDF08F4950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916734183" sldId="650"/>
            <ac:spMk id="8" creationId="{C50C0275-F992-4F88-BF36-D941A4764A9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916734183" sldId="650"/>
            <ac:spMk id="9" creationId="{A535B9F3-5EA2-46BC-A63B-D41173C5CB4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916734183" sldId="650"/>
            <ac:spMk id="10" creationId="{CB4FC96F-6ECA-4338-A884-A8CFBC683EE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916734183" sldId="650"/>
            <ac:spMk id="11" creationId="{45253B94-D555-46A4-8B35-5A3FE7AE3DF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916734183" sldId="650"/>
            <ac:spMk id="12" creationId="{58E95676-3197-4668-9AA2-D206A00C2EE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916734183" sldId="650"/>
            <ac:spMk id="13" creationId="{93A4DEED-F98E-4BAA-ACAF-194C348FA1D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916734183" sldId="650"/>
            <ac:spMk id="14" creationId="{FC697AF9-19F9-43D4-8549-D49D1B2A228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916734183" sldId="650"/>
            <ac:spMk id="15" creationId="{37D0CB93-3A5F-4DFE-B59B-4547CD5CDC1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916734183" sldId="650"/>
            <ac:spMk id="16" creationId="{4CD55956-D45C-43F7-9520-48F4F98F8A4B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4073918984" sldId="651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073918984" sldId="651"/>
            <ac:spMk id="4" creationId="{A96D4016-DDDF-46FF-9112-742B7C02CCE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073918984" sldId="651"/>
            <ac:spMk id="18" creationId="{FD666E05-9603-4026-B7A6-1AA462E6F1A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073918984" sldId="651"/>
            <ac:spMk id="22" creationId="{2B5527D9-BF1C-4090-ADBA-A7808B75CE6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073918984" sldId="651"/>
            <ac:spMk id="23" creationId="{1F367919-045A-4365-82B2-CDE552CF6E0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073918984" sldId="651"/>
            <ac:spMk id="24" creationId="{672B6ABA-B8BA-4EC7-A82C-75BB1E35468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073918984" sldId="651"/>
            <ac:spMk id="25" creationId="{80B44B9F-CB40-4DB9-8B53-01F20E9F7E6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073918984" sldId="651"/>
            <ac:spMk id="26" creationId="{31082F71-0E42-4E92-8B9C-CD2801055B8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073918984" sldId="651"/>
            <ac:spMk id="27" creationId="{C8CE0601-925F-467A-997B-369929B056A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073918984" sldId="651"/>
            <ac:spMk id="28" creationId="{05AF42F1-1146-49B0-956E-C15A4BCD93A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073918984" sldId="651"/>
            <ac:spMk id="30" creationId="{5E95E2CF-1676-4DCF-99C4-EF4D0234E57F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86657356" sldId="652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86657356" sldId="652"/>
            <ac:spMk id="4" creationId="{8574D275-7FC0-4286-AF40-5AEB5BC2CDC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86657356" sldId="652"/>
            <ac:spMk id="8" creationId="{E9FFA98D-97AD-4EFB-9BEA-551AC273F83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86657356" sldId="652"/>
            <ac:spMk id="9" creationId="{E9F79387-6F54-4B04-8CB0-768364FD687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86657356" sldId="652"/>
            <ac:spMk id="10" creationId="{018650E5-8A8A-42A4-95AC-9C89326E551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86657356" sldId="652"/>
            <ac:spMk id="11" creationId="{1A70ED6E-6C44-411D-A306-2058CE097CD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86657356" sldId="652"/>
            <ac:spMk id="12" creationId="{21C784FB-4995-4F7B-A6A8-CC3B98A4813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86657356" sldId="652"/>
            <ac:spMk id="13" creationId="{E98CCB5D-4A90-4A0D-9D54-9526F702613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86657356" sldId="652"/>
            <ac:spMk id="14" creationId="{149D9FDD-BC93-4356-BD0E-089CB7DAFED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86657356" sldId="652"/>
            <ac:spMk id="15" creationId="{968AB34A-0CA0-4C07-851C-5DEA59B52FA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86657356" sldId="652"/>
            <ac:spMk id="16" creationId="{0ECF9E9A-ED80-40AC-976B-E8D692B771C6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441602507" sldId="653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41602507" sldId="653"/>
            <ac:spMk id="7" creationId="{7F8D66CD-3E5E-4B7A-826B-7885E81D5D4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41602507" sldId="653"/>
            <ac:spMk id="9" creationId="{C086FCE7-A52B-4D88-9DCD-7DBE8BEB5BC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41602507" sldId="653"/>
            <ac:spMk id="10" creationId="{75437180-359D-4CF1-B3D6-D4EB0D0CE8D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41602507" sldId="653"/>
            <ac:spMk id="11" creationId="{09093122-D638-44B6-92E9-CAB12CC968B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41602507" sldId="653"/>
            <ac:spMk id="12" creationId="{496C408F-6364-4E2E-8A22-F48BE477CC7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41602507" sldId="653"/>
            <ac:spMk id="13" creationId="{8EEB1688-56AB-4668-84E5-6BD51F6127A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41602507" sldId="653"/>
            <ac:spMk id="14" creationId="{BA2B340C-AAA0-431B-B3EC-B87C1A47CC4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41602507" sldId="653"/>
            <ac:spMk id="15" creationId="{A71E4B0E-7BF6-4E8A-A3E9-93D71964009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41602507" sldId="653"/>
            <ac:spMk id="16" creationId="{E36DE76A-5961-4EDD-AB8F-B5A2D61313D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41602507" sldId="653"/>
            <ac:spMk id="17" creationId="{96133E6D-3FF5-4F9D-A2BE-002D56480BB9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641269092" sldId="654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41269092" sldId="654"/>
            <ac:spMk id="7" creationId="{ED6A7540-0DBF-4AC6-AC8B-4F8186E85BD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41269092" sldId="654"/>
            <ac:spMk id="9" creationId="{6B5C45A2-36E5-4494-B5DB-68893E5936A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41269092" sldId="654"/>
            <ac:spMk id="10" creationId="{419B84B6-7CA0-4395-8561-DE078AB07ED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41269092" sldId="654"/>
            <ac:spMk id="11" creationId="{890D3B25-8956-4707-B18F-72E1C2B471D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41269092" sldId="654"/>
            <ac:spMk id="12" creationId="{C1C9FA3B-E09B-49CF-A412-419A40B9B89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41269092" sldId="654"/>
            <ac:spMk id="13" creationId="{902E3BDB-8F7F-4CE5-ACD9-A4008A8793B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41269092" sldId="654"/>
            <ac:spMk id="14" creationId="{F2D441B7-800F-4633-AE5F-3821DBD9250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41269092" sldId="654"/>
            <ac:spMk id="15" creationId="{8FE300BD-5760-41EA-A42C-04CBED8A04B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41269092" sldId="654"/>
            <ac:spMk id="16" creationId="{BCB7C323-C606-4309-84CD-242BA5827C9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41269092" sldId="654"/>
            <ac:spMk id="17" creationId="{72188F5A-74A9-4C2F-A06D-92E430A509AD}"/>
          </ac:spMkLst>
        </pc:spChg>
      </pc:sldChg>
      <pc:sldChg chg="addSp delSp modSp add del">
        <pc:chgData name="Hugo Kornelis" userId="6575f6931dc33de0" providerId="LiveId" clId="{B12FDD91-BE37-42D3-9112-04CC9605387E}" dt="2020-09-02T10:17:04.832" v="49" actId="14100"/>
        <pc:sldMkLst>
          <pc:docMk/>
          <pc:sldMk cId="4223350495" sldId="655"/>
        </pc:sldMkLst>
        <pc:spChg chg="mod">
          <ac:chgData name="Hugo Kornelis" userId="6575f6931dc33de0" providerId="LiveId" clId="{B12FDD91-BE37-42D3-9112-04CC9605387E}" dt="2020-09-02T10:16:51.992" v="47" actId="12"/>
          <ac:spMkLst>
            <pc:docMk/>
            <pc:sldMk cId="4223350495" sldId="655"/>
            <ac:spMk id="3" creationId="{00000000-0000-0000-0000-00000000000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223350495" sldId="655"/>
            <ac:spMk id="4" creationId="{C9A1FE48-C61F-4B3F-8378-4FC88A67DBB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223350495" sldId="655"/>
            <ac:spMk id="8" creationId="{7B9F4F77-76CB-4E78-8D75-5F5D72F4418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223350495" sldId="655"/>
            <ac:spMk id="9" creationId="{98688721-BE39-4A35-B13E-5CF9BE0BFE2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223350495" sldId="655"/>
            <ac:spMk id="10" creationId="{0AB63D86-91CF-4DE2-825B-3ED676C3D74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223350495" sldId="655"/>
            <ac:spMk id="11" creationId="{6E7760B4-0DBB-4F87-BE4F-528BD7F254D1}"/>
          </ac:spMkLst>
        </pc:spChg>
        <pc:spChg chg="mod">
          <ac:chgData name="Hugo Kornelis" userId="6575f6931dc33de0" providerId="LiveId" clId="{B12FDD91-BE37-42D3-9112-04CC9605387E}" dt="2020-09-02T10:17:04.832" v="49" actId="14100"/>
          <ac:spMkLst>
            <pc:docMk/>
            <pc:sldMk cId="4223350495" sldId="655"/>
            <ac:spMk id="12" creationId="{00000000-0000-0000-0000-00000000000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223350495" sldId="655"/>
            <ac:spMk id="13" creationId="{2DD2D7DA-8490-4EDF-BE6A-3E66F41936B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223350495" sldId="655"/>
            <ac:spMk id="14" creationId="{D320AD1B-51F1-45E8-A7B9-174F06E464F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223350495" sldId="655"/>
            <ac:spMk id="15" creationId="{707120CE-15D6-4374-93E4-D7A447F7893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223350495" sldId="655"/>
            <ac:spMk id="16" creationId="{6D45CDAC-46B8-4A73-8511-987BD2AD34B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223350495" sldId="655"/>
            <ac:spMk id="17" creationId="{D85F3F7C-5860-4F0B-BD1D-F76BBB3B8B7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223350495" sldId="655"/>
            <ac:spMk id="18" creationId="{493142E6-41F1-4AD5-987E-2B2623F3013E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340582885" sldId="659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340582885" sldId="659"/>
            <ac:spMk id="7" creationId="{0C9E939A-2DD9-42A0-9979-9301D0CB199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340582885" sldId="659"/>
            <ac:spMk id="9" creationId="{FEDAFF41-5995-4C2F-A354-E97A076EF1E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340582885" sldId="659"/>
            <ac:spMk id="10" creationId="{E8491B08-9D37-45D7-9015-A5D49DE3527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340582885" sldId="659"/>
            <ac:spMk id="11" creationId="{242F809A-8127-4C56-A4D0-C9524BEC8EA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340582885" sldId="659"/>
            <ac:spMk id="12" creationId="{7821468E-FFE8-4700-88A7-3DCDEE2D6ED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340582885" sldId="659"/>
            <ac:spMk id="13" creationId="{CA8FBB81-4265-4715-8F94-2B6764624BC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340582885" sldId="659"/>
            <ac:spMk id="14" creationId="{08673C77-6D18-4D68-AD3E-EF4C82B4E48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340582885" sldId="659"/>
            <ac:spMk id="15" creationId="{B0E7907A-349E-41DE-9779-B747929ADB5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340582885" sldId="659"/>
            <ac:spMk id="16" creationId="{85042CDC-2DEE-448F-A5E0-D2DD7EFCBF0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340582885" sldId="659"/>
            <ac:spMk id="17" creationId="{E44D4909-24A4-42DA-961C-E2C7065C3CF9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405780878" sldId="660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405780878" sldId="660"/>
            <ac:spMk id="4" creationId="{79E2C82B-8D6A-44D2-ADC4-6E44A4324F8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405780878" sldId="660"/>
            <ac:spMk id="8" creationId="{D2C02C72-A374-4C2D-A7F9-45C8CF8C863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405780878" sldId="660"/>
            <ac:spMk id="9" creationId="{57CEA2E7-8FC6-4801-A496-16610F182AF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405780878" sldId="660"/>
            <ac:spMk id="10" creationId="{D001748E-0A22-43E4-88A3-ED67A329DAD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405780878" sldId="660"/>
            <ac:spMk id="12" creationId="{EC6BB9A2-FA1A-4767-9A53-3709745EE64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405780878" sldId="660"/>
            <ac:spMk id="13" creationId="{944176C2-0461-498C-8AED-6B82A3054B5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405780878" sldId="660"/>
            <ac:spMk id="14" creationId="{636F972D-FF22-4CE5-98D7-C8DA80ACF17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405780878" sldId="660"/>
            <ac:spMk id="15" creationId="{CBE63E70-C867-44E1-9561-85C755FAE30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405780878" sldId="660"/>
            <ac:spMk id="16" creationId="{52E83E34-E7C7-49ED-980B-9AE4800BB22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405780878" sldId="660"/>
            <ac:spMk id="17" creationId="{4C994CA1-0FDA-4307-A08F-4EB56075D7C1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372173024" sldId="662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372173024" sldId="662"/>
            <ac:spMk id="4" creationId="{43518E6F-6ACC-409B-A1FD-4B8B951C329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372173024" sldId="662"/>
            <ac:spMk id="8" creationId="{D43EA0AC-1691-4946-8631-6B15F16ED1C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372173024" sldId="662"/>
            <ac:spMk id="9" creationId="{604DCC7F-97A9-4451-B5A6-B24A8CF1E00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372173024" sldId="662"/>
            <ac:spMk id="13" creationId="{EDA7DCD8-6A04-4127-8DD0-8C29CE50146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372173024" sldId="662"/>
            <ac:spMk id="14" creationId="{6C572899-CA89-4507-8964-03EB68D1186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372173024" sldId="662"/>
            <ac:spMk id="15" creationId="{18916F37-75C6-429F-9F7F-7B83EA9DC18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372173024" sldId="662"/>
            <ac:spMk id="16" creationId="{28A103AF-24DC-46C0-8756-08CEE92AE88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372173024" sldId="662"/>
            <ac:spMk id="17" creationId="{E138CAC3-F3F3-4853-99DF-225D763CDD2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372173024" sldId="662"/>
            <ac:spMk id="18" creationId="{E0E6C9C4-898F-4A9F-85C9-03B4E6CABCC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372173024" sldId="662"/>
            <ac:spMk id="19" creationId="{FDFF6C20-8191-436A-8F1D-48C4A04D5BC9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296648877" sldId="664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296648877" sldId="664"/>
            <ac:spMk id="4" creationId="{F1240DB6-7F22-4780-B1F7-0B8A41A88A8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296648877" sldId="664"/>
            <ac:spMk id="8" creationId="{D23B42B4-3366-43DB-A729-4C7AAAE5BB2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296648877" sldId="664"/>
            <ac:spMk id="9" creationId="{DF032CEA-CC8F-4433-8C66-D600CA1E7CC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296648877" sldId="664"/>
            <ac:spMk id="10" creationId="{613DCFDC-C553-4B02-A1AF-534D6FC9B79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296648877" sldId="664"/>
            <ac:spMk id="11" creationId="{4A653A35-02ED-47B5-B6FC-65BABAF9CE2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296648877" sldId="664"/>
            <ac:spMk id="12" creationId="{F77160AF-8954-4708-88A7-927BCA03FDD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296648877" sldId="664"/>
            <ac:spMk id="13" creationId="{8E211EF9-752C-4E0F-A36A-1C4086395FA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296648877" sldId="664"/>
            <ac:spMk id="14" creationId="{5F69020A-4154-4321-AA47-959BE9AE9FB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296648877" sldId="664"/>
            <ac:spMk id="15" creationId="{6158374A-CC6B-469B-9D1C-E9B07B8C4F3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296648877" sldId="664"/>
            <ac:spMk id="16" creationId="{C1ED34AA-7F5E-40A7-98C9-5B975AD08E44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944444369" sldId="665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944444369" sldId="665"/>
            <ac:spMk id="4" creationId="{7183C605-9645-4436-8FD6-355345CB2FC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944444369" sldId="665"/>
            <ac:spMk id="9" creationId="{A25D2CD2-25E2-4AF4-9AFA-AB09C58E40B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944444369" sldId="665"/>
            <ac:spMk id="10" creationId="{528255D6-B2AA-42BA-82EC-C6D246EE3F7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944444369" sldId="665"/>
            <ac:spMk id="11" creationId="{22E6953E-8843-419E-9D79-512868BFF0F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944444369" sldId="665"/>
            <ac:spMk id="12" creationId="{2FA6F496-F5BC-478A-98C1-4CF3DADD091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944444369" sldId="665"/>
            <ac:spMk id="13" creationId="{1ED1D376-6E0A-41EA-8171-51B9D3F5BC4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944444369" sldId="665"/>
            <ac:spMk id="14" creationId="{ADDB459B-7F5B-486D-8AD8-1963621E26B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944444369" sldId="665"/>
            <ac:spMk id="15" creationId="{CC8FBD38-AE64-4174-8EE6-73337CE8E84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944444369" sldId="665"/>
            <ac:spMk id="16" creationId="{ACB40E4D-9FE1-47C1-9D29-FAC5295602F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944444369" sldId="665"/>
            <ac:spMk id="17" creationId="{A66D8D52-447D-4D86-B037-615B5888C4A5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685810720" sldId="666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85810720" sldId="666"/>
            <ac:spMk id="4" creationId="{E2E65831-307F-4F7D-84F3-613820AAEF5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85810720" sldId="666"/>
            <ac:spMk id="11" creationId="{A0216D8A-7749-4BFA-9B05-403831EA317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85810720" sldId="666"/>
            <ac:spMk id="12" creationId="{96519574-64E2-40F2-A879-27E578106E3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85810720" sldId="666"/>
            <ac:spMk id="13" creationId="{CDA2BA7A-B59E-42FC-AAF7-1503203BF93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85810720" sldId="666"/>
            <ac:spMk id="14" creationId="{B02A4D76-D2E9-43B9-8AC5-0F165EE367E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85810720" sldId="666"/>
            <ac:spMk id="15" creationId="{B0915E97-F93E-4BA5-9BFC-983C87AD415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85810720" sldId="666"/>
            <ac:spMk id="16" creationId="{91A3B53C-03F4-4646-8899-EB892F5DE2E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85810720" sldId="666"/>
            <ac:spMk id="17" creationId="{A854A36E-E70E-4C10-94C9-92C5520C30A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85810720" sldId="666"/>
            <ac:spMk id="18" creationId="{2479A091-656A-4ED7-B4AF-31908445EAE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85810720" sldId="666"/>
            <ac:spMk id="19" creationId="{8336D0C2-07B6-42C4-9E46-5FAB0471758E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725632433" sldId="667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25632433" sldId="667"/>
            <ac:spMk id="4" creationId="{603E34D9-C4BE-41AB-9F73-FABA9760FCD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25632433" sldId="667"/>
            <ac:spMk id="10" creationId="{A9186955-46D5-411D-B484-C1C6BC5A3E0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25632433" sldId="667"/>
            <ac:spMk id="12" creationId="{C7B8868E-B914-4555-9C95-5E12F55D01A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25632433" sldId="667"/>
            <ac:spMk id="13" creationId="{A87425DD-566A-462C-B17E-2C433FD701A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25632433" sldId="667"/>
            <ac:spMk id="14" creationId="{099F41C1-CCA2-4BCE-8A48-FEBC78EFBEE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25632433" sldId="667"/>
            <ac:spMk id="15" creationId="{E7E44CC5-789D-485F-BAED-E06702EEC22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25632433" sldId="667"/>
            <ac:spMk id="17" creationId="{F04844D3-F318-425D-BE9C-0653BD059DD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25632433" sldId="667"/>
            <ac:spMk id="18" creationId="{09BE4BF5-4AA7-4711-8DA5-0E5F19CFA02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25632433" sldId="667"/>
            <ac:spMk id="20" creationId="{1161DA0D-5A93-41A9-9FD9-8593C75F590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25632433" sldId="667"/>
            <ac:spMk id="21" creationId="{3BF84455-269D-4D84-A9DA-4205B1D86414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23859474" sldId="668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3859474" sldId="668"/>
            <ac:spMk id="4" creationId="{79B16E69-5C7F-4917-8645-205929C4569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3859474" sldId="668"/>
            <ac:spMk id="9" creationId="{741A5D3B-C25D-46EC-8453-502EDB1A1C8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3859474" sldId="668"/>
            <ac:spMk id="10" creationId="{7859B22C-208C-43F8-B0A3-9FEE44EDA5F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3859474" sldId="668"/>
            <ac:spMk id="12" creationId="{F6ADA0E7-A46F-46DA-8400-40B42D4AB8F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3859474" sldId="668"/>
            <ac:spMk id="13" creationId="{C5A3F4AE-7DDC-48D8-A838-2797463763B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3859474" sldId="668"/>
            <ac:spMk id="14" creationId="{A3990C3B-F182-4D76-9611-29FB2CBC4F6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3859474" sldId="668"/>
            <ac:spMk id="15" creationId="{D1829542-B044-4A10-A73C-8E67A69E93E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3859474" sldId="668"/>
            <ac:spMk id="17" creationId="{4C30B20E-3E5D-4F85-8B41-D56E9CE6A9F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3859474" sldId="668"/>
            <ac:spMk id="18" creationId="{5FC8C05E-B741-424E-B795-7815DAC0077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3859474" sldId="668"/>
            <ac:spMk id="19" creationId="{3E19E789-EBB6-4956-80A0-DB5BE6567425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2363846214" sldId="669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363846214" sldId="669"/>
            <ac:spMk id="4" creationId="{53A4264B-3CA8-434F-958C-9083F0807C5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363846214" sldId="669"/>
            <ac:spMk id="9" creationId="{A100A2B1-88B4-46F2-B540-8965CD3E9E3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363846214" sldId="669"/>
            <ac:spMk id="10" creationId="{57772BED-A13D-4412-8344-4A2B10A5708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363846214" sldId="669"/>
            <ac:spMk id="12" creationId="{47BE508D-2F43-4ECB-9BD3-8F1BEDFEE00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363846214" sldId="669"/>
            <ac:spMk id="13" creationId="{DBEF2EB1-7211-459D-89B1-AEFEADDDDCF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363846214" sldId="669"/>
            <ac:spMk id="14" creationId="{3228C486-475C-402F-A464-43FEE0FFFD9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363846214" sldId="669"/>
            <ac:spMk id="15" creationId="{4461FA77-3F03-4846-8D89-C5C2241F7AA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363846214" sldId="669"/>
            <ac:spMk id="17" creationId="{FC3950AA-E02E-4407-B5F6-B29D842FB57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363846214" sldId="669"/>
            <ac:spMk id="18" creationId="{1EC32811-CA54-4321-9C5E-303E92E7DF7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363846214" sldId="669"/>
            <ac:spMk id="19" creationId="{46CE6E92-D8C4-4213-B97E-5AB2B77ECB78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446043627" sldId="670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46043627" sldId="670"/>
            <ac:spMk id="4" creationId="{6982F21E-5748-42D4-BD57-5AF4AC4F6FE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46043627" sldId="670"/>
            <ac:spMk id="8" creationId="{BBA62655-1BB9-48A2-A6B3-1ED442160BD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46043627" sldId="670"/>
            <ac:spMk id="10" creationId="{BFBBCC56-DF55-4970-ABD8-0CABE97A0FE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46043627" sldId="670"/>
            <ac:spMk id="11" creationId="{72700BCF-728A-4ADC-8EBD-7A086E83DC1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46043627" sldId="670"/>
            <ac:spMk id="12" creationId="{4477A190-D964-4309-993A-90CC1B3F171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46043627" sldId="670"/>
            <ac:spMk id="13" creationId="{9EDAA9A0-CC3D-481A-836A-EF6356DA948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46043627" sldId="670"/>
            <ac:spMk id="14" creationId="{99529390-9FC5-4145-9832-DC470D7F484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46043627" sldId="670"/>
            <ac:spMk id="15" creationId="{34464B44-CBCD-44B7-A9D4-7B87C22297E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46043627" sldId="670"/>
            <ac:spMk id="16" creationId="{93F3142E-13F1-4FC2-8088-F717CA9F1CD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46043627" sldId="670"/>
            <ac:spMk id="17" creationId="{9E987BE2-D135-4D0B-A01B-B93D6A2E27FC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723843100" sldId="671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23843100" sldId="671"/>
            <ac:spMk id="4" creationId="{771EB682-DF95-4782-85CE-27D7DECB4CB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23843100" sldId="671"/>
            <ac:spMk id="11" creationId="{9992043C-5FBA-4CF0-8ABA-8CA98371228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23843100" sldId="671"/>
            <ac:spMk id="13" creationId="{C54D9877-4EC2-4A6A-B412-466B7B445CC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23843100" sldId="671"/>
            <ac:spMk id="17" creationId="{0635C11E-427F-4AE0-A76F-8C4D62BF6DF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23843100" sldId="671"/>
            <ac:spMk id="18" creationId="{31C74700-9B33-4F48-B478-8B752E99A1C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23843100" sldId="671"/>
            <ac:spMk id="19" creationId="{DD6F17CB-36B4-4BCC-935E-9E508A093EC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23843100" sldId="671"/>
            <ac:spMk id="22" creationId="{A7F5D2A0-B03E-4E37-AF42-B5374D81B3B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23843100" sldId="671"/>
            <ac:spMk id="23" creationId="{7A3F5247-C47F-4CA5-BCCF-2D6C834CD21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23843100" sldId="671"/>
            <ac:spMk id="24" creationId="{E2D6769C-A1A9-4283-A2FB-EE6DE24FE20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23843100" sldId="671"/>
            <ac:spMk id="25" creationId="{1E4DB804-6611-4192-A7DE-2E14EE2E7147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478612641" sldId="672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478612641" sldId="672"/>
            <ac:spMk id="4" creationId="{FD693097-C461-4BA3-9E32-4782D7E7219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478612641" sldId="672"/>
            <ac:spMk id="9" creationId="{9CED8B27-F166-4BED-9E62-BD82563AB83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478612641" sldId="672"/>
            <ac:spMk id="10" creationId="{584FA884-FC6F-495C-98D1-341ED4AA39A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478612641" sldId="672"/>
            <ac:spMk id="11" creationId="{B7978EA9-C962-420C-8632-5E90134AC29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478612641" sldId="672"/>
            <ac:spMk id="12" creationId="{631589B6-C7ED-4DA2-A834-2F90250EB55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478612641" sldId="672"/>
            <ac:spMk id="13" creationId="{E94AE4BC-C06C-4406-81FC-5995D8D91DF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478612641" sldId="672"/>
            <ac:spMk id="14" creationId="{16F4BC24-D42E-4BF2-8E7B-2C9CAAE86F5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478612641" sldId="672"/>
            <ac:spMk id="15" creationId="{B2796EC6-8063-407E-93D0-E9CF9913382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478612641" sldId="672"/>
            <ac:spMk id="16" creationId="{2C2AE1F2-33AC-4DF9-B3FC-4DA744AE4EC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478612641" sldId="672"/>
            <ac:spMk id="17" creationId="{39EB9431-6E68-4851-A91E-346679F79013}"/>
          </ac:spMkLst>
        </pc:spChg>
        <pc:spChg chg="add mod">
          <ac:chgData name="Hugo Kornelis" userId="6575f6931dc33de0" providerId="LiveId" clId="{B12FDD91-BE37-42D3-9112-04CC9605387E}" dt="2020-09-02T10:15:02.306" v="38"/>
          <ac:spMkLst>
            <pc:docMk/>
            <pc:sldMk cId="3478612641" sldId="672"/>
            <ac:spMk id="18" creationId="{A8CBD16C-BA8C-4AB3-BF8F-50DC34891481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215269206" sldId="681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215269206" sldId="681"/>
            <ac:spMk id="4" creationId="{097E901C-5D21-4CE9-817C-76271D780AE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215269206" sldId="681"/>
            <ac:spMk id="8" creationId="{63C3BD06-375E-4BB2-B672-5967AD339A8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215269206" sldId="681"/>
            <ac:spMk id="10" creationId="{E6E5AE21-0F2B-4210-B791-81BE7CBD848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215269206" sldId="681"/>
            <ac:spMk id="13" creationId="{49D5CF56-AB01-45D2-81D5-8BE0D754284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215269206" sldId="681"/>
            <ac:spMk id="18" creationId="{E1AEE413-55C8-4394-A01A-312E0F48960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215269206" sldId="681"/>
            <ac:spMk id="19" creationId="{090B165F-326A-43F9-A988-D5A5F8F034F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215269206" sldId="681"/>
            <ac:spMk id="20" creationId="{1091BC54-65FE-4B28-A688-B774060005D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215269206" sldId="681"/>
            <ac:spMk id="21" creationId="{2A19626A-096A-4C04-B025-3BAB1ED9C39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215269206" sldId="681"/>
            <ac:spMk id="22" creationId="{5006AAC8-0B64-4384-9D09-91AAE7E7806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215269206" sldId="681"/>
            <ac:spMk id="23" creationId="{0A8AEB94-B785-42D9-9BC0-F9049FD6EEE6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855407096" sldId="682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855407096" sldId="682"/>
            <ac:spMk id="4" creationId="{3C9B6305-8B20-47D8-882F-2744428BAC6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855407096" sldId="682"/>
            <ac:spMk id="8" creationId="{55775238-3C2A-4D65-B9AD-CEE08D27400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855407096" sldId="682"/>
            <ac:spMk id="9" creationId="{0C44331A-E823-4E03-8520-F6BFC83AB0A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855407096" sldId="682"/>
            <ac:spMk id="10" creationId="{62C3CF9A-6E05-4F05-A52F-524AEC4CB1B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855407096" sldId="682"/>
            <ac:spMk id="11" creationId="{781C9691-4FB4-4CCF-956F-8178280B366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855407096" sldId="682"/>
            <ac:spMk id="12" creationId="{F345234F-46FC-4F05-8B24-39D988EB2FF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855407096" sldId="682"/>
            <ac:spMk id="13" creationId="{21C1138B-705F-4A56-9037-5F6A96FFAD7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855407096" sldId="682"/>
            <ac:spMk id="14" creationId="{BE80B235-55B8-4476-810C-8723A723984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855407096" sldId="682"/>
            <ac:spMk id="15" creationId="{6195926E-E307-4DB5-B24A-46A7D155DEC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855407096" sldId="682"/>
            <ac:spMk id="16" creationId="{093F7106-7ED5-4BF1-B2BF-1B6182CF25E7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2586106667" sldId="687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586106667" sldId="687"/>
            <ac:spMk id="4" creationId="{980039A3-A81A-4831-9ED0-581D9AA9C6C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586106667" sldId="687"/>
            <ac:spMk id="8" creationId="{A10C6A70-C73F-4769-91D1-35E5D40BAC4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586106667" sldId="687"/>
            <ac:spMk id="9" creationId="{CBB8B754-A060-475C-89EB-69BD23618A8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586106667" sldId="687"/>
            <ac:spMk id="10" creationId="{17D59787-6721-42FC-89CC-BBB38BA6CA9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586106667" sldId="687"/>
            <ac:spMk id="11" creationId="{2CE470F8-8060-4962-83CA-D60404EE5AE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586106667" sldId="687"/>
            <ac:spMk id="12" creationId="{1DF0F453-99D3-4455-A5DA-DB92BB462AB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586106667" sldId="687"/>
            <ac:spMk id="13" creationId="{D7896ACA-1A8C-457C-9CE5-101C68AE7B9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586106667" sldId="687"/>
            <ac:spMk id="14" creationId="{5CB2D438-BDD2-4DF8-96AF-47E47301672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586106667" sldId="687"/>
            <ac:spMk id="15" creationId="{3333CE79-309C-4E03-95B5-9A99908780E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586106667" sldId="687"/>
            <ac:spMk id="16" creationId="{08581E83-9022-4BF5-BB3D-C4FE30F83C83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487093330" sldId="688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487093330" sldId="688"/>
            <ac:spMk id="4" creationId="{9BA29E5C-6C9A-4C8C-938A-562C77DE854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487093330" sldId="688"/>
            <ac:spMk id="8" creationId="{93121B01-DB9F-409D-9A6F-FAC45843353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487093330" sldId="688"/>
            <ac:spMk id="9" creationId="{1A20ECEE-7667-44A3-88D2-26286D0577A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487093330" sldId="688"/>
            <ac:spMk id="10" creationId="{B7AFF134-D84E-4239-9271-7915600A1F9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487093330" sldId="688"/>
            <ac:spMk id="11" creationId="{67FA0354-2F98-46C3-A6E7-C66876F648A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487093330" sldId="688"/>
            <ac:spMk id="12" creationId="{9A924405-D203-4DD3-9472-8EFDE3B768E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487093330" sldId="688"/>
            <ac:spMk id="13" creationId="{4B5F47B3-4BE5-4446-88D7-01833AE2F94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487093330" sldId="688"/>
            <ac:spMk id="14" creationId="{9382F368-4330-4F17-8309-4D0C367F97A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487093330" sldId="688"/>
            <ac:spMk id="15" creationId="{B9CC03C2-B1C9-4E5B-9ACF-5DB96899057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487093330" sldId="688"/>
            <ac:spMk id="16" creationId="{95A2AD7D-B0C9-40D5-BA78-0EF5E91EFE36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170304247" sldId="689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70304247" sldId="689"/>
            <ac:spMk id="4" creationId="{9EDFF90D-F0E1-4912-9076-1C019717B76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70304247" sldId="689"/>
            <ac:spMk id="8" creationId="{D51529BD-388B-483E-B8E7-BA7726FB8F7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70304247" sldId="689"/>
            <ac:spMk id="9" creationId="{6A0AD085-6FC6-4C29-8100-E43CB8E1113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70304247" sldId="689"/>
            <ac:spMk id="10" creationId="{7D15F6F6-30D0-48A9-85F1-FB032CBDAB4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70304247" sldId="689"/>
            <ac:spMk id="11" creationId="{77043992-BF28-43EC-9DFB-67714D33CC9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70304247" sldId="689"/>
            <ac:spMk id="12" creationId="{3BBB36BC-6D5E-42AA-9C25-7780620EA06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70304247" sldId="689"/>
            <ac:spMk id="13" creationId="{1C9669F0-34FB-4ED3-A76D-BCC08C6192E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70304247" sldId="689"/>
            <ac:spMk id="14" creationId="{9A01F1FA-1267-4CE5-AE04-2861018FDBD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70304247" sldId="689"/>
            <ac:spMk id="15" creationId="{16162B00-436C-4B89-A8E8-5DA23D21E29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70304247" sldId="689"/>
            <ac:spMk id="16" creationId="{76BFD268-B555-49FD-B41A-BD2EEAE0DEE9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2595716197" sldId="690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595716197" sldId="690"/>
            <ac:spMk id="4" creationId="{7EBBE388-5A48-4C65-B623-61A3189FCE7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595716197" sldId="690"/>
            <ac:spMk id="8" creationId="{1494EB18-DD20-4993-8996-3776664F8B4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595716197" sldId="690"/>
            <ac:spMk id="9" creationId="{FCC3FC94-5157-456D-B95B-FD27554705D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595716197" sldId="690"/>
            <ac:spMk id="10" creationId="{096A9C94-7859-4AFF-8D09-C0A0D54CD12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595716197" sldId="690"/>
            <ac:spMk id="11" creationId="{89AAEFD4-943F-4CD4-B2D8-161B61FFC1D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595716197" sldId="690"/>
            <ac:spMk id="12" creationId="{EAE31290-845B-4AA6-B86F-C366F4C2D1E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595716197" sldId="690"/>
            <ac:spMk id="13" creationId="{45BC047D-CBDD-4CC7-AA47-15816F5809E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595716197" sldId="690"/>
            <ac:spMk id="14" creationId="{190E9D55-ECAB-4149-9701-D9762EF3B5D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595716197" sldId="690"/>
            <ac:spMk id="15" creationId="{3B7C7F0D-E88F-4FE6-93EE-31881C22008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595716197" sldId="690"/>
            <ac:spMk id="16" creationId="{5F8C634A-553C-46CE-A10A-288357005FB9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952293784" sldId="691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952293784" sldId="691"/>
            <ac:spMk id="4" creationId="{AE30056B-B212-4E0D-BAAD-B2FF1A3079A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952293784" sldId="691"/>
            <ac:spMk id="8" creationId="{323341AD-1B9C-47A6-86CF-B6527F16CD2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952293784" sldId="691"/>
            <ac:spMk id="9" creationId="{F578F94C-9D65-4277-BB26-28C3BB55FDB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952293784" sldId="691"/>
            <ac:spMk id="10" creationId="{EBE12774-3DE5-4A04-A883-EA478088BFE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952293784" sldId="691"/>
            <ac:spMk id="11" creationId="{3217E5DB-9283-4E80-AAC1-F7D2615C048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952293784" sldId="691"/>
            <ac:spMk id="12" creationId="{76BD22FC-E32C-4A89-ABCB-E9E554A5828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952293784" sldId="691"/>
            <ac:spMk id="13" creationId="{C09A2116-7C6F-4323-8560-117E4D6F712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952293784" sldId="691"/>
            <ac:spMk id="14" creationId="{1BB5D089-496C-4CD2-B6B5-B06099C71FA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952293784" sldId="691"/>
            <ac:spMk id="15" creationId="{A657F609-06E5-424B-B627-969FB84773E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952293784" sldId="691"/>
            <ac:spMk id="16" creationId="{61BA9EF1-FFF7-4E66-A719-7553B275A93C}"/>
          </ac:spMkLst>
        </pc:spChg>
      </pc:sldChg>
      <pc:sldChg chg="addSp delSp modSp add del">
        <pc:chgData name="Hugo Kornelis" userId="6575f6931dc33de0" providerId="LiveId" clId="{B12FDD91-BE37-42D3-9112-04CC9605387E}" dt="2020-09-02T10:15:02.538" v="41" actId="27636"/>
        <pc:sldMkLst>
          <pc:docMk/>
          <pc:sldMk cId="3004261086" sldId="692"/>
        </pc:sldMkLst>
        <pc:spChg chg="mod">
          <ac:chgData name="Hugo Kornelis" userId="6575f6931dc33de0" providerId="LiveId" clId="{B12FDD91-BE37-42D3-9112-04CC9605387E}" dt="2020-09-02T10:15:02.538" v="41" actId="27636"/>
          <ac:spMkLst>
            <pc:docMk/>
            <pc:sldMk cId="3004261086" sldId="692"/>
            <ac:spMk id="3" creationId="{00000000-0000-0000-0000-00000000000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04261086" sldId="692"/>
            <ac:spMk id="4" creationId="{63844A7E-39C7-48E5-8CCA-5B0735BFD90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04261086" sldId="692"/>
            <ac:spMk id="8" creationId="{BBFC51AC-5E8D-45CA-81C2-4FD71E1C7E6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04261086" sldId="692"/>
            <ac:spMk id="9" creationId="{909588CC-247D-4A8A-8557-F770958F989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04261086" sldId="692"/>
            <ac:spMk id="10" creationId="{83E17E70-7A5D-4FCB-8D80-E418BC5A0FD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04261086" sldId="692"/>
            <ac:spMk id="11" creationId="{77331F1F-2F87-4FE4-9204-7883E61B03F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04261086" sldId="692"/>
            <ac:spMk id="12" creationId="{FF123C0E-FD21-4F1A-BE25-F3A495B7E6F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04261086" sldId="692"/>
            <ac:spMk id="13" creationId="{54285D03-3A74-451D-9CB4-DAC818D901D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04261086" sldId="692"/>
            <ac:spMk id="14" creationId="{B84D724E-C6CB-42E2-B58E-0CF1C6CD84B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04261086" sldId="692"/>
            <ac:spMk id="15" creationId="{9C5506F9-1489-4A9E-A254-83F4D7F08F3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04261086" sldId="692"/>
            <ac:spMk id="16" creationId="{07DDE834-EC6C-4403-8161-98D003E43EBA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669458587" sldId="693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69458587" sldId="693"/>
            <ac:spMk id="4" creationId="{75DCAADC-200A-46B1-B474-252BEE34975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69458587" sldId="693"/>
            <ac:spMk id="8" creationId="{02C00C3D-B155-4572-89BA-DB5220129D0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69458587" sldId="693"/>
            <ac:spMk id="9" creationId="{31E7BDB0-57F2-4E78-948A-FD2EF20A1C0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69458587" sldId="693"/>
            <ac:spMk id="10" creationId="{CC1A37FD-C600-435D-9839-1C358EE6792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69458587" sldId="693"/>
            <ac:spMk id="11" creationId="{47C98E4D-A395-4C7E-AAB7-8E0842325D8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69458587" sldId="693"/>
            <ac:spMk id="12" creationId="{C501F504-FB1A-4834-A34C-5E72D527164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69458587" sldId="693"/>
            <ac:spMk id="13" creationId="{1042B47B-5CC2-4B1E-AA69-D94F42B56A9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69458587" sldId="693"/>
            <ac:spMk id="14" creationId="{39170DA7-74CE-4737-9BD4-EA722AFEDC0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69458587" sldId="693"/>
            <ac:spMk id="15" creationId="{F2EC9CF5-A9E1-4903-A0ED-3814DDC1FCD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69458587" sldId="693"/>
            <ac:spMk id="16" creationId="{FFFE9A3E-5A37-4B67-B8EA-E83723BCAAEA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507141212" sldId="694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507141212" sldId="694"/>
            <ac:spMk id="4" creationId="{E61E585C-5C38-448F-ABE7-D03DC538263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507141212" sldId="694"/>
            <ac:spMk id="8" creationId="{FE707428-2664-4447-9EBF-6736447100D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507141212" sldId="694"/>
            <ac:spMk id="9" creationId="{B84B8FD0-F6A4-44F7-BEE6-FEB86F5ACEB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507141212" sldId="694"/>
            <ac:spMk id="10" creationId="{E51A9C04-EC7E-4693-8A03-0A42A399921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507141212" sldId="694"/>
            <ac:spMk id="11" creationId="{66E05B9C-47B4-48FA-83CB-6343F7D7CD2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507141212" sldId="694"/>
            <ac:spMk id="12" creationId="{AA9C4A54-BB78-4194-8EA3-9D470CE5D7D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507141212" sldId="694"/>
            <ac:spMk id="13" creationId="{71E5D0F0-4D44-4EFF-BE14-D52E8292C81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507141212" sldId="694"/>
            <ac:spMk id="14" creationId="{D5929148-B6DF-458F-9E73-BD3C0B252C3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507141212" sldId="694"/>
            <ac:spMk id="15" creationId="{C151CD7C-AFA5-4631-9BEB-E837D8A0682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507141212" sldId="694"/>
            <ac:spMk id="16" creationId="{E2453B78-14D7-41A5-944C-3F569A81895E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002668378" sldId="695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002668378" sldId="695"/>
            <ac:spMk id="4" creationId="{A96E0DD8-5E95-42CE-8BA0-26DC3F53C6D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002668378" sldId="695"/>
            <ac:spMk id="8" creationId="{405FDD44-0FEF-4C6E-9E14-F88D6BBF522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002668378" sldId="695"/>
            <ac:spMk id="9" creationId="{ADE67CF8-1E4F-4ADA-B974-187487B8911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002668378" sldId="695"/>
            <ac:spMk id="10" creationId="{C89C4155-88BA-435A-B565-5665125C408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002668378" sldId="695"/>
            <ac:spMk id="11" creationId="{8543823E-E565-42BA-A354-342B6030EFC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002668378" sldId="695"/>
            <ac:spMk id="12" creationId="{823F2903-2EF3-4A5F-B63D-948FA9C0727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002668378" sldId="695"/>
            <ac:spMk id="13" creationId="{C4AAE95C-21E5-440A-AB52-57D32C4ACA1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002668378" sldId="695"/>
            <ac:spMk id="14" creationId="{94F516EF-F750-453E-88FB-35C57E3FA01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002668378" sldId="695"/>
            <ac:spMk id="15" creationId="{A76E8702-DC3C-4EEA-86F6-AF193859C72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002668378" sldId="695"/>
            <ac:spMk id="16" creationId="{EB991976-97B6-4B9E-90D3-418F9AFB127C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50243916" sldId="701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50243916" sldId="701"/>
            <ac:spMk id="4" creationId="{9E459EC6-DC0D-429F-AC59-551D5505BDD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50243916" sldId="701"/>
            <ac:spMk id="8" creationId="{EC46275D-F1EB-4FCF-8A89-F91D96C068F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50243916" sldId="701"/>
            <ac:spMk id="10" creationId="{799A92DF-80F2-4DCF-93C9-F8ADFA112E3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50243916" sldId="701"/>
            <ac:spMk id="11" creationId="{1FD4FB9C-EE51-4366-91DB-BDB66301B9E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50243916" sldId="701"/>
            <ac:spMk id="12" creationId="{B4476AE2-E721-4F64-B6DD-E58D9D897F3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50243916" sldId="701"/>
            <ac:spMk id="13" creationId="{37265E40-324A-4941-9043-41A06936B08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50243916" sldId="701"/>
            <ac:spMk id="14" creationId="{D89FF844-EFD9-4143-AF97-1FDBE6E8CB8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50243916" sldId="701"/>
            <ac:spMk id="15" creationId="{2CC840CF-6B7E-436C-8246-6FD0DB702E3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50243916" sldId="701"/>
            <ac:spMk id="16" creationId="{8F274B50-689B-4129-8DFE-885FC606D8F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50243916" sldId="701"/>
            <ac:spMk id="17" creationId="{8B423C6A-2F71-4246-9F19-BD0CD828BFA3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627443140" sldId="702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27443140" sldId="702"/>
            <ac:spMk id="4" creationId="{4C57C073-2B26-4729-932B-B8683A8CA67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27443140" sldId="702"/>
            <ac:spMk id="8" creationId="{9180C756-B350-4408-A7B2-C98FB525525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27443140" sldId="702"/>
            <ac:spMk id="9" creationId="{AD35C1C4-B033-4C61-94A0-04FF30C4316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27443140" sldId="702"/>
            <ac:spMk id="10" creationId="{591CB234-32B5-4595-A7E2-F313B75E6F8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27443140" sldId="702"/>
            <ac:spMk id="11" creationId="{E6A38866-F6C7-4214-BD03-86184C748F7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27443140" sldId="702"/>
            <ac:spMk id="12" creationId="{9D869708-5DA1-49D2-ADFA-E9FCCCC08F1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27443140" sldId="702"/>
            <ac:spMk id="13" creationId="{904D68E6-C89E-4FC0-B575-26AB9E00D05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27443140" sldId="702"/>
            <ac:spMk id="14" creationId="{7BC353F1-91A8-4B3A-90D8-6A07071A8D5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27443140" sldId="702"/>
            <ac:spMk id="15" creationId="{6CC6FCB8-C75C-4483-80B8-5EE7C0BCEAA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27443140" sldId="702"/>
            <ac:spMk id="16" creationId="{EA60B857-EE99-4580-984F-3F6918638116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228182005" sldId="703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228182005" sldId="703"/>
            <ac:spMk id="4" creationId="{2193647A-150B-477D-AE82-3E2EFFDDCAC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228182005" sldId="703"/>
            <ac:spMk id="8" creationId="{82A25A17-5844-410C-BC80-136CC1AED88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228182005" sldId="703"/>
            <ac:spMk id="12" creationId="{EC43BA56-DCB6-4AE2-8802-8FE67ECBE27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228182005" sldId="703"/>
            <ac:spMk id="13" creationId="{2B6191B2-2E91-4D07-8794-6188DCF88EF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228182005" sldId="703"/>
            <ac:spMk id="14" creationId="{33C69076-0C1C-4E7F-9D0D-D8C5C0CFF2C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228182005" sldId="703"/>
            <ac:spMk id="15" creationId="{48CFAC2E-92D2-419C-B376-D8C37BE0433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228182005" sldId="703"/>
            <ac:spMk id="16" creationId="{6A3DFEF7-439F-40E3-987E-498292DE52A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228182005" sldId="703"/>
            <ac:spMk id="18" creationId="{61316959-591C-4492-BFDE-555E442911B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228182005" sldId="703"/>
            <ac:spMk id="19" creationId="{E2D3A95F-88AE-4635-A80B-1B068D8C988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228182005" sldId="703"/>
            <ac:spMk id="20" creationId="{90649DA1-ABB0-4241-83C5-A32D3E8D2933}"/>
          </ac:spMkLst>
        </pc:spChg>
      </pc:sldChg>
      <pc:sldChg chg="addSp delSp modSp add del modAnim">
        <pc:chgData name="Hugo Kornelis" userId="6575f6931dc33de0" providerId="LiveId" clId="{B12FDD91-BE37-42D3-9112-04CC9605387E}" dt="2020-09-02T10:36:28.344" v="256"/>
        <pc:sldMkLst>
          <pc:docMk/>
          <pc:sldMk cId="360031318" sldId="704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0031318" sldId="704"/>
            <ac:spMk id="3" creationId="{0CBB672D-DE2A-4CD9-8E47-D5EF50C3F26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0031318" sldId="704"/>
            <ac:spMk id="4" creationId="{C8B56068-B068-4B94-8754-C956F0F32D9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0031318" sldId="704"/>
            <ac:spMk id="7" creationId="{DC19C77B-F7CF-4101-9B13-D9A8E20737EA}"/>
          </ac:spMkLst>
        </pc:spChg>
        <pc:spChg chg="mod">
          <ac:chgData name="Hugo Kornelis" userId="6575f6931dc33de0" providerId="LiveId" clId="{B12FDD91-BE37-42D3-9112-04CC9605387E}" dt="2020-09-02T10:31:12.143" v="217" actId="14100"/>
          <ac:spMkLst>
            <pc:docMk/>
            <pc:sldMk cId="360031318" sldId="704"/>
            <ac:spMk id="9" creationId="{00000000-0000-0000-0000-000000000000}"/>
          </ac:spMkLst>
        </pc:spChg>
        <pc:spChg chg="mod">
          <ac:chgData name="Hugo Kornelis" userId="6575f6931dc33de0" providerId="LiveId" clId="{B12FDD91-BE37-42D3-9112-04CC9605387E}" dt="2020-09-02T10:32:03.695" v="235" actId="14100"/>
          <ac:spMkLst>
            <pc:docMk/>
            <pc:sldMk cId="360031318" sldId="704"/>
            <ac:spMk id="10" creationId="{00000000-0000-0000-0000-000000000000}"/>
          </ac:spMkLst>
        </pc:spChg>
        <pc:spChg chg="mod">
          <ac:chgData name="Hugo Kornelis" userId="6575f6931dc33de0" providerId="LiveId" clId="{B12FDD91-BE37-42D3-9112-04CC9605387E}" dt="2020-09-02T10:30:47.135" v="213" actId="1076"/>
          <ac:spMkLst>
            <pc:docMk/>
            <pc:sldMk cId="360031318" sldId="704"/>
            <ac:spMk id="11" creationId="{00000000-0000-0000-0000-000000000000}"/>
          </ac:spMkLst>
        </pc:spChg>
        <pc:spChg chg="mod">
          <ac:chgData name="Hugo Kornelis" userId="6575f6931dc33de0" providerId="LiveId" clId="{B12FDD91-BE37-42D3-9112-04CC9605387E}" dt="2020-09-02T10:31:06.855" v="215" actId="14100"/>
          <ac:spMkLst>
            <pc:docMk/>
            <pc:sldMk cId="360031318" sldId="704"/>
            <ac:spMk id="12" creationId="{00000000-0000-0000-0000-000000000000}"/>
          </ac:spMkLst>
        </pc:spChg>
        <pc:spChg chg="mod">
          <ac:chgData name="Hugo Kornelis" userId="6575f6931dc33de0" providerId="LiveId" clId="{B12FDD91-BE37-42D3-9112-04CC9605387E}" dt="2020-09-02T10:30:43.279" v="212" actId="1076"/>
          <ac:spMkLst>
            <pc:docMk/>
            <pc:sldMk cId="360031318" sldId="704"/>
            <ac:spMk id="13" creationId="{00000000-0000-0000-0000-000000000000}"/>
          </ac:spMkLst>
        </pc:spChg>
        <pc:spChg chg="mod">
          <ac:chgData name="Hugo Kornelis" userId="6575f6931dc33de0" providerId="LiveId" clId="{B12FDD91-BE37-42D3-9112-04CC9605387E}" dt="2020-09-02T10:30:22.711" v="210" actId="1076"/>
          <ac:spMkLst>
            <pc:docMk/>
            <pc:sldMk cId="360031318" sldId="704"/>
            <ac:spMk id="14" creationId="{00000000-0000-0000-0000-000000000000}"/>
          </ac:spMkLst>
        </pc:spChg>
        <pc:spChg chg="mod">
          <ac:chgData name="Hugo Kornelis" userId="6575f6931dc33de0" providerId="LiveId" clId="{B12FDD91-BE37-42D3-9112-04CC9605387E}" dt="2020-09-02T10:29:59.952" v="209" actId="14100"/>
          <ac:spMkLst>
            <pc:docMk/>
            <pc:sldMk cId="360031318" sldId="704"/>
            <ac:spMk id="15" creationId="{00000000-0000-0000-0000-00000000000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0031318" sldId="704"/>
            <ac:spMk id="16" creationId="{29B9BD31-E266-4230-AE56-368B88ED23D0}"/>
          </ac:spMkLst>
        </pc:spChg>
        <pc:spChg chg="add mod">
          <ac:chgData name="Hugo Kornelis" userId="6575f6931dc33de0" providerId="LiveId" clId="{B12FDD91-BE37-42D3-9112-04CC9605387E}" dt="2020-09-02T10:34:26.296" v="248" actId="14100"/>
          <ac:spMkLst>
            <pc:docMk/>
            <pc:sldMk cId="360031318" sldId="704"/>
            <ac:spMk id="16" creationId="{2E2BAF5F-5A2B-44F0-8992-350E08E1D51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0031318" sldId="704"/>
            <ac:spMk id="17" creationId="{B6C4871B-8801-4A0D-B089-8EAC631479B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0031318" sldId="704"/>
            <ac:spMk id="18" creationId="{89A81B04-FDBC-40C5-BD7A-8A328EDBDD3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0031318" sldId="704"/>
            <ac:spMk id="19" creationId="{152EE057-07A0-46DC-9D19-D15E3DBF529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0031318" sldId="704"/>
            <ac:spMk id="20" creationId="{1FE9DA2F-64D0-43F7-B5B2-98C5B95243A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0031318" sldId="704"/>
            <ac:spMk id="21" creationId="{C011B386-5F31-4EFE-96AC-E23A08EA1BC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0031318" sldId="704"/>
            <ac:spMk id="22" creationId="{00D40FE6-3E02-49D7-BD98-0221793EBD20}"/>
          </ac:spMkLst>
        </pc:spChg>
        <pc:spChg chg="add del mod">
          <ac:chgData name="Hugo Kornelis" userId="6575f6931dc33de0" providerId="LiveId" clId="{B12FDD91-BE37-42D3-9112-04CC9605387E}" dt="2020-09-02T10:19:41.584" v="167" actId="478"/>
          <ac:spMkLst>
            <pc:docMk/>
            <pc:sldMk cId="360031318" sldId="704"/>
            <ac:spMk id="23" creationId="{699C10AC-80AD-464B-945E-C8CC93B2DBCE}"/>
          </ac:spMkLst>
        </pc:spChg>
        <pc:picChg chg="mod">
          <ac:chgData name="Hugo Kornelis" userId="6575f6931dc33de0" providerId="LiveId" clId="{B12FDD91-BE37-42D3-9112-04CC9605387E}" dt="2020-09-02T10:29:33.168" v="196" actId="1035"/>
          <ac:picMkLst>
            <pc:docMk/>
            <pc:sldMk cId="360031318" sldId="704"/>
            <ac:picMk id="1026" creationId="{00000000-0000-0000-0000-000000000000}"/>
          </ac:picMkLst>
        </pc:picChg>
      </pc:sldChg>
      <pc:sldChg chg="addSp delSp modSp add del">
        <pc:chgData name="Hugo Kornelis" userId="6575f6931dc33de0" providerId="LiveId" clId="{B12FDD91-BE37-42D3-9112-04CC9605387E}" dt="2020-09-02T10:53:15.618" v="352" actId="20577"/>
        <pc:sldMkLst>
          <pc:docMk/>
          <pc:sldMk cId="1107627099" sldId="705"/>
        </pc:sldMkLst>
        <pc:spChg chg="mod">
          <ac:chgData name="Hugo Kornelis" userId="6575f6931dc33de0" providerId="LiveId" clId="{B12FDD91-BE37-42D3-9112-04CC9605387E}" dt="2020-09-02T10:53:15.618" v="352" actId="20577"/>
          <ac:spMkLst>
            <pc:docMk/>
            <pc:sldMk cId="1107627099" sldId="705"/>
            <ac:spMk id="3" creationId="{00000000-0000-0000-0000-00000000000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07627099" sldId="705"/>
            <ac:spMk id="4" creationId="{DEDE461E-E9F8-4E72-BB2D-42D15A17201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07627099" sldId="705"/>
            <ac:spMk id="8" creationId="{69EF045B-9573-41CE-8ED4-A90019C6256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07627099" sldId="705"/>
            <ac:spMk id="9" creationId="{3C30A952-C050-4B32-B084-ABFB385C850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07627099" sldId="705"/>
            <ac:spMk id="10" creationId="{9C76C218-E2E4-4689-82DA-2307A629937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07627099" sldId="705"/>
            <ac:spMk id="11" creationId="{1995B5EF-85A1-4290-8A2C-C2F7CE1ABE1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07627099" sldId="705"/>
            <ac:spMk id="12" creationId="{6CBC822F-46B9-4C48-8058-0419BDC7521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07627099" sldId="705"/>
            <ac:spMk id="13" creationId="{620D0C52-B52F-4D25-9AC6-0220F3D7557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07627099" sldId="705"/>
            <ac:spMk id="14" creationId="{695CD4A5-A029-4E47-9440-741E27865E4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07627099" sldId="705"/>
            <ac:spMk id="15" creationId="{BCD50A32-9AF9-4FA8-996F-4CD11BD3C13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07627099" sldId="705"/>
            <ac:spMk id="16" creationId="{D9E92C5E-8D47-476C-9A29-B94D229A682D}"/>
          </ac:spMkLst>
        </pc:spChg>
      </pc:sldChg>
      <pc:sldChg chg="addSp delSp modSp add del delAnim modAnim">
        <pc:chgData name="Hugo Kornelis" userId="6575f6931dc33de0" providerId="LiveId" clId="{B12FDD91-BE37-42D3-9112-04CC9605387E}" dt="2020-09-02T11:05:46.349" v="1158"/>
        <pc:sldMkLst>
          <pc:docMk/>
          <pc:sldMk cId="3939907425" sldId="706"/>
        </pc:sldMkLst>
        <pc:spChg chg="mod">
          <ac:chgData name="Hugo Kornelis" userId="6575f6931dc33de0" providerId="LiveId" clId="{B12FDD91-BE37-42D3-9112-04CC9605387E}" dt="2020-09-02T11:03:14.185" v="1133" actId="15"/>
          <ac:spMkLst>
            <pc:docMk/>
            <pc:sldMk cId="3939907425" sldId="706"/>
            <ac:spMk id="3" creationId="{00000000-0000-0000-0000-00000000000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939907425" sldId="706"/>
            <ac:spMk id="4" creationId="{D7E34B6B-430B-4D7D-B818-6D355B04399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939907425" sldId="706"/>
            <ac:spMk id="8" creationId="{2AFBD12E-175E-4474-8F88-B6DB418A4C0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939907425" sldId="706"/>
            <ac:spMk id="9" creationId="{1C99F765-D47A-4044-A0C2-532A41A0A40C}"/>
          </ac:spMkLst>
        </pc:spChg>
        <pc:spChg chg="add mod">
          <ac:chgData name="Hugo Kornelis" userId="6575f6931dc33de0" providerId="LiveId" clId="{B12FDD91-BE37-42D3-9112-04CC9605387E}" dt="2020-09-02T11:05:28.191" v="1157" actId="12788"/>
          <ac:spMkLst>
            <pc:docMk/>
            <pc:sldMk cId="3939907425" sldId="706"/>
            <ac:spMk id="9" creationId="{2D8038FE-ABC3-4A22-AE89-8B7154870DE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939907425" sldId="706"/>
            <ac:spMk id="10" creationId="{B148C4F6-F546-46C9-98C1-2DE1FF02ED6A}"/>
          </ac:spMkLst>
        </pc:spChg>
        <pc:spChg chg="add mod">
          <ac:chgData name="Hugo Kornelis" userId="6575f6931dc33de0" providerId="LiveId" clId="{B12FDD91-BE37-42D3-9112-04CC9605387E}" dt="2020-09-02T11:05:28.191" v="1157" actId="12788"/>
          <ac:spMkLst>
            <pc:docMk/>
            <pc:sldMk cId="3939907425" sldId="706"/>
            <ac:spMk id="10" creationId="{C0FC694D-821A-4A36-9DAD-E9C5B432B10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939907425" sldId="706"/>
            <ac:spMk id="11" creationId="{A3CD79B4-E085-4D26-915B-BA63471C7273}"/>
          </ac:spMkLst>
        </pc:spChg>
        <pc:spChg chg="add del">
          <ac:chgData name="Hugo Kornelis" userId="6575f6931dc33de0" providerId="LiveId" clId="{B12FDD91-BE37-42D3-9112-04CC9605387E}" dt="2020-09-02T11:03:42.294" v="1138" actId="478"/>
          <ac:spMkLst>
            <pc:docMk/>
            <pc:sldMk cId="3939907425" sldId="706"/>
            <ac:spMk id="11" creationId="{C80621E5-451C-4ED9-8C43-2EC6D206690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939907425" sldId="706"/>
            <ac:spMk id="12" creationId="{B16ABAA8-3FF5-4035-A02C-EBB03BD9751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939907425" sldId="706"/>
            <ac:spMk id="13" creationId="{5A8C09A3-A815-4194-AF5A-C3D7B3930DD3}"/>
          </ac:spMkLst>
        </pc:spChg>
        <pc:spChg chg="add del">
          <ac:chgData name="Hugo Kornelis" userId="6575f6931dc33de0" providerId="LiveId" clId="{B12FDD91-BE37-42D3-9112-04CC9605387E}" dt="2020-09-02T11:03:37.731" v="1136" actId="478"/>
          <ac:spMkLst>
            <pc:docMk/>
            <pc:sldMk cId="3939907425" sldId="706"/>
            <ac:spMk id="13" creationId="{F54FF726-CDBF-48B9-8D80-7D45A0F4DC37}"/>
          </ac:spMkLst>
        </pc:spChg>
        <pc:spChg chg="add mod">
          <ac:chgData name="Hugo Kornelis" userId="6575f6931dc33de0" providerId="LiveId" clId="{B12FDD91-BE37-42D3-9112-04CC9605387E}" dt="2020-09-02T11:05:28.191" v="1157" actId="12788"/>
          <ac:spMkLst>
            <pc:docMk/>
            <pc:sldMk cId="3939907425" sldId="706"/>
            <ac:spMk id="14" creationId="{A6CF6169-2374-4896-ADD4-4332EA80EE9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939907425" sldId="706"/>
            <ac:spMk id="14" creationId="{B9F1F492-06F8-4BB0-99CB-86D1C713CF3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939907425" sldId="706"/>
            <ac:spMk id="15" creationId="{465F79A8-F02A-415C-B8C7-0BD492676279}"/>
          </ac:spMkLst>
        </pc:spChg>
        <pc:spChg chg="add mod">
          <ac:chgData name="Hugo Kornelis" userId="6575f6931dc33de0" providerId="LiveId" clId="{B12FDD91-BE37-42D3-9112-04CC9605387E}" dt="2020-09-02T11:05:28.191" v="1157" actId="12788"/>
          <ac:spMkLst>
            <pc:docMk/>
            <pc:sldMk cId="3939907425" sldId="706"/>
            <ac:spMk id="15" creationId="{FFA65354-1B1B-4B22-A5F1-831C9B64CFA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939907425" sldId="706"/>
            <ac:spMk id="16" creationId="{27CF0B50-453E-4FA1-B8D6-D8A5906205D2}"/>
          </ac:spMkLst>
        </pc:spChg>
        <pc:grpChg chg="add del mod">
          <ac:chgData name="Hugo Kornelis" userId="6575f6931dc33de0" providerId="LiveId" clId="{B12FDD91-BE37-42D3-9112-04CC9605387E}" dt="2020-09-02T11:03:22.213" v="1134" actId="478"/>
          <ac:grpSpMkLst>
            <pc:docMk/>
            <pc:sldMk cId="3939907425" sldId="706"/>
            <ac:grpSpMk id="8" creationId="{EC98CA58-2BCB-46C6-9456-225BB02ED145}"/>
          </ac:grpSpMkLst>
        </pc:grpChg>
        <pc:cxnChg chg="add mod">
          <ac:chgData name="Hugo Kornelis" userId="6575f6931dc33de0" providerId="LiveId" clId="{B12FDD91-BE37-42D3-9112-04CC9605387E}" dt="2020-09-02T11:02:25.224" v="1123" actId="164"/>
          <ac:cxnSpMkLst>
            <pc:docMk/>
            <pc:sldMk cId="3939907425" sldId="706"/>
            <ac:cxnSpMk id="6" creationId="{0D9C7D9A-C125-4110-8604-B9AC4F25324F}"/>
          </ac:cxnSpMkLst>
        </pc:cxnChg>
        <pc:cxnChg chg="add mod">
          <ac:chgData name="Hugo Kornelis" userId="6575f6931dc33de0" providerId="LiveId" clId="{B12FDD91-BE37-42D3-9112-04CC9605387E}" dt="2020-09-02T11:02:25.224" v="1123" actId="164"/>
          <ac:cxnSpMkLst>
            <pc:docMk/>
            <pc:sldMk cId="3939907425" sldId="706"/>
            <ac:cxnSpMk id="7" creationId="{DB2C8E5E-EF59-480C-89E1-8F3FBD8873C1}"/>
          </ac:cxnSpMkLst>
        </pc:cxnChg>
        <pc:cxnChg chg="add del">
          <ac:chgData name="Hugo Kornelis" userId="6575f6931dc33de0" providerId="LiveId" clId="{B12FDD91-BE37-42D3-9112-04CC9605387E}" dt="2020-09-02T11:03:38.403" v="1137" actId="478"/>
          <ac:cxnSpMkLst>
            <pc:docMk/>
            <pc:sldMk cId="3939907425" sldId="706"/>
            <ac:cxnSpMk id="12" creationId="{0A6E07F3-9F2E-4291-B158-40447FF9A019}"/>
          </ac:cxnSpMkLst>
        </pc:cxnChg>
      </pc:sldChg>
      <pc:sldChg chg="addSp delSp modSp add del">
        <pc:chgData name="Hugo Kornelis" userId="6575f6931dc33de0" providerId="LiveId" clId="{B12FDD91-BE37-42D3-9112-04CC9605387E}" dt="2020-09-06T09:43:52.722" v="3295" actId="207"/>
        <pc:sldMkLst>
          <pc:docMk/>
          <pc:sldMk cId="3178740472" sldId="707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178740472" sldId="707"/>
            <ac:spMk id="4" creationId="{01125A68-26BC-4F74-AB0B-D656BD841DF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178740472" sldId="707"/>
            <ac:spMk id="8" creationId="{E137C63F-38DA-426E-B164-9CBFB618669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178740472" sldId="707"/>
            <ac:spMk id="9" creationId="{557E2D20-E91B-4CFB-B747-20BBA5F9F7B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178740472" sldId="707"/>
            <ac:spMk id="10" creationId="{F580FE29-BB86-441B-8246-FB7C1B9E28C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178740472" sldId="707"/>
            <ac:spMk id="11" creationId="{CBE0A428-E0C4-4270-80B8-3BABE27F33A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178740472" sldId="707"/>
            <ac:spMk id="12" creationId="{B5DC2E82-B6B6-4152-AD1D-E58C834B8F7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178740472" sldId="707"/>
            <ac:spMk id="13" creationId="{4A753DCD-E699-469C-B625-B68F6DA89AF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178740472" sldId="707"/>
            <ac:spMk id="14" creationId="{6C1F384D-E0BF-4E8B-B9BB-281F43FB2C1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178740472" sldId="707"/>
            <ac:spMk id="15" creationId="{B61CDBF8-9FFC-42AF-B098-0299843D538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178740472" sldId="707"/>
            <ac:spMk id="16" creationId="{8C3B0553-5AE1-436C-8427-52992CFC815E}"/>
          </ac:spMkLst>
        </pc:spChg>
        <pc:spChg chg="mod">
          <ac:chgData name="Hugo Kornelis" userId="6575f6931dc33de0" providerId="LiveId" clId="{B12FDD91-BE37-42D3-9112-04CC9605387E}" dt="2020-09-06T09:43:52.722" v="3295" actId="207"/>
          <ac:spMkLst>
            <pc:docMk/>
            <pc:sldMk cId="3178740472" sldId="707"/>
            <ac:spMk id="33" creationId="{00000000-0000-0000-0000-000000000000}"/>
          </ac:spMkLst>
        </pc:spChg>
        <pc:cxnChg chg="mod">
          <ac:chgData name="Hugo Kornelis" userId="6575f6931dc33de0" providerId="LiveId" clId="{B12FDD91-BE37-42D3-9112-04CC9605387E}" dt="2020-09-06T09:43:42.415" v="3292" actId="208"/>
          <ac:cxnSpMkLst>
            <pc:docMk/>
            <pc:sldMk cId="3178740472" sldId="707"/>
            <ac:cxnSpMk id="34" creationId="{00000000-0000-0000-0000-000000000000}"/>
          </ac:cxnSpMkLst>
        </pc:cxn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675702905" sldId="708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75702905" sldId="708"/>
            <ac:spMk id="4" creationId="{C52F9212-D6CB-4229-A35A-456DBA9DB05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75702905" sldId="708"/>
            <ac:spMk id="9" creationId="{607268EC-D091-462A-BFCE-53BB79116BA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75702905" sldId="708"/>
            <ac:spMk id="10" creationId="{029521DF-34E2-482A-B6F1-0A150BC2F94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75702905" sldId="708"/>
            <ac:spMk id="11" creationId="{D0EA9142-77AD-4B72-89D0-D1203625D17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75702905" sldId="708"/>
            <ac:spMk id="12" creationId="{9F23B5F1-72A2-4F6F-9673-F577971D110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75702905" sldId="708"/>
            <ac:spMk id="13" creationId="{4A5E3BE3-74DD-4595-8D8B-1E95C88A74F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75702905" sldId="708"/>
            <ac:spMk id="14" creationId="{39815182-4AEC-46F1-8DD6-1D62E312FE0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75702905" sldId="708"/>
            <ac:spMk id="15" creationId="{A79C711C-84BA-4D7B-BA85-24531222940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75702905" sldId="708"/>
            <ac:spMk id="16" creationId="{41FCF7CC-115D-4F00-ADCB-6362B64E3C5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75702905" sldId="708"/>
            <ac:spMk id="17" creationId="{1FEC2A98-674E-427A-B060-56BFC8C986BE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278317163" sldId="709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278317163" sldId="709"/>
            <ac:spMk id="4" creationId="{C2C4782F-99E3-490F-9574-E7C0074126B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278317163" sldId="709"/>
            <ac:spMk id="22" creationId="{05DFED53-FAA5-4E64-AED8-E6EC2847C5F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278317163" sldId="709"/>
            <ac:spMk id="23" creationId="{97790D37-18C5-4736-B244-6E48140CEF0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278317163" sldId="709"/>
            <ac:spMk id="24" creationId="{EE97BA9F-03B1-4D90-8810-3B5EBB06F0F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278317163" sldId="709"/>
            <ac:spMk id="25" creationId="{0665B5E1-E85A-4B95-9403-1AF8648151B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278317163" sldId="709"/>
            <ac:spMk id="26" creationId="{753212A7-6195-4552-A778-B71519F09B2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278317163" sldId="709"/>
            <ac:spMk id="27" creationId="{74921C32-B2C4-45F9-B8C1-8E001CE0479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278317163" sldId="709"/>
            <ac:spMk id="28" creationId="{7303C394-F9BE-4DEE-B882-0BD179ABF8A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278317163" sldId="709"/>
            <ac:spMk id="29" creationId="{6BAC5C3F-61EC-4E7F-80BA-1B10E1CF1C7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278317163" sldId="709"/>
            <ac:spMk id="30" creationId="{6F188B14-DA0B-4A22-8353-616EC3A82739}"/>
          </ac:spMkLst>
        </pc:spChg>
        <pc:spChg chg="add mod">
          <ac:chgData name="Hugo Kornelis" userId="6575f6931dc33de0" providerId="LiveId" clId="{B12FDD91-BE37-42D3-9112-04CC9605387E}" dt="2020-09-02T10:15:02.306" v="38"/>
          <ac:spMkLst>
            <pc:docMk/>
            <pc:sldMk cId="1278317163" sldId="709"/>
            <ac:spMk id="31" creationId="{19423500-B224-47F4-83BC-E947872FFBA9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7307210" sldId="710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307210" sldId="710"/>
            <ac:spMk id="4" creationId="{DDA915BE-21AC-4D39-A743-393F91778A7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307210" sldId="710"/>
            <ac:spMk id="9" creationId="{84436587-A7FC-4E42-BAE0-A9D516B2C3B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307210" sldId="710"/>
            <ac:spMk id="10" creationId="{9B536F5E-AFF6-4FE2-B6B9-71126D9375F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307210" sldId="710"/>
            <ac:spMk id="11" creationId="{09DF2D97-3C5C-4B2D-9371-327C5515C89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307210" sldId="710"/>
            <ac:spMk id="12" creationId="{9015615A-F844-4EA9-AAF6-23805ECAB6B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307210" sldId="710"/>
            <ac:spMk id="13" creationId="{2ADD9A6B-B3D8-4B0C-9D11-2ABD84FD696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307210" sldId="710"/>
            <ac:spMk id="14" creationId="{55AFA640-BE26-4A32-8970-43C75B45D8A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307210" sldId="710"/>
            <ac:spMk id="15" creationId="{A73D7CD2-2BD4-43CC-A7F5-EA31893FC45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307210" sldId="710"/>
            <ac:spMk id="16" creationId="{DBFDA599-0030-4EEB-AF8B-52D0D5409C5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307210" sldId="710"/>
            <ac:spMk id="17" creationId="{7D5FE56D-2246-4163-9458-16DDCD3FB587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614805827" sldId="711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14805827" sldId="711"/>
            <ac:spMk id="4" creationId="{849C9AB0-94E3-4832-9AFD-EA219978231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14805827" sldId="711"/>
            <ac:spMk id="7" creationId="{F61326A1-1FF4-452B-AE05-36D27DC3006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14805827" sldId="711"/>
            <ac:spMk id="8" creationId="{E66B753C-688F-4015-ABB6-8E491D2528C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14805827" sldId="711"/>
            <ac:spMk id="10" creationId="{E05F189A-ABC0-4E30-BB8C-71C04825E51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14805827" sldId="711"/>
            <ac:spMk id="11" creationId="{8E6B4662-34E5-42B1-A03C-783EE176CE0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14805827" sldId="711"/>
            <ac:spMk id="12" creationId="{983A4F16-59DA-425C-8BA8-A20E79BE85E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14805827" sldId="711"/>
            <ac:spMk id="13" creationId="{3E54EF1A-F603-4908-BBA3-377836C328C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14805827" sldId="711"/>
            <ac:spMk id="14" creationId="{8F6E22B1-F5C7-4416-AD7A-5508FB29DF9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14805827" sldId="711"/>
            <ac:spMk id="15" creationId="{21C1B3A2-AE9B-4953-AD1A-A97EFFE3BA0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14805827" sldId="711"/>
            <ac:spMk id="16" creationId="{94F730F0-8339-4395-80F8-1F625480420B}"/>
          </ac:spMkLst>
        </pc:spChg>
        <pc:spChg chg="add mod">
          <ac:chgData name="Hugo Kornelis" userId="6575f6931dc33de0" providerId="LiveId" clId="{B12FDD91-BE37-42D3-9112-04CC9605387E}" dt="2020-09-02T10:15:02.306" v="38"/>
          <ac:spMkLst>
            <pc:docMk/>
            <pc:sldMk cId="1614805827" sldId="711"/>
            <ac:spMk id="17" creationId="{C7744224-097B-4702-B456-3ECF79E47893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725199835" sldId="712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25199835" sldId="712"/>
            <ac:spMk id="4" creationId="{8B8132FD-A2FD-45AB-8148-23B13D1B791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25199835" sldId="712"/>
            <ac:spMk id="10" creationId="{85469FF4-3A2A-4AC8-93CB-11EE2B235EA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25199835" sldId="712"/>
            <ac:spMk id="12" creationId="{0F03FB1B-5998-4D1C-951A-95B99386CDA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25199835" sldId="712"/>
            <ac:spMk id="13" creationId="{4E011EB8-624A-4F4D-A157-F15B41996E5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25199835" sldId="712"/>
            <ac:spMk id="15" creationId="{F1604DAC-E931-4CA5-BA2D-13566447EDF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25199835" sldId="712"/>
            <ac:spMk id="18" creationId="{DC57ECF6-58DF-40AB-80E3-D13BC23AFCB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25199835" sldId="712"/>
            <ac:spMk id="20" creationId="{FBE25254-9F1C-41EB-B9B0-706D65A0B99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25199835" sldId="712"/>
            <ac:spMk id="22" creationId="{DE5357EF-A261-415E-AB8B-ED30CA27254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25199835" sldId="712"/>
            <ac:spMk id="23" creationId="{5BB3655E-97CB-425B-8E19-D81B35CF8F3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25199835" sldId="712"/>
            <ac:spMk id="24" creationId="{A4E1BE85-C0F4-4107-AA0A-4906CF1F0A4F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4292220196" sldId="713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292220196" sldId="713"/>
            <ac:spMk id="4" creationId="{238B7357-48C5-4DB2-BBAC-2FDD697BE96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292220196" sldId="713"/>
            <ac:spMk id="9" creationId="{40858F9A-F1A9-4924-BEEB-2A96667FE57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292220196" sldId="713"/>
            <ac:spMk id="10" creationId="{4B8934D2-BF12-4F18-90FE-D0CDBE681B7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292220196" sldId="713"/>
            <ac:spMk id="11" creationId="{9898DB43-DA2F-4BCF-8EA2-6FD6F79A860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292220196" sldId="713"/>
            <ac:spMk id="12" creationId="{216D3963-22E6-483F-B7A5-A581D6B6C67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292220196" sldId="713"/>
            <ac:spMk id="13" creationId="{392D6A47-B57A-4BE5-8E89-D7E8D237165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292220196" sldId="713"/>
            <ac:spMk id="14" creationId="{8DCCAC81-4CE6-4D16-A267-20515365450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292220196" sldId="713"/>
            <ac:spMk id="15" creationId="{BE5D5427-75E5-4463-BC03-91B6628C370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292220196" sldId="713"/>
            <ac:spMk id="16" creationId="{4BB39B4C-D277-45A0-A2EF-605B38CB7C0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292220196" sldId="713"/>
            <ac:spMk id="17" creationId="{1602E42B-A267-42D7-9901-AF0EC29FA882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837222098" sldId="714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837222098" sldId="714"/>
            <ac:spMk id="4" creationId="{57FAA612-9BAD-4574-B452-6A63512A5AE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837222098" sldId="714"/>
            <ac:spMk id="11" creationId="{F460B543-4F74-4F8E-AD9C-71E44CFA9A0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837222098" sldId="714"/>
            <ac:spMk id="12" creationId="{B219BAFE-3BEF-47FC-87BF-5E9DD86A6A3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837222098" sldId="714"/>
            <ac:spMk id="13" creationId="{738825A1-207C-4130-8A7E-07AF2E8E938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837222098" sldId="714"/>
            <ac:spMk id="14" creationId="{A91D172A-DF65-4340-A350-E9EE7457842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837222098" sldId="714"/>
            <ac:spMk id="15" creationId="{B9862B2E-D470-49B7-ACF6-28CE7E1EBAA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837222098" sldId="714"/>
            <ac:spMk id="16" creationId="{74314980-2135-48F5-8AFC-DB2316F7D52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837222098" sldId="714"/>
            <ac:spMk id="17" creationId="{18497839-E709-4D27-BF44-176F35A9F1C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837222098" sldId="714"/>
            <ac:spMk id="18" creationId="{0442E001-4BD6-482E-A873-BF35D0A1FD3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837222098" sldId="714"/>
            <ac:spMk id="19" creationId="{4D5723ED-A41A-407F-B3C0-F201734C0159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482780693" sldId="723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482780693" sldId="723"/>
            <ac:spMk id="4" creationId="{F4A00E26-1D36-4EEF-AD80-4D66D3C9382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482780693" sldId="723"/>
            <ac:spMk id="8" creationId="{0712A1DC-7D4C-474B-9E94-2CF0DF3C809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482780693" sldId="723"/>
            <ac:spMk id="9" creationId="{11DBBB57-C8C6-4178-B3D9-7CB83F73A28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482780693" sldId="723"/>
            <ac:spMk id="10" creationId="{6E734D0B-D97C-45DE-BA1E-01B9A2A8A57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482780693" sldId="723"/>
            <ac:spMk id="11" creationId="{F5DCA72C-8C56-4478-8CA0-E01560C118D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482780693" sldId="723"/>
            <ac:spMk id="12" creationId="{80B1A2A5-C11D-41B2-B916-7763E487DF1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482780693" sldId="723"/>
            <ac:spMk id="13" creationId="{5990A8C3-30CC-446D-B72D-5DD192183FC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482780693" sldId="723"/>
            <ac:spMk id="14" creationId="{3219EBAB-FB76-4138-BD38-53CC4014360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482780693" sldId="723"/>
            <ac:spMk id="18" creationId="{EA59B1E6-60DB-46DF-9483-8C2A61C9960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482780693" sldId="723"/>
            <ac:spMk id="19" creationId="{AF09BB59-33CB-47E4-BF90-595BC26BF551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796828938" sldId="724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96828938" sldId="724"/>
            <ac:spMk id="4" creationId="{D85EC9C9-94D3-4A87-BB3B-871F9C32D56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96828938" sldId="724"/>
            <ac:spMk id="8" creationId="{18A610D4-4911-4FD3-8F5F-B2E209B985A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96828938" sldId="724"/>
            <ac:spMk id="9" creationId="{5D7AE5F8-0B51-4286-B2F1-6226D221DFE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96828938" sldId="724"/>
            <ac:spMk id="10" creationId="{693FEFE1-5D77-4A05-BA27-DB5B44C99CB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796828938" sldId="724"/>
            <ac:spMk id="11" creationId="{A2AFFBE0-B804-4B4A-8E9B-F40E50186D5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96828938" sldId="724"/>
            <ac:spMk id="12" creationId="{020E4EAB-7A5C-41B4-A19E-9BFEEAC5B26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96828938" sldId="724"/>
            <ac:spMk id="13" creationId="{932ECD5B-6F8A-4EFF-8E07-A3B64A81F45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96828938" sldId="724"/>
            <ac:spMk id="14" creationId="{58548EB0-3BE3-47D3-B22E-CC5DC003310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96828938" sldId="724"/>
            <ac:spMk id="15" creationId="{A370C659-F9BD-486E-8D05-8B42F9C45BA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796828938" sldId="724"/>
            <ac:spMk id="16" creationId="{245CC56A-368B-4000-AA86-4FCE9B755077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969623696" sldId="725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969623696" sldId="725"/>
            <ac:spMk id="4" creationId="{AC4465A1-AD6B-4431-B5C7-41DC54B7E45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969623696" sldId="725"/>
            <ac:spMk id="7" creationId="{FCA4ED14-3532-4440-9804-B165156B918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969623696" sldId="725"/>
            <ac:spMk id="8" creationId="{D7AB9237-3895-4599-9ECC-E7E28EE12A1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969623696" sldId="725"/>
            <ac:spMk id="9" creationId="{BFFC68A1-FB26-4E75-9522-53B5F5983DE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969623696" sldId="725"/>
            <ac:spMk id="10" creationId="{5359D109-9DC5-4681-8617-4D82138888D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969623696" sldId="725"/>
            <ac:spMk id="11" creationId="{39F09A23-DEC7-4CBB-86F9-BCF16895178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969623696" sldId="725"/>
            <ac:spMk id="12" creationId="{343E23B8-97AF-418A-8C1B-200D8CEAD7D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969623696" sldId="725"/>
            <ac:spMk id="13" creationId="{181ECF53-9B7D-4D32-8DA6-2282A157E10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969623696" sldId="725"/>
            <ac:spMk id="14" creationId="{9AFF91BB-AE56-4039-8122-F142E591479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969623696" sldId="725"/>
            <ac:spMk id="16" creationId="{B52DD264-B622-4F6E-A3E5-A17B69371BEC}"/>
          </ac:spMkLst>
        </pc:spChg>
        <pc:spChg chg="add mod">
          <ac:chgData name="Hugo Kornelis" userId="6575f6931dc33de0" providerId="LiveId" clId="{B12FDD91-BE37-42D3-9112-04CC9605387E}" dt="2020-09-02T10:15:02.306" v="38"/>
          <ac:spMkLst>
            <pc:docMk/>
            <pc:sldMk cId="969623696" sldId="725"/>
            <ac:spMk id="17" creationId="{A287BB3E-0051-4498-9575-88FECED45A10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627923343" sldId="730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27923343" sldId="730"/>
            <ac:spMk id="4" creationId="{2159A3CF-0442-4B7E-BE8E-6E9ABA795D4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27923343" sldId="730"/>
            <ac:spMk id="8" creationId="{26A97639-3D21-43BC-94CA-1804F6DE2D0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27923343" sldId="730"/>
            <ac:spMk id="9" creationId="{660BA06F-11B8-4116-8BB4-B3332DC372A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27923343" sldId="730"/>
            <ac:spMk id="10" creationId="{D9796A71-856A-4FDA-878D-B3C5EF817AB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627923343" sldId="730"/>
            <ac:spMk id="11" creationId="{39455F74-CBA3-4817-9E40-F709987F8EB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27923343" sldId="730"/>
            <ac:spMk id="12" creationId="{0C6B04E4-3CCF-48E3-A2A7-B704ECFA0D5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27923343" sldId="730"/>
            <ac:spMk id="13" creationId="{534075BB-51C5-4ADA-B227-A7DFB728E67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27923343" sldId="730"/>
            <ac:spMk id="14" creationId="{14FF1E8E-B201-4138-AFFD-649BC6B02A1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27923343" sldId="730"/>
            <ac:spMk id="15" creationId="{9AFD9082-D214-42D1-9855-652E76094ED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627923343" sldId="730"/>
            <ac:spMk id="16" creationId="{DEF07C43-D4D3-407A-9C8B-C6CE827DDAAD}"/>
          </ac:spMkLst>
        </pc:spChg>
        <pc:spChg chg="add mod">
          <ac:chgData name="Hugo Kornelis" userId="6575f6931dc33de0" providerId="LiveId" clId="{B12FDD91-BE37-42D3-9112-04CC9605387E}" dt="2020-09-02T10:15:02.306" v="38"/>
          <ac:spMkLst>
            <pc:docMk/>
            <pc:sldMk cId="1627923343" sldId="730"/>
            <ac:spMk id="17" creationId="{38CD5930-28C5-477F-908D-D21835A7CA98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285368701" sldId="732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285368701" sldId="732"/>
            <ac:spMk id="4" creationId="{C7CB2B22-9480-4D5C-8634-17F3CDA54D2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285368701" sldId="732"/>
            <ac:spMk id="9" creationId="{6726469E-A86D-4363-87FB-EF6E6DC2312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285368701" sldId="732"/>
            <ac:spMk id="10" creationId="{2386D54F-4F61-44D1-9043-8BF1873C189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285368701" sldId="732"/>
            <ac:spMk id="11" creationId="{6D48E8B0-6AFA-4FEB-BB23-EA8F7450A9C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285368701" sldId="732"/>
            <ac:spMk id="12" creationId="{06104287-8B40-4EFC-81DF-7F631C1FEC3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285368701" sldId="732"/>
            <ac:spMk id="13" creationId="{0DC290A6-384D-43B3-AD7B-51BB56FCC30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285368701" sldId="732"/>
            <ac:spMk id="14" creationId="{4E3A1B3D-9686-466A-A790-6A2660B3F19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285368701" sldId="732"/>
            <ac:spMk id="15" creationId="{61AADF49-CEA8-4162-B16A-1AAAD8B448E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285368701" sldId="732"/>
            <ac:spMk id="16" creationId="{CCE0898E-F050-44B1-8D4D-BED796D26B8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285368701" sldId="732"/>
            <ac:spMk id="17" creationId="{A1F9755B-3BDB-41A6-B47F-E1D5B457C9C2}"/>
          </ac:spMkLst>
        </pc:spChg>
        <pc:spChg chg="add mod">
          <ac:chgData name="Hugo Kornelis" userId="6575f6931dc33de0" providerId="LiveId" clId="{B12FDD91-BE37-42D3-9112-04CC9605387E}" dt="2020-09-02T10:15:02.306" v="38"/>
          <ac:spMkLst>
            <pc:docMk/>
            <pc:sldMk cId="3285368701" sldId="732"/>
            <ac:spMk id="18" creationId="{39DFAA35-F222-4F56-A16D-1372ECFBCE97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140516683" sldId="743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40516683" sldId="743"/>
            <ac:spMk id="4" creationId="{565B80F2-AF33-44A8-9D6A-DC5EFF27DED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40516683" sldId="743"/>
            <ac:spMk id="12" creationId="{92E94F66-0C70-4692-90CE-C02EB2ED34B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40516683" sldId="743"/>
            <ac:spMk id="13" creationId="{0B61428A-C624-4475-AB48-678168A29BD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40516683" sldId="743"/>
            <ac:spMk id="14" creationId="{EB3EC45E-FEBF-4276-AFEB-60E29B66BDB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40516683" sldId="743"/>
            <ac:spMk id="15" creationId="{F55C1368-D2DD-49E2-BCDB-ED8F9ADA6AB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40516683" sldId="743"/>
            <ac:spMk id="20" creationId="{7BEB98A4-1CD4-4559-BFF0-5A544AD180F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40516683" sldId="743"/>
            <ac:spMk id="21" creationId="{18504F0C-8313-4B48-A3BF-7B4A6609E05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40516683" sldId="743"/>
            <ac:spMk id="22" creationId="{F95F2699-7CAE-441B-8F68-AFA0D189468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40516683" sldId="743"/>
            <ac:spMk id="23" creationId="{B2CD2A75-E2C7-4E25-9E43-6A06F9AD03D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40516683" sldId="743"/>
            <ac:spMk id="27" creationId="{82506D66-8C21-4AFA-A258-1F0DBBB41AF5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2583319481" sldId="744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583319481" sldId="744"/>
            <ac:spMk id="4" creationId="{95AB4D81-F6F4-4C07-98C4-E8B6BCBD62A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583319481" sldId="744"/>
            <ac:spMk id="8" creationId="{AA3108DE-DD1C-4545-B2F1-3468B2E2B6A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583319481" sldId="744"/>
            <ac:spMk id="9" creationId="{FE4471E1-3048-430A-A929-FF08F3A5DC8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583319481" sldId="744"/>
            <ac:spMk id="10" creationId="{AF465994-DBDF-4195-B8B0-CD6D5ABC1CB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583319481" sldId="744"/>
            <ac:spMk id="11" creationId="{BB7369C3-0FD1-4F41-8861-4D4E79D8082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583319481" sldId="744"/>
            <ac:spMk id="12" creationId="{1C411672-F766-4FFE-BC63-2A14E415B42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583319481" sldId="744"/>
            <ac:spMk id="13" creationId="{9DE21140-AE77-4684-A233-1E6DD80944B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583319481" sldId="744"/>
            <ac:spMk id="14" creationId="{BB713A16-4974-447A-9F86-38D62F3A30E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583319481" sldId="744"/>
            <ac:spMk id="15" creationId="{F0AA003A-60B4-45DC-B680-1ACB2DD0428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583319481" sldId="744"/>
            <ac:spMk id="16" creationId="{82A3639D-715E-43CC-A32E-794584629615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2005389950" sldId="747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005389950" sldId="747"/>
            <ac:spMk id="4" creationId="{952CF5D4-1451-4878-8EC5-66F8EEEA178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005389950" sldId="747"/>
            <ac:spMk id="11" creationId="{85516B9B-F153-491F-A7A0-4721C733B5E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005389950" sldId="747"/>
            <ac:spMk id="12" creationId="{EBC72251-08E0-411B-9507-DB394E6AA3B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005389950" sldId="747"/>
            <ac:spMk id="13" creationId="{85887821-BBDC-4069-90F4-CEBE23430CA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005389950" sldId="747"/>
            <ac:spMk id="14" creationId="{638DBE00-C9E9-4604-951B-E5948102A67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005389950" sldId="747"/>
            <ac:spMk id="15" creationId="{56583108-3F31-4717-ADB1-3F6CC507945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005389950" sldId="747"/>
            <ac:spMk id="16" creationId="{34A6AB80-3AC6-45AC-B237-294792F388A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005389950" sldId="747"/>
            <ac:spMk id="17" creationId="{3A0B114A-A277-420F-80DE-225D7C41DBB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005389950" sldId="747"/>
            <ac:spMk id="18" creationId="{F99EC8C5-DF9F-47AC-8AFB-2456C8069F0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005389950" sldId="747"/>
            <ac:spMk id="19" creationId="{0AF19F18-97F5-4782-8930-EC8EE65D7AF8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2921442188" sldId="748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921442188" sldId="748"/>
            <ac:spMk id="4" creationId="{1A32DEBD-B89A-45BD-BFDD-A934A11045B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921442188" sldId="748"/>
            <ac:spMk id="8" creationId="{5DE672E8-60C9-429A-8270-578C9023731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921442188" sldId="748"/>
            <ac:spMk id="9" creationId="{C969DC5F-E5E5-4076-A15D-08EC0730C72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921442188" sldId="748"/>
            <ac:spMk id="10" creationId="{40634DC5-5674-4EDE-BD0B-6C009E1CCC6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921442188" sldId="748"/>
            <ac:spMk id="11" creationId="{B7A16C49-6963-4DD6-BE10-22A7A7799DC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921442188" sldId="748"/>
            <ac:spMk id="12" creationId="{84441594-87A1-4376-AE9B-DD64AD840B4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921442188" sldId="748"/>
            <ac:spMk id="13" creationId="{55E1E025-A447-48B2-93A0-80F7009069B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921442188" sldId="748"/>
            <ac:spMk id="14" creationId="{AC45B5C2-B79D-4F5D-AF60-9E18FC595D9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921442188" sldId="748"/>
            <ac:spMk id="15" creationId="{A615D6FF-4CC9-45EF-87FD-56E9FBB1207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921442188" sldId="748"/>
            <ac:spMk id="16" creationId="{5B1F88A5-AB87-4772-B9BD-80E98771D816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2124811487" sldId="749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124811487" sldId="749"/>
            <ac:spMk id="4" creationId="{9C0E40E9-720A-4687-9BDF-F2A095F74A4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124811487" sldId="749"/>
            <ac:spMk id="8" creationId="{A507C504-DDBA-4DF1-B306-5AE136D1BAA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124811487" sldId="749"/>
            <ac:spMk id="9" creationId="{31A338F9-2F8F-4CCA-9DE7-FC679741B13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124811487" sldId="749"/>
            <ac:spMk id="10" creationId="{375B47F1-68CF-4FB8-92DF-0B8441425D2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124811487" sldId="749"/>
            <ac:spMk id="11" creationId="{BC200AF1-8117-4627-A69E-E5CB640D38F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124811487" sldId="749"/>
            <ac:spMk id="12" creationId="{420E701F-D6FA-4C18-859D-AB109A463B0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124811487" sldId="749"/>
            <ac:spMk id="13" creationId="{C022D63C-4D9C-452F-927E-EA947EA6F8B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124811487" sldId="749"/>
            <ac:spMk id="14" creationId="{CD7C40D3-1562-4935-A9E6-ECB83BEC446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124811487" sldId="749"/>
            <ac:spMk id="15" creationId="{6F4C3FE9-E61D-4024-BED3-76A2965F138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124811487" sldId="749"/>
            <ac:spMk id="16" creationId="{89F51808-E14A-4316-B307-8BCFBA15F5AE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858221125" sldId="750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858221125" sldId="750"/>
            <ac:spMk id="4" creationId="{E79D6A3C-90DD-4A3F-B539-33C0C63C489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858221125" sldId="750"/>
            <ac:spMk id="8" creationId="{0E7BF4FF-0AE1-4366-8FC4-125D041269C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858221125" sldId="750"/>
            <ac:spMk id="9" creationId="{DAF08AF7-2D8F-49DE-A85E-712057087C0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858221125" sldId="750"/>
            <ac:spMk id="10" creationId="{8A2B3A62-C3B1-487A-B6BD-5505B96DD95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858221125" sldId="750"/>
            <ac:spMk id="11" creationId="{9EEC9A38-AFCD-4035-9BD3-E9B3A5474D8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858221125" sldId="750"/>
            <ac:spMk id="12" creationId="{AFD6FF76-964B-437A-AAAC-B1AD4CE7B1D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858221125" sldId="750"/>
            <ac:spMk id="13" creationId="{BA087F06-7E36-4F61-9AB8-758F7821BBE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858221125" sldId="750"/>
            <ac:spMk id="14" creationId="{4CAFFAEB-A1F0-48F0-B585-5933D622721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858221125" sldId="750"/>
            <ac:spMk id="15" creationId="{65284105-B8F3-4A1E-A3BE-9C5B74020AA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858221125" sldId="750"/>
            <ac:spMk id="16" creationId="{569C22F9-59C3-40B7-89FE-4EBDAF1C0969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2110020065" sldId="751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110020065" sldId="751"/>
            <ac:spMk id="4" creationId="{C7FA6BCC-DA9C-4B9A-847C-50B033F7BB5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110020065" sldId="751"/>
            <ac:spMk id="8" creationId="{1D6B9DB3-00F3-4CC4-B279-BBDF4F42D31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110020065" sldId="751"/>
            <ac:spMk id="9" creationId="{BB10ADDA-A10E-4A13-A4A1-40FD0B2DDBD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110020065" sldId="751"/>
            <ac:spMk id="10" creationId="{680924B9-C33C-40CB-87D9-D34D3361378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110020065" sldId="751"/>
            <ac:spMk id="11" creationId="{3F364995-5D3A-4F44-87FC-96EF82B8FED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110020065" sldId="751"/>
            <ac:spMk id="12" creationId="{1547ECFE-EAA2-4A46-A9B2-5105A30FB46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110020065" sldId="751"/>
            <ac:spMk id="13" creationId="{D3107294-C0CD-4DAC-B5BE-929A4DED26D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110020065" sldId="751"/>
            <ac:spMk id="14" creationId="{5FC01162-8C03-4DDE-BB59-51D9EF2DEF2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110020065" sldId="751"/>
            <ac:spMk id="15" creationId="{8072BDA7-E312-4CF2-AF24-F20C4CADD59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110020065" sldId="751"/>
            <ac:spMk id="16" creationId="{EFA4B2F2-A3E9-419B-9323-B76A201E0F19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222323100" sldId="753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222323100" sldId="753"/>
            <ac:spMk id="4" creationId="{0A8B0BBA-90F9-4929-905E-397A81CE1E6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222323100" sldId="753"/>
            <ac:spMk id="8" creationId="{A5299A52-3A14-4729-9AD0-16FA4CE5121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222323100" sldId="753"/>
            <ac:spMk id="9" creationId="{B06FCAC2-D337-4805-8ED0-B7F05B2B819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222323100" sldId="753"/>
            <ac:spMk id="10" creationId="{B216EC58-8A90-4489-9A81-C720AEC877B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222323100" sldId="753"/>
            <ac:spMk id="11" creationId="{2D685A7B-8065-468D-9F8C-B61A62A02C4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222323100" sldId="753"/>
            <ac:spMk id="12" creationId="{8CF5DA5C-5113-47AB-9665-E26024FB33C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222323100" sldId="753"/>
            <ac:spMk id="13" creationId="{7F002E18-25AA-4D17-B368-8775EBA4C52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222323100" sldId="753"/>
            <ac:spMk id="14" creationId="{619D18AC-7FE8-424B-9899-18769D07FEE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222323100" sldId="753"/>
            <ac:spMk id="15" creationId="{14C87B8E-FF18-4071-8A58-898A5758A7D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222323100" sldId="753"/>
            <ac:spMk id="16" creationId="{85F0CEB5-D129-4186-BD42-73D6C049CD4C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896416275" sldId="754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896416275" sldId="754"/>
            <ac:spMk id="7" creationId="{E8F7992B-4AC2-474F-8EB5-5805BB85927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896416275" sldId="754"/>
            <ac:spMk id="10" creationId="{5CA0DBD3-C672-405D-B3F4-27830641C7F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896416275" sldId="754"/>
            <ac:spMk id="11" creationId="{D14D1370-DC66-4C4E-9000-53A45252640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896416275" sldId="754"/>
            <ac:spMk id="12" creationId="{C9E58883-9675-4EF9-9090-F3FCFDD1CDD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896416275" sldId="754"/>
            <ac:spMk id="13" creationId="{D4270E59-D99F-4A59-A687-53A23FFBB81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896416275" sldId="754"/>
            <ac:spMk id="14" creationId="{63B501DB-380E-4F13-BF62-45108905D4E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896416275" sldId="754"/>
            <ac:spMk id="15" creationId="{A47CF0DA-307E-4BC9-BA60-19BEFB94A79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896416275" sldId="754"/>
            <ac:spMk id="16" creationId="{1B3F3253-DC22-4416-90DF-9564856C7E5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896416275" sldId="754"/>
            <ac:spMk id="17" creationId="{D2FF65B2-EC30-425D-9F43-8231E706E6D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896416275" sldId="754"/>
            <ac:spMk id="18" creationId="{B0C61750-6D8A-47ED-AF20-84B333D34DDE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602978363" sldId="755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02978363" sldId="755"/>
            <ac:spMk id="7" creationId="{2C00CDAE-D943-4AFE-B38D-AFD7479BAB0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02978363" sldId="755"/>
            <ac:spMk id="10" creationId="{5E99984C-E53B-43D6-8477-02F20F41F76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02978363" sldId="755"/>
            <ac:spMk id="11" creationId="{1037416D-7B8A-45D9-8DD4-541447C9349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02978363" sldId="755"/>
            <ac:spMk id="12" creationId="{67F64A05-C423-4697-BDC7-D38AE7503EA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02978363" sldId="755"/>
            <ac:spMk id="13" creationId="{C68B6A6E-EC2F-433C-876B-A0F091A36D3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02978363" sldId="755"/>
            <ac:spMk id="14" creationId="{F0A90E26-ABFB-4B76-BD85-EFC2FD6DBBD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02978363" sldId="755"/>
            <ac:spMk id="15" creationId="{934ACFE6-BB08-41A4-B446-916111C12BF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02978363" sldId="755"/>
            <ac:spMk id="16" creationId="{7B0B5B4A-B095-4735-9923-14D830ED6EA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02978363" sldId="755"/>
            <ac:spMk id="17" creationId="{AC1D5FBF-B233-48E7-97EE-100DFD249B7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02978363" sldId="755"/>
            <ac:spMk id="18" creationId="{6297D233-2FBE-414E-A48C-5C970F257008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853206466" sldId="756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853206466" sldId="756"/>
            <ac:spMk id="3" creationId="{6A4E6294-DFC8-4B9C-ABBA-A59673212EF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853206466" sldId="756"/>
            <ac:spMk id="4" creationId="{1EC4B582-A525-4180-B9D3-0D136F7E086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853206466" sldId="756"/>
            <ac:spMk id="9" creationId="{6F3F25E1-6DE3-4C05-8D0E-EA09239BD60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853206466" sldId="756"/>
            <ac:spMk id="10" creationId="{3828414B-E824-4F5C-926E-092814B1894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853206466" sldId="756"/>
            <ac:spMk id="11" creationId="{CD912910-35CA-4400-8DAB-94DDDCC7070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853206466" sldId="756"/>
            <ac:spMk id="12" creationId="{0071B470-1A98-4554-BA4D-28C93477EF5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853206466" sldId="756"/>
            <ac:spMk id="13" creationId="{5144041A-F9D0-4275-B747-BFC8613F4DF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853206466" sldId="756"/>
            <ac:spMk id="15" creationId="{54E26F01-6137-47E0-8A8B-FF6220C65A6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853206466" sldId="756"/>
            <ac:spMk id="16" creationId="{77122CF7-3AFA-4CDA-939B-26CC752F4FA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853206466" sldId="756"/>
            <ac:spMk id="18" creationId="{5802F13E-1658-4C6C-BC83-94122A406CBD}"/>
          </ac:spMkLst>
        </pc:spChg>
        <pc:spChg chg="add mod">
          <ac:chgData name="Hugo Kornelis" userId="6575f6931dc33de0" providerId="LiveId" clId="{B12FDD91-BE37-42D3-9112-04CC9605387E}" dt="2020-09-02T10:15:02.306" v="38"/>
          <ac:spMkLst>
            <pc:docMk/>
            <pc:sldMk cId="1853206466" sldId="756"/>
            <ac:spMk id="19" creationId="{81D8BFBC-30A0-450D-8FD4-07DB333D2391}"/>
          </ac:spMkLst>
        </pc:spChg>
        <pc:spChg chg="mod">
          <ac:chgData name="Hugo Kornelis" userId="6575f6931dc33de0" providerId="LiveId" clId="{B12FDD91-BE37-42D3-9112-04CC9605387E}" dt="2020-09-02T10:15:00.374" v="37" actId="27636"/>
          <ac:spMkLst>
            <pc:docMk/>
            <pc:sldMk cId="1853206466" sldId="756"/>
            <ac:spMk id="62" creationId="{00000000-0000-0000-0000-000000000000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2699593459" sldId="757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699593459" sldId="757"/>
            <ac:spMk id="4" creationId="{1ECA74C7-35AE-4342-A5C6-4830BCB7F42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699593459" sldId="757"/>
            <ac:spMk id="8" creationId="{230DA19A-B97E-42D4-86FC-59D0A2C9CC7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699593459" sldId="757"/>
            <ac:spMk id="9" creationId="{F1C0B22A-FA2A-4D31-9E46-603CBFFFA64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699593459" sldId="757"/>
            <ac:spMk id="10" creationId="{4DB37E64-45DA-47D0-BBBC-88C7BF4D4CE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699593459" sldId="757"/>
            <ac:spMk id="11" creationId="{66278703-7DFB-4FA4-9C2C-DDE21E61156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699593459" sldId="757"/>
            <ac:spMk id="12" creationId="{2E3390D6-4DBE-432D-8826-FA3D016366B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699593459" sldId="757"/>
            <ac:spMk id="13" creationId="{2C18EDD0-720C-4479-9BB2-D8F0A1E5115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699593459" sldId="757"/>
            <ac:spMk id="14" creationId="{1CE2C3F3-64B1-483F-9D54-B091E7289D3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699593459" sldId="757"/>
            <ac:spMk id="15" creationId="{DB3F94FB-5081-40A3-BBCF-5082E142C83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699593459" sldId="757"/>
            <ac:spMk id="16" creationId="{CFCDA860-697A-4AA0-B9B2-358475006229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214611736" sldId="763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14611736" sldId="763"/>
            <ac:spMk id="4" creationId="{9AA8408D-E4AF-4203-B081-2A0349A2A3F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14611736" sldId="763"/>
            <ac:spMk id="9" creationId="{DAC70BA3-8187-41CC-8D3B-6013634A717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14611736" sldId="763"/>
            <ac:spMk id="10" creationId="{EBE81229-5812-4676-A0C5-B34F4FD428F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14611736" sldId="763"/>
            <ac:spMk id="11" creationId="{D6865952-7D97-4660-A6F6-6569EB4B996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14611736" sldId="763"/>
            <ac:spMk id="12" creationId="{02858372-3533-4A1B-9F41-B5282BFDE64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14611736" sldId="763"/>
            <ac:spMk id="13" creationId="{FC81CB52-B876-47A8-B391-3F9AE5EE19B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14611736" sldId="763"/>
            <ac:spMk id="14" creationId="{A3829A84-583F-41CE-AB20-9171B26F4CB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14611736" sldId="763"/>
            <ac:spMk id="15" creationId="{11057D81-4178-4262-A0E9-B4407F5D651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14611736" sldId="763"/>
            <ac:spMk id="16" creationId="{2895D707-AB63-4716-A554-4272B89CD45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14611736" sldId="763"/>
            <ac:spMk id="17" creationId="{3819A16A-1DFB-40B2-B782-55D5A1669FD9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4218800493" sldId="764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218800493" sldId="764"/>
            <ac:spMk id="4" creationId="{5FBAA4B4-649B-4600-9406-E7C59750C5C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218800493" sldId="764"/>
            <ac:spMk id="9" creationId="{7AE3AFE8-50C3-4750-AF73-E2B762907F0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218800493" sldId="764"/>
            <ac:spMk id="10" creationId="{7B151B4A-44A5-434C-9A3D-34AC24F86EB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218800493" sldId="764"/>
            <ac:spMk id="11" creationId="{E03CA0BC-E958-4AF0-95EF-BA630994C0F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218800493" sldId="764"/>
            <ac:spMk id="12" creationId="{3BF7B5C1-7F08-446F-827C-2E2D3071197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218800493" sldId="764"/>
            <ac:spMk id="13" creationId="{483586FB-DE51-4BE4-9D0A-C4657E6C17F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218800493" sldId="764"/>
            <ac:spMk id="14" creationId="{8746B09A-2BA7-4A30-855A-A53D9EC8DBE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218800493" sldId="764"/>
            <ac:spMk id="15" creationId="{7C2B7596-02D7-494D-BB3F-488015F8D30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218800493" sldId="764"/>
            <ac:spMk id="16" creationId="{85E78830-21EC-4DC0-91C5-84B6BEC27C8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218800493" sldId="764"/>
            <ac:spMk id="17" creationId="{A99FDF71-774B-4CCE-A924-18D83F264590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890483047" sldId="765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890483047" sldId="765"/>
            <ac:spMk id="4" creationId="{53DDE21A-EB02-420B-A827-26F26B4FF6B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890483047" sldId="765"/>
            <ac:spMk id="8" creationId="{B3D3C44B-2B43-4199-BE4B-D4422CDE57D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890483047" sldId="765"/>
            <ac:spMk id="10" creationId="{7D115258-1965-401A-B6C6-7166C8A6087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890483047" sldId="765"/>
            <ac:spMk id="12" creationId="{7E14EB8A-3B24-47DC-ABE2-59A53DB6DE8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890483047" sldId="765"/>
            <ac:spMk id="13" creationId="{4A49A48B-6308-4B41-8F7B-73AAFFD4284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890483047" sldId="765"/>
            <ac:spMk id="14" creationId="{5B0010B5-BB2A-4103-8F1D-5FDCC14B2F4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890483047" sldId="765"/>
            <ac:spMk id="15" creationId="{27BBED00-78DA-4675-91BE-A3E35262693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890483047" sldId="765"/>
            <ac:spMk id="16" creationId="{F43D1C1E-6174-434E-A84D-41BD4FE3AE7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890483047" sldId="765"/>
            <ac:spMk id="17" creationId="{B5757568-1C18-47E0-87A1-8045D0600A6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890483047" sldId="765"/>
            <ac:spMk id="18" creationId="{4E763432-FAA8-4D0D-BB07-C9D7B853B1C6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535966437" sldId="766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535966437" sldId="766"/>
            <ac:spMk id="4" creationId="{23B8AD0F-BBB7-4067-891D-3156F70C0D2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535966437" sldId="766"/>
            <ac:spMk id="9" creationId="{E8A088F3-5637-4FF1-8190-BDE60050546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535966437" sldId="766"/>
            <ac:spMk id="10" creationId="{C1C67D57-1EA9-4FBC-9B24-AB24B818606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535966437" sldId="766"/>
            <ac:spMk id="11" creationId="{23AC055C-A4CC-42C1-9DF3-939581C4E08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535966437" sldId="766"/>
            <ac:spMk id="12" creationId="{AF10F4E1-8A6A-4CD6-96BF-3AB249CC860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535966437" sldId="766"/>
            <ac:spMk id="13" creationId="{75301D70-6842-4856-B5BA-A7A11DD2BFA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535966437" sldId="766"/>
            <ac:spMk id="14" creationId="{12BB834D-2CD3-4887-9780-57BD3C0ED36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535966437" sldId="766"/>
            <ac:spMk id="15" creationId="{9A4D9B65-3B96-48BC-8ED0-2BEF7945609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535966437" sldId="766"/>
            <ac:spMk id="16" creationId="{8627C2AB-326A-4A4E-B188-8AEC01224B7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535966437" sldId="766"/>
            <ac:spMk id="17" creationId="{FB711D82-7310-43FD-903E-628070C4A08E}"/>
          </ac:spMkLst>
        </pc:spChg>
        <pc:spChg chg="add mod">
          <ac:chgData name="Hugo Kornelis" userId="6575f6931dc33de0" providerId="LiveId" clId="{B12FDD91-BE37-42D3-9112-04CC9605387E}" dt="2020-09-02T10:15:02.306" v="38"/>
          <ac:spMkLst>
            <pc:docMk/>
            <pc:sldMk cId="1535966437" sldId="766"/>
            <ac:spMk id="18" creationId="{310C04D5-1175-4E68-B36E-9A94251B0A28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613957653" sldId="768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13957653" sldId="768"/>
            <ac:spMk id="8" creationId="{6B5E6BFF-2BBC-4618-8717-9EDE0C9D655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13957653" sldId="768"/>
            <ac:spMk id="9" creationId="{D01772BD-FB73-449B-BCF9-C1BE95F8D4D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13957653" sldId="768"/>
            <ac:spMk id="10" creationId="{27592CDD-E9CE-4824-8CCC-C1D0CA692B6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13957653" sldId="768"/>
            <ac:spMk id="11" creationId="{D7A65DCD-54AA-487B-9C47-9DDDFFD9944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613957653" sldId="768"/>
            <ac:spMk id="12" creationId="{20D76782-F50D-4DFD-BAF0-976C693852A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13957653" sldId="768"/>
            <ac:spMk id="13" creationId="{90FE8E3A-BD03-4942-9D69-9B1EA3FAD70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13957653" sldId="768"/>
            <ac:spMk id="14" creationId="{6CCA433F-B112-455A-B346-1245940CF99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13957653" sldId="768"/>
            <ac:spMk id="15" creationId="{D23FB677-B81D-4BF4-8730-1952964E244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13957653" sldId="768"/>
            <ac:spMk id="16" creationId="{DD0A24FD-95F7-4C57-ACB2-88A0C89EB9A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613957653" sldId="768"/>
            <ac:spMk id="17" creationId="{16462EC9-DD09-455B-A23F-F89EC81E91D1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2668807280" sldId="769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668807280" sldId="769"/>
            <ac:spMk id="4" creationId="{0E6BE6D0-1417-4A57-8D73-87886C1F73B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668807280" sldId="769"/>
            <ac:spMk id="7" creationId="{4B4F5304-A8B6-4709-BA79-D2D894AE88B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668807280" sldId="769"/>
            <ac:spMk id="8" creationId="{66F13FB9-2FFE-4507-9AFB-A72FB386A01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668807280" sldId="769"/>
            <ac:spMk id="11" creationId="{95F0933C-825E-45DC-93F0-9B139053096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2668807280" sldId="769"/>
            <ac:spMk id="12" creationId="{3457CDDB-EE6B-479E-9B62-7F24730A558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668807280" sldId="769"/>
            <ac:spMk id="13" creationId="{02846D28-C01D-4F66-AEDB-26C74A58056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668807280" sldId="769"/>
            <ac:spMk id="15" creationId="{6E07B1A3-BCCA-425F-8F36-C7E96040CD5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668807280" sldId="769"/>
            <ac:spMk id="16" creationId="{E50DE8BE-2A75-420B-8271-61D4473C6B1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668807280" sldId="769"/>
            <ac:spMk id="17" creationId="{9ADF3A7E-A4DC-49E1-B4D9-7C4309A7B09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2668807280" sldId="769"/>
            <ac:spMk id="18" creationId="{BD60A003-79F2-434E-9E2C-22A5206C7B76}"/>
          </ac:spMkLst>
        </pc:spChg>
        <pc:spChg chg="add mod">
          <ac:chgData name="Hugo Kornelis" userId="6575f6931dc33de0" providerId="LiveId" clId="{B12FDD91-BE37-42D3-9112-04CC9605387E}" dt="2020-09-02T10:15:02.306" v="38"/>
          <ac:spMkLst>
            <pc:docMk/>
            <pc:sldMk cId="2668807280" sldId="769"/>
            <ac:spMk id="19" creationId="{E2D106D7-1134-4060-8708-9EF33BD0374F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414783710" sldId="770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14783710" sldId="770"/>
            <ac:spMk id="4" creationId="{F5855FF2-A6D6-40A5-9186-AC2305B28D5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14783710" sldId="770"/>
            <ac:spMk id="8" creationId="{626B8CF5-EA26-49A1-B54F-3D106E35446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14783710" sldId="770"/>
            <ac:spMk id="9" creationId="{68A03AA7-F7A4-4530-8FFA-897464FE095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14783710" sldId="770"/>
            <ac:spMk id="10" creationId="{5DDB57C3-EBDD-4F84-A519-CCE23113E4A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14783710" sldId="770"/>
            <ac:spMk id="11" creationId="{4ED619A3-354D-4EB8-974A-9CC8165EF65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14783710" sldId="770"/>
            <ac:spMk id="12" creationId="{09CB77EF-9BBF-4CDD-80E4-760DDBEA714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14783710" sldId="770"/>
            <ac:spMk id="13" creationId="{14120366-5D60-418C-95AC-2BF46300A0B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14783710" sldId="770"/>
            <ac:spMk id="14" creationId="{2C65ABD4-F29F-4607-8662-08794E13BB7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14783710" sldId="770"/>
            <ac:spMk id="15" creationId="{8B38F5EA-0DDF-4436-A94C-D71E854B1E4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14783710" sldId="770"/>
            <ac:spMk id="16" creationId="{D8139B87-4E1D-4E66-9077-118C6EB886C7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358601878" sldId="771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358601878" sldId="771"/>
            <ac:spMk id="8" creationId="{14B6017E-1636-4EC1-9641-D69211D0360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358601878" sldId="771"/>
            <ac:spMk id="10" creationId="{ECCEE6CD-75CD-41FA-B67B-2837ED6C61D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358601878" sldId="771"/>
            <ac:spMk id="11" creationId="{82D86F07-760B-4093-BD6E-561FA19A6D2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358601878" sldId="771"/>
            <ac:spMk id="12" creationId="{5A289886-A937-49C5-9527-C0468DB0B17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358601878" sldId="771"/>
            <ac:spMk id="13" creationId="{7C2D01FA-38F9-444F-83CB-8081A7B43E2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358601878" sldId="771"/>
            <ac:spMk id="14" creationId="{393B2F30-A905-4F26-891C-4C0BF025880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358601878" sldId="771"/>
            <ac:spMk id="15" creationId="{440B3966-1159-4A24-BBF0-444E7C6557D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358601878" sldId="771"/>
            <ac:spMk id="16" creationId="{3E31A343-A30B-48A9-9B7B-03124B29CD58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358601878" sldId="771"/>
            <ac:spMk id="17" creationId="{BE1F626D-EDA8-4339-A7E0-39C7E1E2116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358601878" sldId="771"/>
            <ac:spMk id="18" creationId="{2FAD4277-C699-48D2-A3A9-BE1525EC5130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742991292" sldId="774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42991292" sldId="774"/>
            <ac:spMk id="4" creationId="{ED15C79A-F64D-4DFD-87C4-7472FA75CE4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42991292" sldId="774"/>
            <ac:spMk id="9" creationId="{041686A1-7DD4-4924-95EB-D31D13DA58B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42991292" sldId="774"/>
            <ac:spMk id="11" creationId="{0A304012-A813-4526-9AFE-785D0FBFC0D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42991292" sldId="774"/>
            <ac:spMk id="12" creationId="{B472E614-C958-4690-92F6-D467E84AF76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42991292" sldId="774"/>
            <ac:spMk id="13" creationId="{3F369000-49C1-4F5C-B85E-8A9BD1B73A5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42991292" sldId="774"/>
            <ac:spMk id="14" creationId="{F270D332-53CB-4B8E-A2B2-510572E9453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42991292" sldId="774"/>
            <ac:spMk id="15" creationId="{4516D9E9-774E-409D-B8A9-AF5CD474877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42991292" sldId="774"/>
            <ac:spMk id="16" creationId="{C9ADD2E3-CBAC-4664-ACA4-F79C542AAA5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42991292" sldId="774"/>
            <ac:spMk id="17" creationId="{D36B16F6-9868-425A-9E3F-C8CF2A2FA8D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42991292" sldId="774"/>
            <ac:spMk id="18" creationId="{296B59C9-9654-4517-A962-097C6C0A626B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727432095" sldId="775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27432095" sldId="775"/>
            <ac:spMk id="4" creationId="{EE0F59CC-249D-43BB-BF70-FB0DCB35444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27432095" sldId="775"/>
            <ac:spMk id="8" creationId="{5156121C-9387-42EC-B9AD-C11E393E829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27432095" sldId="775"/>
            <ac:spMk id="10" creationId="{2FBF1AA6-7BEB-4FD6-9BDD-2D9ABC9F3489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27432095" sldId="775"/>
            <ac:spMk id="11" creationId="{B630E3E6-9CAA-4081-AF36-249311822EB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727432095" sldId="775"/>
            <ac:spMk id="12" creationId="{250B58E7-6DBC-43B3-B647-D40ECE036B7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27432095" sldId="775"/>
            <ac:spMk id="13" creationId="{350CBA93-175E-4428-9A0A-C43F5AA5CBC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27432095" sldId="775"/>
            <ac:spMk id="14" creationId="{A0B47B85-DC03-44CB-B473-50A7E3589A8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27432095" sldId="775"/>
            <ac:spMk id="15" creationId="{E476FD4E-BDBB-432E-A6BB-758B8B2716A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27432095" sldId="775"/>
            <ac:spMk id="16" creationId="{73618CF2-4604-41B5-8C1B-D941881632B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727432095" sldId="775"/>
            <ac:spMk id="17" creationId="{79C248FA-22A3-4B5C-8260-86E1130C2B4A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921751742" sldId="776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921751742" sldId="776"/>
            <ac:spMk id="4" creationId="{C3487C19-07DE-48B9-804C-2D117E504F6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921751742" sldId="776"/>
            <ac:spMk id="8" creationId="{52F57C71-3AB8-4522-A825-66157CCB3D4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921751742" sldId="776"/>
            <ac:spMk id="10" creationId="{84DF1BCE-A162-4F0D-B206-4DB3D756280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921751742" sldId="776"/>
            <ac:spMk id="11" creationId="{319BC54D-DF09-480F-8479-8F8629CB9ED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921751742" sldId="776"/>
            <ac:spMk id="12" creationId="{8F0F5DC2-1FA5-4152-991A-4B69E5B311B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921751742" sldId="776"/>
            <ac:spMk id="13" creationId="{C9230C4C-5BD7-4716-9F4D-5116946C562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921751742" sldId="776"/>
            <ac:spMk id="14" creationId="{CAFC8279-9E65-4789-B4B6-5EC855BD1A7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921751742" sldId="776"/>
            <ac:spMk id="15" creationId="{41EFA70A-59EA-4BB0-A0D4-5DB089BB6B5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921751742" sldId="776"/>
            <ac:spMk id="16" creationId="{75B726B9-F9BF-4283-8433-C6158F1AEC7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921751742" sldId="776"/>
            <ac:spMk id="17" creationId="{5D31AC33-7073-4251-BE89-A00D82ADBF29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057954331" sldId="777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057954331" sldId="777"/>
            <ac:spMk id="4" creationId="{2B3A0446-49B9-4449-ABB9-C3B46966864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057954331" sldId="777"/>
            <ac:spMk id="7" creationId="{C2DE0AB0-5901-4782-B6A8-606983F2E88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057954331" sldId="777"/>
            <ac:spMk id="10" creationId="{F294AC67-D758-4726-AABB-5619826767B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057954331" sldId="777"/>
            <ac:spMk id="11" creationId="{3818D71C-03EB-4210-A1F7-1BD874A6606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057954331" sldId="777"/>
            <ac:spMk id="12" creationId="{1D20C0D7-9EA1-4FB5-AB36-48947029DD4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057954331" sldId="777"/>
            <ac:spMk id="13" creationId="{8DC5B4B1-A7DB-4836-943A-CBDBD527A1C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057954331" sldId="777"/>
            <ac:spMk id="14" creationId="{1A8863EF-08F0-40AD-961F-2BDC68A8EF3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057954331" sldId="777"/>
            <ac:spMk id="15" creationId="{F809234A-A26A-4E4C-BD6E-DCF21B0A9EE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057954331" sldId="777"/>
            <ac:spMk id="16" creationId="{AF24E0EE-CCEE-49F5-A3D9-2B42EECB37F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057954331" sldId="777"/>
            <ac:spMk id="17" creationId="{337AED7A-9BAE-4E50-85E0-218DBBDD4AE2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3627924981" sldId="779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27924981" sldId="779"/>
            <ac:spMk id="4" creationId="{7D919ED4-4CDE-4ACF-ABFC-7AD9EC2F591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27924981" sldId="779"/>
            <ac:spMk id="8" creationId="{EB4685F7-5B91-4E01-9713-4CDBCE803C51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27924981" sldId="779"/>
            <ac:spMk id="10" creationId="{B3AC0BA4-3BD8-4094-BB6E-18F04A7D44E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27924981" sldId="779"/>
            <ac:spMk id="11" creationId="{16573398-2460-4A6E-9547-AAC59766038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627924981" sldId="779"/>
            <ac:spMk id="12" creationId="{3C640B73-3210-49CC-925D-384962A32C3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27924981" sldId="779"/>
            <ac:spMk id="13" creationId="{D65CBBF9-A93A-40BD-A678-AD3FDD0C2DA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27924981" sldId="779"/>
            <ac:spMk id="14" creationId="{4BACCC9B-FBA1-4E94-9E98-E9F4EA5B516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27924981" sldId="779"/>
            <ac:spMk id="15" creationId="{1E73EDC4-608D-4268-93C2-F812FDC72C9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27924981" sldId="779"/>
            <ac:spMk id="16" creationId="{89AB1595-0801-4D7D-BF6B-121166FDC357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627924981" sldId="779"/>
            <ac:spMk id="17" creationId="{586BC2D4-FEBF-4F60-B4EC-F25F15365C37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901426630" sldId="782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901426630" sldId="782"/>
            <ac:spMk id="4" creationId="{6BE6C63F-202B-4B2F-B45E-CE9A3C0CD69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901426630" sldId="782"/>
            <ac:spMk id="7" creationId="{9EAECFAC-D068-4E98-A68F-515F4D9C540D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901426630" sldId="782"/>
            <ac:spMk id="10" creationId="{148AA19C-6891-49FA-9154-A2ADE0769B2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901426630" sldId="782"/>
            <ac:spMk id="11" creationId="{5C023E49-944F-4AB2-B864-ACC9E766029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901426630" sldId="782"/>
            <ac:spMk id="12" creationId="{D9026010-9061-46A6-B133-B938A19EB27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901426630" sldId="782"/>
            <ac:spMk id="13" creationId="{627A79D5-14D3-4EE3-8CB1-4E26EADA383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901426630" sldId="782"/>
            <ac:spMk id="14" creationId="{5CB8C6F2-C1CC-4812-943B-6C830B325281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901426630" sldId="782"/>
            <ac:spMk id="15" creationId="{ADD26B22-E026-40F9-BFFA-AA2CAAD9D21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901426630" sldId="782"/>
            <ac:spMk id="16" creationId="{0CD0A93D-7671-4047-A827-3116ADDC820D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901426630" sldId="782"/>
            <ac:spMk id="17" creationId="{0B829C98-519B-45F0-8C6B-14E7E7396046}"/>
          </ac:spMkLst>
        </pc:spChg>
      </pc:sldChg>
      <pc:sldChg chg="addSp delSp modSp add del">
        <pc:chgData name="Hugo Kornelis" userId="6575f6931dc33de0" providerId="LiveId" clId="{B12FDD91-BE37-42D3-9112-04CC9605387E}" dt="2020-09-02T10:19:16.728" v="164" actId="20577"/>
        <pc:sldMkLst>
          <pc:docMk/>
          <pc:sldMk cId="1005140584" sldId="783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005140584" sldId="783"/>
            <ac:spMk id="2" creationId="{840A60DB-C23A-4CB3-8CF8-3F73CED13B7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005140584" sldId="783"/>
            <ac:spMk id="3" creationId="{C53A6F6A-C13F-4291-8BD0-EE7D1D8AB1F3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005140584" sldId="783"/>
            <ac:spMk id="4" creationId="{E1B49FBB-5227-4021-A7A8-A1D359DB387A}"/>
          </ac:spMkLst>
        </pc:spChg>
        <pc:spChg chg="mod">
          <ac:chgData name="Hugo Kornelis" userId="6575f6931dc33de0" providerId="LiveId" clId="{B12FDD91-BE37-42D3-9112-04CC9605387E}" dt="2020-09-02T10:19:16.728" v="164" actId="20577"/>
          <ac:spMkLst>
            <pc:docMk/>
            <pc:sldMk cId="1005140584" sldId="783"/>
            <ac:spMk id="9" creationId="{85C756C6-EC50-44C4-AB47-EF9DAB05806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005140584" sldId="783"/>
            <ac:spMk id="10" creationId="{C9F080B6-4FA0-4408-A73B-7472CF96C32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005140584" sldId="783"/>
            <ac:spMk id="11" creationId="{14E23747-2E02-4058-912F-2409A87F3D6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005140584" sldId="783"/>
            <ac:spMk id="12" creationId="{420B2446-4C74-4F51-84A8-9EC8914D8D1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005140584" sldId="783"/>
            <ac:spMk id="13" creationId="{7B9FCBE3-DD18-43C8-B1BC-8530A9332BF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005140584" sldId="783"/>
            <ac:spMk id="14" creationId="{F932D51D-BE72-4AA5-90C4-651E93AE4C0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005140584" sldId="783"/>
            <ac:spMk id="15" creationId="{286EF36A-6BB2-4131-A574-BED779365ED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005140584" sldId="783"/>
            <ac:spMk id="16" creationId="{F2D60D54-B89A-4B4E-9777-692D7F9D012C}"/>
          </ac:spMkLst>
        </pc:spChg>
      </pc:sldChg>
      <pc:sldChg chg="addSp delSp modSp add del">
        <pc:chgData name="Hugo Kornelis" userId="6575f6931dc33de0" providerId="LiveId" clId="{B12FDD91-BE37-42D3-9112-04CC9605387E}" dt="2020-09-02T10:15:02.611" v="42" actId="27636"/>
        <pc:sldMkLst>
          <pc:docMk/>
          <pc:sldMk cId="3067645512" sldId="784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67645512" sldId="784"/>
            <ac:spMk id="2" creationId="{759AC2C8-EB08-4553-9EF3-34617243737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67645512" sldId="784"/>
            <ac:spMk id="3" creationId="{04D9DB40-872E-46EE-9965-2D219ED115F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67645512" sldId="784"/>
            <ac:spMk id="4" creationId="{63CA751D-A9C1-4698-A1C5-3123A1A115F5}"/>
          </ac:spMkLst>
        </pc:spChg>
        <pc:spChg chg="mod">
          <ac:chgData name="Hugo Kornelis" userId="6575f6931dc33de0" providerId="LiveId" clId="{B12FDD91-BE37-42D3-9112-04CC9605387E}" dt="2020-09-02T10:15:02.611" v="42" actId="27636"/>
          <ac:spMkLst>
            <pc:docMk/>
            <pc:sldMk cId="3067645512" sldId="784"/>
            <ac:spMk id="9" creationId="{85C756C6-EC50-44C4-AB47-EF9DAB05806E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67645512" sldId="784"/>
            <ac:spMk id="10" creationId="{C8638BE3-5B91-491D-A6D8-1ADD12833F5A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3067645512" sldId="784"/>
            <ac:spMk id="11" creationId="{B3DB2DE1-6739-4847-8CEF-A88E1E7B9B44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67645512" sldId="784"/>
            <ac:spMk id="12" creationId="{0BF25006-C357-4C87-8E19-67369CD33C4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67645512" sldId="784"/>
            <ac:spMk id="13" creationId="{36613693-B4D8-4DB8-8E2A-8B8294DE4D5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67645512" sldId="784"/>
            <ac:spMk id="14" creationId="{F4B493E4-C214-4A67-9C14-A5BAC621FDD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67645512" sldId="784"/>
            <ac:spMk id="15" creationId="{51E26F00-F4A6-43A3-8C29-73DF8095332B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3067645512" sldId="784"/>
            <ac:spMk id="16" creationId="{60BBD23B-90F6-4E93-8477-1FD5E5E884E8}"/>
          </ac:spMkLst>
        </pc:spChg>
      </pc:sldChg>
      <pc:sldChg chg="addSp delSp modSp add del">
        <pc:chgData name="Hugo Kornelis" userId="6575f6931dc33de0" providerId="LiveId" clId="{B12FDD91-BE37-42D3-9112-04CC9605387E}" dt="2020-09-06T09:15:32.933" v="2669" actId="20577"/>
        <pc:sldMkLst>
          <pc:docMk/>
          <pc:sldMk cId="476069153" sldId="785"/>
        </pc:sldMkLst>
        <pc:spChg chg="mod">
          <ac:chgData name="Hugo Kornelis" userId="6575f6931dc33de0" providerId="LiveId" clId="{B12FDD91-BE37-42D3-9112-04CC9605387E}" dt="2020-09-06T09:15:32.933" v="2669" actId="20577"/>
          <ac:spMkLst>
            <pc:docMk/>
            <pc:sldMk cId="476069153" sldId="785"/>
            <ac:spMk id="3" creationId="{00000000-0000-0000-0000-000000000000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76069153" sldId="785"/>
            <ac:spMk id="4" creationId="{86D8ACAD-6EB7-4D44-813E-E6BABA1E6E5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76069153" sldId="785"/>
            <ac:spMk id="8" creationId="{4DB2F97A-D3B3-40AE-882B-CF07E94D3075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76069153" sldId="785"/>
            <ac:spMk id="9" creationId="{76F93115-4CDB-46B9-B9E9-DF7DB3836A6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76069153" sldId="785"/>
            <ac:spMk id="10" creationId="{FCDB050A-A0E0-4422-8360-689BD005FA18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476069153" sldId="785"/>
            <ac:spMk id="11" creationId="{5EC4B421-0DB2-47D1-AD3A-EDF65462C7C6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76069153" sldId="785"/>
            <ac:spMk id="13" creationId="{E557FA39-8078-4DD0-A873-2CE43D6B4FEE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76069153" sldId="785"/>
            <ac:spMk id="14" creationId="{1381DD12-1371-4989-AED4-86AE210FC98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76069153" sldId="785"/>
            <ac:spMk id="15" creationId="{B3E59A5F-B88F-4251-AD43-6F139C1A3B59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76069153" sldId="785"/>
            <ac:spMk id="16" creationId="{00B199F0-5B1A-4C2A-AF64-9D3D0F71B10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476069153" sldId="785"/>
            <ac:spMk id="17" creationId="{48DA993B-52E0-441E-B4EB-2EAED23F7779}"/>
          </ac:spMkLst>
        </pc:spChg>
        <pc:picChg chg="mod">
          <ac:chgData name="Hugo Kornelis" userId="6575f6931dc33de0" providerId="LiveId" clId="{B12FDD91-BE37-42D3-9112-04CC9605387E}" dt="2020-09-06T07:33:32.637" v="1201" actId="1076"/>
          <ac:picMkLst>
            <pc:docMk/>
            <pc:sldMk cId="476069153" sldId="785"/>
            <ac:picMk id="12" creationId="{3F69405E-87CA-405C-A9BB-A6D6D3C48C3B}"/>
          </ac:picMkLst>
        </pc:pic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527708523" sldId="786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527708523" sldId="786"/>
            <ac:spMk id="7" creationId="{6ABE597F-E432-4BD2-8E6C-ADF31765F50F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527708523" sldId="786"/>
            <ac:spMk id="18" creationId="{370BBC97-DE46-4991-BC99-8F3985782A44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527708523" sldId="786"/>
            <ac:spMk id="19" creationId="{386C3A30-8B36-469A-83E7-0E4E5E8FD2F7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527708523" sldId="786"/>
            <ac:spMk id="20" creationId="{95E0B812-97C0-4A81-BA08-A0C310959E3B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527708523" sldId="786"/>
            <ac:spMk id="21" creationId="{07F23006-5EAF-448F-A995-81232AEFB33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527708523" sldId="786"/>
            <ac:spMk id="22" creationId="{38668E0E-4887-4259-B3DC-077C214335C0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527708523" sldId="786"/>
            <ac:spMk id="23" creationId="{74EC0177-2BF4-4BA3-86A8-AA39FCBE08F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527708523" sldId="786"/>
            <ac:spMk id="24" creationId="{D09CC151-61C6-4F1F-9813-182E77C28F8F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527708523" sldId="786"/>
            <ac:spMk id="25" creationId="{7024A879-49C2-4BCA-94E0-2C82FDF6AE2C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527708523" sldId="786"/>
            <ac:spMk id="26" creationId="{1835AC2C-4658-4D70-9BE4-DB6F8B379DF1}"/>
          </ac:spMkLst>
        </pc:spChg>
        <pc:spChg chg="add mod">
          <ac:chgData name="Hugo Kornelis" userId="6575f6931dc33de0" providerId="LiveId" clId="{B12FDD91-BE37-42D3-9112-04CC9605387E}" dt="2020-09-02T10:15:02.306" v="38"/>
          <ac:spMkLst>
            <pc:docMk/>
            <pc:sldMk cId="1527708523" sldId="786"/>
            <ac:spMk id="27" creationId="{57BDE6B6-7634-4953-9723-7EBAC53F1110}"/>
          </ac:spMkLst>
        </pc:spChg>
      </pc:sldChg>
      <pc:sldChg chg="addSp delSp modSp add del">
        <pc:chgData name="Hugo Kornelis" userId="6575f6931dc33de0" providerId="LiveId" clId="{B12FDD91-BE37-42D3-9112-04CC9605387E}" dt="2020-09-02T10:15:02.306" v="38"/>
        <pc:sldMkLst>
          <pc:docMk/>
          <pc:sldMk cId="1145413866" sldId="787"/>
        </pc:sldMkLst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45413866" sldId="787"/>
            <ac:spMk id="4" creationId="{E741534B-C089-41E8-AD5C-D1ED1496FD2C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45413866" sldId="787"/>
            <ac:spMk id="7" creationId="{811B5F7D-2B11-4187-B099-D6687923B4E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45413866" sldId="787"/>
            <ac:spMk id="9" creationId="{27FCA6BA-74EF-4205-A558-986530002152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45413866" sldId="787"/>
            <ac:spMk id="11" creationId="{01A97890-CE46-401E-A829-1429A02ED026}"/>
          </ac:spMkLst>
        </pc:spChg>
        <pc:spChg chg="add del mod">
          <ac:chgData name="Hugo Kornelis" userId="6575f6931dc33de0" providerId="LiveId" clId="{B12FDD91-BE37-42D3-9112-04CC9605387E}" dt="2020-09-02T10:14:30.343" v="35"/>
          <ac:spMkLst>
            <pc:docMk/>
            <pc:sldMk cId="1145413866" sldId="787"/>
            <ac:spMk id="12" creationId="{1F7EC5D2-4A77-4074-B160-3F821EE6ECA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45413866" sldId="787"/>
            <ac:spMk id="13" creationId="{F7936264-2B82-4497-9E8F-BC6EA7C74895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45413866" sldId="787"/>
            <ac:spMk id="14" creationId="{9FBDF124-200A-4938-8865-6A02B0212DB2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45413866" sldId="787"/>
            <ac:spMk id="15" creationId="{75507696-500A-4373-89DF-5097ED6498BA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45413866" sldId="787"/>
            <ac:spMk id="16" creationId="{DAEAE852-A85C-416A-B097-5FD46CD9CF53}"/>
          </ac:spMkLst>
        </pc:spChg>
        <pc:spChg chg="add del mod">
          <ac:chgData name="Hugo Kornelis" userId="6575f6931dc33de0" providerId="LiveId" clId="{B12FDD91-BE37-42D3-9112-04CC9605387E}" dt="2020-09-02T10:15:02.306" v="38"/>
          <ac:spMkLst>
            <pc:docMk/>
            <pc:sldMk cId="1145413866" sldId="787"/>
            <ac:spMk id="17" creationId="{D3C78B4F-1E52-48DD-B32A-6C184C871C87}"/>
          </ac:spMkLst>
        </pc:spChg>
      </pc:sldChg>
      <pc:sldChg chg="add del">
        <pc:chgData name="Hugo Kornelis" userId="6575f6931dc33de0" providerId="LiveId" clId="{B12FDD91-BE37-42D3-9112-04CC9605387E}" dt="2020-09-02T10:41:38.114" v="295" actId="2696"/>
        <pc:sldMkLst>
          <pc:docMk/>
          <pc:sldMk cId="706777972" sldId="788"/>
        </pc:sldMkLst>
      </pc:sldChg>
      <pc:sldChg chg="modSp add del">
        <pc:chgData name="Hugo Kornelis" userId="6575f6931dc33de0" providerId="LiveId" clId="{B12FDD91-BE37-42D3-9112-04CC9605387E}" dt="2020-09-02T10:19:28.818" v="165" actId="2696"/>
        <pc:sldMkLst>
          <pc:docMk/>
          <pc:sldMk cId="2154056098" sldId="788"/>
        </pc:sldMkLst>
        <pc:spChg chg="mod">
          <ac:chgData name="Hugo Kornelis" userId="6575f6931dc33de0" providerId="LiveId" clId="{B12FDD91-BE37-42D3-9112-04CC9605387E}" dt="2020-09-02T10:17:50.231" v="53"/>
          <ac:spMkLst>
            <pc:docMk/>
            <pc:sldMk cId="2154056098" sldId="788"/>
            <ac:spMk id="2" creationId="{AEDA7051-A46E-4502-B786-47BA70B20F47}"/>
          </ac:spMkLst>
        </pc:spChg>
        <pc:spChg chg="mod">
          <ac:chgData name="Hugo Kornelis" userId="6575f6931dc33de0" providerId="LiveId" clId="{B12FDD91-BE37-42D3-9112-04CC9605387E}" dt="2020-09-02T10:18:11.601" v="104" actId="20577"/>
          <ac:spMkLst>
            <pc:docMk/>
            <pc:sldMk cId="2154056098" sldId="788"/>
            <ac:spMk id="3" creationId="{D31C13AC-F587-40C3-8A39-AFD2E840E6F5}"/>
          </ac:spMkLst>
        </pc:spChg>
      </pc:sldChg>
      <pc:sldChg chg="add del">
        <pc:chgData name="Hugo Kornelis" userId="6575f6931dc33de0" providerId="LiveId" clId="{B12FDD91-BE37-42D3-9112-04CC9605387E}" dt="2020-09-02T10:17:44.127" v="51" actId="2696"/>
        <pc:sldMkLst>
          <pc:docMk/>
          <pc:sldMk cId="3050385483" sldId="788"/>
        </pc:sldMkLst>
      </pc:sldChg>
      <pc:sldChg chg="delSp modSp add modAnim">
        <pc:chgData name="Hugo Kornelis" userId="6575f6931dc33de0" providerId="LiveId" clId="{B12FDD91-BE37-42D3-9112-04CC9605387E}" dt="2020-09-03T09:36:54.418" v="1192" actId="20577"/>
        <pc:sldMkLst>
          <pc:docMk/>
          <pc:sldMk cId="3831587830" sldId="788"/>
        </pc:sldMkLst>
        <pc:spChg chg="mod">
          <ac:chgData name="Hugo Kornelis" userId="6575f6931dc33de0" providerId="LiveId" clId="{B12FDD91-BE37-42D3-9112-04CC9605387E}" dt="2020-09-03T09:36:54.418" v="1192" actId="20577"/>
          <ac:spMkLst>
            <pc:docMk/>
            <pc:sldMk cId="3831587830" sldId="788"/>
            <ac:spMk id="3" creationId="{00000000-0000-0000-0000-000000000000}"/>
          </ac:spMkLst>
        </pc:spChg>
        <pc:spChg chg="del">
          <ac:chgData name="Hugo Kornelis" userId="6575f6931dc33de0" providerId="LiveId" clId="{B12FDD91-BE37-42D3-9112-04CC9605387E}" dt="2020-09-02T10:54:30.689" v="373" actId="478"/>
          <ac:spMkLst>
            <pc:docMk/>
            <pc:sldMk cId="3831587830" sldId="788"/>
            <ac:spMk id="8" creationId="{00000000-0000-0000-0000-000000000000}"/>
          </ac:spMkLst>
        </pc:spChg>
      </pc:sldChg>
      <pc:sldChg chg="addSp delSp modSp add">
        <pc:chgData name="Hugo Kornelis" userId="6575f6931dc33de0" providerId="LiveId" clId="{B12FDD91-BE37-42D3-9112-04CC9605387E}" dt="2020-09-06T08:00:46.013" v="1705"/>
        <pc:sldMkLst>
          <pc:docMk/>
          <pc:sldMk cId="4099023322" sldId="789"/>
        </pc:sldMkLst>
        <pc:spChg chg="mod">
          <ac:chgData name="Hugo Kornelis" userId="6575f6931dc33de0" providerId="LiveId" clId="{B12FDD91-BE37-42D3-9112-04CC9605387E}" dt="2020-09-06T08:00:23.916" v="1703" actId="20577"/>
          <ac:spMkLst>
            <pc:docMk/>
            <pc:sldMk cId="4099023322" sldId="789"/>
            <ac:spMk id="3" creationId="{00000000-0000-0000-0000-000000000000}"/>
          </ac:spMkLst>
        </pc:spChg>
        <pc:picChg chg="del">
          <ac:chgData name="Hugo Kornelis" userId="6575f6931dc33de0" providerId="LiveId" clId="{B12FDD91-BE37-42D3-9112-04CC9605387E}" dt="2020-09-06T08:00:42.420" v="1704" actId="478"/>
          <ac:picMkLst>
            <pc:docMk/>
            <pc:sldMk cId="4099023322" sldId="789"/>
            <ac:picMk id="4" creationId="{871079C2-972D-48A1-BA63-5A784F1C23A2}"/>
          </ac:picMkLst>
        </pc:picChg>
        <pc:picChg chg="add">
          <ac:chgData name="Hugo Kornelis" userId="6575f6931dc33de0" providerId="LiveId" clId="{B12FDD91-BE37-42D3-9112-04CC9605387E}" dt="2020-09-06T08:00:46.013" v="1705"/>
          <ac:picMkLst>
            <pc:docMk/>
            <pc:sldMk cId="4099023322" sldId="789"/>
            <ac:picMk id="6" creationId="{AEB96566-34C3-4898-8246-5D9EACDE38EE}"/>
          </ac:picMkLst>
        </pc:picChg>
      </pc:sldChg>
      <pc:sldChg chg="addSp delSp modSp add delAnim modAnim">
        <pc:chgData name="Hugo Kornelis" userId="6575f6931dc33de0" providerId="LiveId" clId="{B12FDD91-BE37-42D3-9112-04CC9605387E}" dt="2020-09-06T08:59:10.268" v="2224" actId="478"/>
        <pc:sldMkLst>
          <pc:docMk/>
          <pc:sldMk cId="2484409235" sldId="790"/>
        </pc:sldMkLst>
        <pc:spChg chg="mod">
          <ac:chgData name="Hugo Kornelis" userId="6575f6931dc33de0" providerId="LiveId" clId="{B12FDD91-BE37-42D3-9112-04CC9605387E}" dt="2020-09-06T08:03:03.282" v="1738" actId="20577"/>
          <ac:spMkLst>
            <pc:docMk/>
            <pc:sldMk cId="2484409235" sldId="790"/>
            <ac:spMk id="2" creationId="{00000000-0000-0000-0000-000000000000}"/>
          </ac:spMkLst>
        </pc:spChg>
        <pc:spChg chg="add del">
          <ac:chgData name="Hugo Kornelis" userId="6575f6931dc33de0" providerId="LiveId" clId="{B12FDD91-BE37-42D3-9112-04CC9605387E}" dt="2020-09-06T08:03:24.639" v="1740"/>
          <ac:spMkLst>
            <pc:docMk/>
            <pc:sldMk cId="2484409235" sldId="790"/>
            <ac:spMk id="4" creationId="{89567BAA-DFD0-449B-B347-15243EB470D4}"/>
          </ac:spMkLst>
        </pc:spChg>
        <pc:spChg chg="mod">
          <ac:chgData name="Hugo Kornelis" userId="6575f6931dc33de0" providerId="LiveId" clId="{B12FDD91-BE37-42D3-9112-04CC9605387E}" dt="2020-09-06T08:39:54.227" v="2078" actId="20577"/>
          <ac:spMkLst>
            <pc:docMk/>
            <pc:sldMk cId="2484409235" sldId="790"/>
            <ac:spMk id="8" creationId="{00000000-0000-0000-0000-000000000000}"/>
          </ac:spMkLst>
        </pc:spChg>
        <pc:spChg chg="mod">
          <ac:chgData name="Hugo Kornelis" userId="6575f6931dc33de0" providerId="LiveId" clId="{B12FDD91-BE37-42D3-9112-04CC9605387E}" dt="2020-09-06T08:04:37.689" v="1745"/>
          <ac:spMkLst>
            <pc:docMk/>
            <pc:sldMk cId="2484409235" sldId="790"/>
            <ac:spMk id="11" creationId="{00000000-0000-0000-0000-000000000000}"/>
          </ac:spMkLst>
        </pc:spChg>
        <pc:spChg chg="mod">
          <ac:chgData name="Hugo Kornelis" userId="6575f6931dc33de0" providerId="LiveId" clId="{B12FDD91-BE37-42D3-9112-04CC9605387E}" dt="2020-09-06T08:04:46.955" v="1746"/>
          <ac:spMkLst>
            <pc:docMk/>
            <pc:sldMk cId="2484409235" sldId="790"/>
            <ac:spMk id="18" creationId="{00000000-0000-0000-0000-000000000000}"/>
          </ac:spMkLst>
        </pc:spChg>
        <pc:spChg chg="mod">
          <ac:chgData name="Hugo Kornelis" userId="6575f6931dc33de0" providerId="LiveId" clId="{B12FDD91-BE37-42D3-9112-04CC9605387E}" dt="2020-09-06T08:41:35.961" v="2099" actId="14100"/>
          <ac:spMkLst>
            <pc:docMk/>
            <pc:sldMk cId="2484409235" sldId="790"/>
            <ac:spMk id="23" creationId="{00000000-0000-0000-0000-000000000000}"/>
          </ac:spMkLst>
        </pc:spChg>
        <pc:spChg chg="mod">
          <ac:chgData name="Hugo Kornelis" userId="6575f6931dc33de0" providerId="LiveId" clId="{B12FDD91-BE37-42D3-9112-04CC9605387E}" dt="2020-09-06T08:41:35.961" v="2099" actId="14100"/>
          <ac:spMkLst>
            <pc:docMk/>
            <pc:sldMk cId="2484409235" sldId="790"/>
            <ac:spMk id="24" creationId="{00000000-0000-0000-0000-000000000000}"/>
          </ac:spMkLst>
        </pc:spChg>
        <pc:spChg chg="mod">
          <ac:chgData name="Hugo Kornelis" userId="6575f6931dc33de0" providerId="LiveId" clId="{B12FDD91-BE37-42D3-9112-04CC9605387E}" dt="2020-09-06T08:41:35.961" v="2099" actId="14100"/>
          <ac:spMkLst>
            <pc:docMk/>
            <pc:sldMk cId="2484409235" sldId="790"/>
            <ac:spMk id="25" creationId="{00000000-0000-0000-0000-000000000000}"/>
          </ac:spMkLst>
        </pc:spChg>
        <pc:spChg chg="del">
          <ac:chgData name="Hugo Kornelis" userId="6575f6931dc33de0" providerId="LiveId" clId="{B12FDD91-BE37-42D3-9112-04CC9605387E}" dt="2020-09-06T08:42:01.673" v="2101" actId="478"/>
          <ac:spMkLst>
            <pc:docMk/>
            <pc:sldMk cId="2484409235" sldId="790"/>
            <ac:spMk id="30" creationId="{00000000-0000-0000-0000-000000000000}"/>
          </ac:spMkLst>
        </pc:spChg>
        <pc:spChg chg="del">
          <ac:chgData name="Hugo Kornelis" userId="6575f6931dc33de0" providerId="LiveId" clId="{B12FDD91-BE37-42D3-9112-04CC9605387E}" dt="2020-09-06T08:42:14.338" v="2103" actId="478"/>
          <ac:spMkLst>
            <pc:docMk/>
            <pc:sldMk cId="2484409235" sldId="790"/>
            <ac:spMk id="31" creationId="{00000000-0000-0000-0000-000000000000}"/>
          </ac:spMkLst>
        </pc:spChg>
        <pc:spChg chg="del">
          <ac:chgData name="Hugo Kornelis" userId="6575f6931dc33de0" providerId="LiveId" clId="{B12FDD91-BE37-42D3-9112-04CC9605387E}" dt="2020-09-06T08:42:17.673" v="2104" actId="478"/>
          <ac:spMkLst>
            <pc:docMk/>
            <pc:sldMk cId="2484409235" sldId="790"/>
            <ac:spMk id="32" creationId="{00000000-0000-0000-0000-000000000000}"/>
          </ac:spMkLst>
        </pc:spChg>
        <pc:spChg chg="mod">
          <ac:chgData name="Hugo Kornelis" userId="6575f6931dc33de0" providerId="LiveId" clId="{B12FDD91-BE37-42D3-9112-04CC9605387E}" dt="2020-09-06T08:40:08.845" v="2083" actId="1038"/>
          <ac:spMkLst>
            <pc:docMk/>
            <pc:sldMk cId="2484409235" sldId="790"/>
            <ac:spMk id="36" creationId="{00000000-0000-0000-0000-000000000000}"/>
          </ac:spMkLst>
        </pc:spChg>
        <pc:spChg chg="del mod">
          <ac:chgData name="Hugo Kornelis" userId="6575f6931dc33de0" providerId="LiveId" clId="{B12FDD91-BE37-42D3-9112-04CC9605387E}" dt="2020-09-06T08:59:04.924" v="2222" actId="478"/>
          <ac:spMkLst>
            <pc:docMk/>
            <pc:sldMk cId="2484409235" sldId="790"/>
            <ac:spMk id="37" creationId="{00000000-0000-0000-0000-000000000000}"/>
          </ac:spMkLst>
        </pc:spChg>
        <pc:spChg chg="del mod">
          <ac:chgData name="Hugo Kornelis" userId="6575f6931dc33de0" providerId="LiveId" clId="{B12FDD91-BE37-42D3-9112-04CC9605387E}" dt="2020-09-06T08:59:04.924" v="2222" actId="478"/>
          <ac:spMkLst>
            <pc:docMk/>
            <pc:sldMk cId="2484409235" sldId="790"/>
            <ac:spMk id="38" creationId="{00000000-0000-0000-0000-000000000000}"/>
          </ac:spMkLst>
        </pc:spChg>
        <pc:spChg chg="del mod">
          <ac:chgData name="Hugo Kornelis" userId="6575f6931dc33de0" providerId="LiveId" clId="{B12FDD91-BE37-42D3-9112-04CC9605387E}" dt="2020-09-06T08:59:04.924" v="2222" actId="478"/>
          <ac:spMkLst>
            <pc:docMk/>
            <pc:sldMk cId="2484409235" sldId="790"/>
            <ac:spMk id="39" creationId="{00000000-0000-0000-0000-000000000000}"/>
          </ac:spMkLst>
        </pc:spChg>
        <pc:spChg chg="mod">
          <ac:chgData name="Hugo Kornelis" userId="6575f6931dc33de0" providerId="LiveId" clId="{B12FDD91-BE37-42D3-9112-04CC9605387E}" dt="2020-09-06T08:40:13.912" v="2087" actId="1036"/>
          <ac:spMkLst>
            <pc:docMk/>
            <pc:sldMk cId="2484409235" sldId="790"/>
            <ac:spMk id="41" creationId="{00000000-0000-0000-0000-000000000000}"/>
          </ac:spMkLst>
        </pc:spChg>
        <pc:spChg chg="add del">
          <ac:chgData name="Hugo Kornelis" userId="6575f6931dc33de0" providerId="LiveId" clId="{B12FDD91-BE37-42D3-9112-04CC9605387E}" dt="2020-09-06T08:01:34.639" v="1707"/>
          <ac:spMkLst>
            <pc:docMk/>
            <pc:sldMk cId="2484409235" sldId="790"/>
            <ac:spMk id="43" creationId="{20CE82A0-2F05-44C6-B7FE-85F5306CA0AF}"/>
          </ac:spMkLst>
        </pc:spChg>
        <pc:spChg chg="add del">
          <ac:chgData name="Hugo Kornelis" userId="6575f6931dc33de0" providerId="LiveId" clId="{B12FDD91-BE37-42D3-9112-04CC9605387E}" dt="2020-09-06T08:01:34.639" v="1707"/>
          <ac:spMkLst>
            <pc:docMk/>
            <pc:sldMk cId="2484409235" sldId="790"/>
            <ac:spMk id="44" creationId="{3220DE76-418B-46FB-BF2E-B99707628BCE}"/>
          </ac:spMkLst>
        </pc:spChg>
        <pc:spChg chg="add del">
          <ac:chgData name="Hugo Kornelis" userId="6575f6931dc33de0" providerId="LiveId" clId="{B12FDD91-BE37-42D3-9112-04CC9605387E}" dt="2020-09-06T08:01:34.639" v="1707"/>
          <ac:spMkLst>
            <pc:docMk/>
            <pc:sldMk cId="2484409235" sldId="790"/>
            <ac:spMk id="45" creationId="{30DA2A7B-2136-47C7-B493-CAAA6BF566B9}"/>
          </ac:spMkLst>
        </pc:spChg>
        <pc:spChg chg="add del">
          <ac:chgData name="Hugo Kornelis" userId="6575f6931dc33de0" providerId="LiveId" clId="{B12FDD91-BE37-42D3-9112-04CC9605387E}" dt="2020-09-06T08:01:34.639" v="1707"/>
          <ac:spMkLst>
            <pc:docMk/>
            <pc:sldMk cId="2484409235" sldId="790"/>
            <ac:spMk id="46" creationId="{104150EB-D164-41CB-8705-DF32046131A3}"/>
          </ac:spMkLst>
        </pc:spChg>
        <pc:spChg chg="add del">
          <ac:chgData name="Hugo Kornelis" userId="6575f6931dc33de0" providerId="LiveId" clId="{B12FDD91-BE37-42D3-9112-04CC9605387E}" dt="2020-09-06T08:01:34.639" v="1707"/>
          <ac:spMkLst>
            <pc:docMk/>
            <pc:sldMk cId="2484409235" sldId="790"/>
            <ac:spMk id="47" creationId="{B5C0CE72-D8BA-4CBC-8BC7-2414511B5C82}"/>
          </ac:spMkLst>
        </pc:spChg>
        <pc:spChg chg="add del">
          <ac:chgData name="Hugo Kornelis" userId="6575f6931dc33de0" providerId="LiveId" clId="{B12FDD91-BE37-42D3-9112-04CC9605387E}" dt="2020-09-06T08:01:34.639" v="1707"/>
          <ac:spMkLst>
            <pc:docMk/>
            <pc:sldMk cId="2484409235" sldId="790"/>
            <ac:spMk id="48" creationId="{29DEBD50-842D-4748-B38A-2C67A421E616}"/>
          </ac:spMkLst>
        </pc:spChg>
        <pc:spChg chg="del">
          <ac:chgData name="Hugo Kornelis" userId="6575f6931dc33de0" providerId="LiveId" clId="{B12FDD91-BE37-42D3-9112-04CC9605387E}" dt="2020-09-06T08:02:00.565" v="1712" actId="478"/>
          <ac:spMkLst>
            <pc:docMk/>
            <pc:sldMk cId="2484409235" sldId="790"/>
            <ac:spMk id="50" creationId="{C89337DC-665E-459A-AFF6-E33B4CF8E708}"/>
          </ac:spMkLst>
        </pc:spChg>
        <pc:spChg chg="add del">
          <ac:chgData name="Hugo Kornelis" userId="6575f6931dc33de0" providerId="LiveId" clId="{B12FDD91-BE37-42D3-9112-04CC9605387E}" dt="2020-09-06T08:01:34.639" v="1707"/>
          <ac:spMkLst>
            <pc:docMk/>
            <pc:sldMk cId="2484409235" sldId="790"/>
            <ac:spMk id="51" creationId="{EE3602E3-91F2-4BC8-9357-7DF315298C1E}"/>
          </ac:spMkLst>
        </pc:spChg>
        <pc:spChg chg="add del">
          <ac:chgData name="Hugo Kornelis" userId="6575f6931dc33de0" providerId="LiveId" clId="{B12FDD91-BE37-42D3-9112-04CC9605387E}" dt="2020-09-06T08:01:34.639" v="1707"/>
          <ac:spMkLst>
            <pc:docMk/>
            <pc:sldMk cId="2484409235" sldId="790"/>
            <ac:spMk id="52" creationId="{23B5B129-36D5-426E-BFE2-ED0A931B8BFB}"/>
          </ac:spMkLst>
        </pc:spChg>
        <pc:spChg chg="add del">
          <ac:chgData name="Hugo Kornelis" userId="6575f6931dc33de0" providerId="LiveId" clId="{B12FDD91-BE37-42D3-9112-04CC9605387E}" dt="2020-09-06T08:01:34.639" v="1707"/>
          <ac:spMkLst>
            <pc:docMk/>
            <pc:sldMk cId="2484409235" sldId="790"/>
            <ac:spMk id="53" creationId="{589F742C-9941-4718-BF4D-C1D39A949529}"/>
          </ac:spMkLst>
        </pc:spChg>
        <pc:spChg chg="add del">
          <ac:chgData name="Hugo Kornelis" userId="6575f6931dc33de0" providerId="LiveId" clId="{B12FDD91-BE37-42D3-9112-04CC9605387E}" dt="2020-09-06T08:01:34.639" v="1707"/>
          <ac:spMkLst>
            <pc:docMk/>
            <pc:sldMk cId="2484409235" sldId="790"/>
            <ac:spMk id="54" creationId="{B2B361C1-FA68-47CD-AA2E-3A7AE1A9BD91}"/>
          </ac:spMkLst>
        </pc:spChg>
        <pc:spChg chg="add del">
          <ac:chgData name="Hugo Kornelis" userId="6575f6931dc33de0" providerId="LiveId" clId="{B12FDD91-BE37-42D3-9112-04CC9605387E}" dt="2020-09-06T08:01:34.639" v="1707"/>
          <ac:spMkLst>
            <pc:docMk/>
            <pc:sldMk cId="2484409235" sldId="790"/>
            <ac:spMk id="55" creationId="{5EB62583-6BE2-4A46-B8B1-A64870E174B5}"/>
          </ac:spMkLst>
        </pc:spChg>
        <pc:spChg chg="add del">
          <ac:chgData name="Hugo Kornelis" userId="6575f6931dc33de0" providerId="LiveId" clId="{B12FDD91-BE37-42D3-9112-04CC9605387E}" dt="2020-09-06T08:01:34.639" v="1707"/>
          <ac:spMkLst>
            <pc:docMk/>
            <pc:sldMk cId="2484409235" sldId="790"/>
            <ac:spMk id="56" creationId="{28DEFD59-D378-46AE-A7ED-101B0110F92A}"/>
          </ac:spMkLst>
        </pc:spChg>
        <pc:spChg chg="add del">
          <ac:chgData name="Hugo Kornelis" userId="6575f6931dc33de0" providerId="LiveId" clId="{B12FDD91-BE37-42D3-9112-04CC9605387E}" dt="2020-09-06T08:01:34.639" v="1707"/>
          <ac:spMkLst>
            <pc:docMk/>
            <pc:sldMk cId="2484409235" sldId="790"/>
            <ac:spMk id="57" creationId="{DA83EBA6-8397-4DFF-B258-F760E85EF328}"/>
          </ac:spMkLst>
        </pc:spChg>
        <pc:spChg chg="add del">
          <ac:chgData name="Hugo Kornelis" userId="6575f6931dc33de0" providerId="LiveId" clId="{B12FDD91-BE37-42D3-9112-04CC9605387E}" dt="2020-09-06T08:01:34.639" v="1707"/>
          <ac:spMkLst>
            <pc:docMk/>
            <pc:sldMk cId="2484409235" sldId="790"/>
            <ac:spMk id="58" creationId="{8215147D-5B3C-4197-B180-F1D0ED675A50}"/>
          </ac:spMkLst>
        </pc:spChg>
        <pc:spChg chg="add del">
          <ac:chgData name="Hugo Kornelis" userId="6575f6931dc33de0" providerId="LiveId" clId="{B12FDD91-BE37-42D3-9112-04CC9605387E}" dt="2020-09-06T08:01:34.639" v="1707"/>
          <ac:spMkLst>
            <pc:docMk/>
            <pc:sldMk cId="2484409235" sldId="790"/>
            <ac:spMk id="59" creationId="{2A5E9A93-95F4-4E8B-BBAA-E119EA90B152}"/>
          </ac:spMkLst>
        </pc:spChg>
        <pc:spChg chg="add del">
          <ac:chgData name="Hugo Kornelis" userId="6575f6931dc33de0" providerId="LiveId" clId="{B12FDD91-BE37-42D3-9112-04CC9605387E}" dt="2020-09-06T08:01:34.639" v="1707"/>
          <ac:spMkLst>
            <pc:docMk/>
            <pc:sldMk cId="2484409235" sldId="790"/>
            <ac:spMk id="60" creationId="{020AB035-F64B-41F3-BD0E-3BB037D095C3}"/>
          </ac:spMkLst>
        </pc:spChg>
        <pc:spChg chg="add del">
          <ac:chgData name="Hugo Kornelis" userId="6575f6931dc33de0" providerId="LiveId" clId="{B12FDD91-BE37-42D3-9112-04CC9605387E}" dt="2020-09-06T08:01:34.639" v="1707"/>
          <ac:spMkLst>
            <pc:docMk/>
            <pc:sldMk cId="2484409235" sldId="790"/>
            <ac:spMk id="61" creationId="{CB9BA672-DD15-49FD-8A0F-8CB381DCB3C0}"/>
          </ac:spMkLst>
        </pc:spChg>
        <pc:spChg chg="add del">
          <ac:chgData name="Hugo Kornelis" userId="6575f6931dc33de0" providerId="LiveId" clId="{B12FDD91-BE37-42D3-9112-04CC9605387E}" dt="2020-09-06T08:01:34.639" v="1707"/>
          <ac:spMkLst>
            <pc:docMk/>
            <pc:sldMk cId="2484409235" sldId="790"/>
            <ac:spMk id="62" creationId="{BBD29022-2158-4041-BE75-E8E767B6C1EE}"/>
          </ac:spMkLst>
        </pc:spChg>
        <pc:spChg chg="add del">
          <ac:chgData name="Hugo Kornelis" userId="6575f6931dc33de0" providerId="LiveId" clId="{B12FDD91-BE37-42D3-9112-04CC9605387E}" dt="2020-09-06T08:01:34.639" v="1707"/>
          <ac:spMkLst>
            <pc:docMk/>
            <pc:sldMk cId="2484409235" sldId="790"/>
            <ac:spMk id="64" creationId="{F1833814-2F07-4230-8045-AE33C4611C9F}"/>
          </ac:spMkLst>
        </pc:spChg>
        <pc:spChg chg="add del">
          <ac:chgData name="Hugo Kornelis" userId="6575f6931dc33de0" providerId="LiveId" clId="{B12FDD91-BE37-42D3-9112-04CC9605387E}" dt="2020-09-06T08:01:34.639" v="1707"/>
          <ac:spMkLst>
            <pc:docMk/>
            <pc:sldMk cId="2484409235" sldId="790"/>
            <ac:spMk id="65" creationId="{1E99C4D9-2491-41BC-A04C-BE7BA71F2FF3}"/>
          </ac:spMkLst>
        </pc:spChg>
        <pc:spChg chg="add del">
          <ac:chgData name="Hugo Kornelis" userId="6575f6931dc33de0" providerId="LiveId" clId="{B12FDD91-BE37-42D3-9112-04CC9605387E}" dt="2020-09-06T08:01:34.639" v="1707"/>
          <ac:spMkLst>
            <pc:docMk/>
            <pc:sldMk cId="2484409235" sldId="790"/>
            <ac:spMk id="66" creationId="{E55A4F49-E3AB-4436-89B1-33F5858BB031}"/>
          </ac:spMkLst>
        </pc:spChg>
        <pc:spChg chg="add del">
          <ac:chgData name="Hugo Kornelis" userId="6575f6931dc33de0" providerId="LiveId" clId="{B12FDD91-BE37-42D3-9112-04CC9605387E}" dt="2020-09-06T08:01:34.639" v="1707"/>
          <ac:spMkLst>
            <pc:docMk/>
            <pc:sldMk cId="2484409235" sldId="790"/>
            <ac:spMk id="67" creationId="{57AD1BDB-E8FD-45C9-8167-E797B3242BA1}"/>
          </ac:spMkLst>
        </pc:spChg>
        <pc:spChg chg="add del">
          <ac:chgData name="Hugo Kornelis" userId="6575f6931dc33de0" providerId="LiveId" clId="{B12FDD91-BE37-42D3-9112-04CC9605387E}" dt="2020-09-06T08:01:34.639" v="1707"/>
          <ac:spMkLst>
            <pc:docMk/>
            <pc:sldMk cId="2484409235" sldId="790"/>
            <ac:spMk id="68" creationId="{61CCBDD0-95D9-403B-A0BE-6ABB6EF63D43}"/>
          </ac:spMkLst>
        </pc:spChg>
        <pc:spChg chg="add del">
          <ac:chgData name="Hugo Kornelis" userId="6575f6931dc33de0" providerId="LiveId" clId="{B12FDD91-BE37-42D3-9112-04CC9605387E}" dt="2020-09-06T08:01:34.639" v="1707"/>
          <ac:spMkLst>
            <pc:docMk/>
            <pc:sldMk cId="2484409235" sldId="790"/>
            <ac:spMk id="70" creationId="{81DFE04D-B862-4E34-BA40-BE9E531AEB8B}"/>
          </ac:spMkLst>
        </pc:spChg>
        <pc:spChg chg="add del">
          <ac:chgData name="Hugo Kornelis" userId="6575f6931dc33de0" providerId="LiveId" clId="{B12FDD91-BE37-42D3-9112-04CC9605387E}" dt="2020-09-06T08:01:34.639" v="1707"/>
          <ac:spMkLst>
            <pc:docMk/>
            <pc:sldMk cId="2484409235" sldId="790"/>
            <ac:spMk id="72" creationId="{0A11108B-9602-4181-9D4A-71C6039F32A8}"/>
          </ac:spMkLst>
        </pc:spChg>
        <pc:spChg chg="add del">
          <ac:chgData name="Hugo Kornelis" userId="6575f6931dc33de0" providerId="LiveId" clId="{B12FDD91-BE37-42D3-9112-04CC9605387E}" dt="2020-09-06T08:01:34.639" v="1707"/>
          <ac:spMkLst>
            <pc:docMk/>
            <pc:sldMk cId="2484409235" sldId="790"/>
            <ac:spMk id="73" creationId="{505F81CA-F044-4989-9ACA-56ACFBB09E5A}"/>
          </ac:spMkLst>
        </pc:spChg>
        <pc:spChg chg="add del">
          <ac:chgData name="Hugo Kornelis" userId="6575f6931dc33de0" providerId="LiveId" clId="{B12FDD91-BE37-42D3-9112-04CC9605387E}" dt="2020-09-06T08:01:34.639" v="1707"/>
          <ac:spMkLst>
            <pc:docMk/>
            <pc:sldMk cId="2484409235" sldId="790"/>
            <ac:spMk id="74" creationId="{735ABFC3-C333-4D1C-B4EF-991ADFC2C5E4}"/>
          </ac:spMkLst>
        </pc:spChg>
        <pc:spChg chg="add del">
          <ac:chgData name="Hugo Kornelis" userId="6575f6931dc33de0" providerId="LiveId" clId="{B12FDD91-BE37-42D3-9112-04CC9605387E}" dt="2020-09-06T08:01:34.639" v="1707"/>
          <ac:spMkLst>
            <pc:docMk/>
            <pc:sldMk cId="2484409235" sldId="790"/>
            <ac:spMk id="75" creationId="{135D8F2A-DF66-4D98-BFBD-A45715F9C530}"/>
          </ac:spMkLst>
        </pc:spChg>
        <pc:spChg chg="add del">
          <ac:chgData name="Hugo Kornelis" userId="6575f6931dc33de0" providerId="LiveId" clId="{B12FDD91-BE37-42D3-9112-04CC9605387E}" dt="2020-09-06T08:01:34.639" v="1707"/>
          <ac:spMkLst>
            <pc:docMk/>
            <pc:sldMk cId="2484409235" sldId="790"/>
            <ac:spMk id="76" creationId="{269299FD-DE03-4E82-B4EA-8BA9A4A7FF8F}"/>
          </ac:spMkLst>
        </pc:spChg>
        <pc:spChg chg="add mod">
          <ac:chgData name="Hugo Kornelis" userId="6575f6931dc33de0" providerId="LiveId" clId="{B12FDD91-BE37-42D3-9112-04CC9605387E}" dt="2020-09-06T08:42:08.481" v="2102" actId="1076"/>
          <ac:spMkLst>
            <pc:docMk/>
            <pc:sldMk cId="2484409235" sldId="790"/>
            <ac:spMk id="80" creationId="{4FE1638D-E0C1-4374-8F22-156FA5003133}"/>
          </ac:spMkLst>
        </pc:spChg>
        <pc:spChg chg="add del mod">
          <ac:chgData name="Hugo Kornelis" userId="6575f6931dc33de0" providerId="LiveId" clId="{B12FDD91-BE37-42D3-9112-04CC9605387E}" dt="2020-09-06T08:42:37.545" v="2107" actId="478"/>
          <ac:spMkLst>
            <pc:docMk/>
            <pc:sldMk cId="2484409235" sldId="790"/>
            <ac:spMk id="81" creationId="{C8B15C2C-4B08-4837-9642-61069758990A}"/>
          </ac:spMkLst>
        </pc:spChg>
        <pc:spChg chg="add mod">
          <ac:chgData name="Hugo Kornelis" userId="6575f6931dc33de0" providerId="LiveId" clId="{B12FDD91-BE37-42D3-9112-04CC9605387E}" dt="2020-09-06T08:42:08.481" v="2102" actId="1076"/>
          <ac:spMkLst>
            <pc:docMk/>
            <pc:sldMk cId="2484409235" sldId="790"/>
            <ac:spMk id="82" creationId="{7313F7F5-DD1C-414A-9200-DF9B1C9EFD50}"/>
          </ac:spMkLst>
        </pc:spChg>
        <pc:spChg chg="add mod">
          <ac:chgData name="Hugo Kornelis" userId="6575f6931dc33de0" providerId="LiveId" clId="{B12FDD91-BE37-42D3-9112-04CC9605387E}" dt="2020-09-06T08:42:08.481" v="2102" actId="1076"/>
          <ac:spMkLst>
            <pc:docMk/>
            <pc:sldMk cId="2484409235" sldId="790"/>
            <ac:spMk id="83" creationId="{438831A8-2112-4440-8D9E-B3DDB7F66C36}"/>
          </ac:spMkLst>
        </pc:spChg>
        <pc:spChg chg="add mod">
          <ac:chgData name="Hugo Kornelis" userId="6575f6931dc33de0" providerId="LiveId" clId="{B12FDD91-BE37-42D3-9112-04CC9605387E}" dt="2020-09-06T08:42:40.528" v="2108" actId="14100"/>
          <ac:spMkLst>
            <pc:docMk/>
            <pc:sldMk cId="2484409235" sldId="790"/>
            <ac:spMk id="84" creationId="{31F3CB99-23AD-4E0B-A520-EDADC20D39EF}"/>
          </ac:spMkLst>
        </pc:spChg>
        <pc:spChg chg="add mod">
          <ac:chgData name="Hugo Kornelis" userId="6575f6931dc33de0" providerId="LiveId" clId="{B12FDD91-BE37-42D3-9112-04CC9605387E}" dt="2020-09-06T08:42:30.170" v="2105" actId="571"/>
          <ac:spMkLst>
            <pc:docMk/>
            <pc:sldMk cId="2484409235" sldId="790"/>
            <ac:spMk id="85" creationId="{A0D3BB4B-35A1-46BF-81A2-A69F42C4A752}"/>
          </ac:spMkLst>
        </pc:spChg>
        <pc:spChg chg="add mod">
          <ac:chgData name="Hugo Kornelis" userId="6575f6931dc33de0" providerId="LiveId" clId="{B12FDD91-BE37-42D3-9112-04CC9605387E}" dt="2020-09-06T08:42:30.170" v="2105" actId="571"/>
          <ac:spMkLst>
            <pc:docMk/>
            <pc:sldMk cId="2484409235" sldId="790"/>
            <ac:spMk id="86" creationId="{0EA2D70B-8B13-4B38-9CE8-AF9A51312482}"/>
          </ac:spMkLst>
        </pc:spChg>
        <pc:spChg chg="add mod">
          <ac:chgData name="Hugo Kornelis" userId="6575f6931dc33de0" providerId="LiveId" clId="{B12FDD91-BE37-42D3-9112-04CC9605387E}" dt="2020-09-06T08:42:30.170" v="2105" actId="571"/>
          <ac:spMkLst>
            <pc:docMk/>
            <pc:sldMk cId="2484409235" sldId="790"/>
            <ac:spMk id="87" creationId="{ADA364F0-E90D-4BAE-BB22-7EDAAA4C705D}"/>
          </ac:spMkLst>
        </pc:spChg>
        <pc:spChg chg="add mod">
          <ac:chgData name="Hugo Kornelis" userId="6575f6931dc33de0" providerId="LiveId" clId="{B12FDD91-BE37-42D3-9112-04CC9605387E}" dt="2020-09-06T08:42:30.170" v="2105" actId="571"/>
          <ac:spMkLst>
            <pc:docMk/>
            <pc:sldMk cId="2484409235" sldId="790"/>
            <ac:spMk id="88" creationId="{CB3EAA5A-6265-4E4F-80AD-21A00D4E09A2}"/>
          </ac:spMkLst>
        </pc:spChg>
        <pc:spChg chg="add mod">
          <ac:chgData name="Hugo Kornelis" userId="6575f6931dc33de0" providerId="LiveId" clId="{B12FDD91-BE37-42D3-9112-04CC9605387E}" dt="2020-09-06T08:42:30.170" v="2105" actId="571"/>
          <ac:spMkLst>
            <pc:docMk/>
            <pc:sldMk cId="2484409235" sldId="790"/>
            <ac:spMk id="89" creationId="{501ED07A-BCD6-4847-8EB0-37325A134B27}"/>
          </ac:spMkLst>
        </pc:spChg>
        <pc:spChg chg="add mod">
          <ac:chgData name="Hugo Kornelis" userId="6575f6931dc33de0" providerId="LiveId" clId="{B12FDD91-BE37-42D3-9112-04CC9605387E}" dt="2020-09-06T08:42:33.378" v="2106" actId="571"/>
          <ac:spMkLst>
            <pc:docMk/>
            <pc:sldMk cId="2484409235" sldId="790"/>
            <ac:spMk id="90" creationId="{B36996A0-9527-428A-B246-BCC075EC3B0F}"/>
          </ac:spMkLst>
        </pc:spChg>
        <pc:spChg chg="add del mod">
          <ac:chgData name="Hugo Kornelis" userId="6575f6931dc33de0" providerId="LiveId" clId="{B12FDD91-BE37-42D3-9112-04CC9605387E}" dt="2020-09-06T08:42:45.376" v="2109" actId="478"/>
          <ac:spMkLst>
            <pc:docMk/>
            <pc:sldMk cId="2484409235" sldId="790"/>
            <ac:spMk id="91" creationId="{74321274-0C26-423E-A66B-F8CC094ADBB0}"/>
          </ac:spMkLst>
        </pc:spChg>
        <pc:spChg chg="add mod">
          <ac:chgData name="Hugo Kornelis" userId="6575f6931dc33de0" providerId="LiveId" clId="{B12FDD91-BE37-42D3-9112-04CC9605387E}" dt="2020-09-06T08:42:33.378" v="2106" actId="571"/>
          <ac:spMkLst>
            <pc:docMk/>
            <pc:sldMk cId="2484409235" sldId="790"/>
            <ac:spMk id="92" creationId="{850E31C0-9D14-4E3E-958C-75D5E2E03F09}"/>
          </ac:spMkLst>
        </pc:spChg>
        <pc:spChg chg="add del mod">
          <ac:chgData name="Hugo Kornelis" userId="6575f6931dc33de0" providerId="LiveId" clId="{B12FDD91-BE37-42D3-9112-04CC9605387E}" dt="2020-09-06T08:42:46.600" v="2110" actId="478"/>
          <ac:spMkLst>
            <pc:docMk/>
            <pc:sldMk cId="2484409235" sldId="790"/>
            <ac:spMk id="93" creationId="{FAFE9ECE-7193-4971-BE6A-71C9D3CAA4D9}"/>
          </ac:spMkLst>
        </pc:spChg>
        <pc:spChg chg="add mod">
          <ac:chgData name="Hugo Kornelis" userId="6575f6931dc33de0" providerId="LiveId" clId="{B12FDD91-BE37-42D3-9112-04CC9605387E}" dt="2020-09-06T08:42:49.280" v="2111" actId="14100"/>
          <ac:spMkLst>
            <pc:docMk/>
            <pc:sldMk cId="2484409235" sldId="790"/>
            <ac:spMk id="94" creationId="{350CBF9F-F0AD-4E05-B0F5-A49920C14344}"/>
          </ac:spMkLst>
        </pc:spChg>
        <pc:spChg chg="add">
          <ac:chgData name="Hugo Kornelis" userId="6575f6931dc33de0" providerId="LiveId" clId="{B12FDD91-BE37-42D3-9112-04CC9605387E}" dt="2020-09-06T08:59:05.377" v="2223"/>
          <ac:spMkLst>
            <pc:docMk/>
            <pc:sldMk cId="2484409235" sldId="790"/>
            <ac:spMk id="97" creationId="{840A9BA7-B8BB-477A-B502-A096B7346086}"/>
          </ac:spMkLst>
        </pc:spChg>
        <pc:spChg chg="add">
          <ac:chgData name="Hugo Kornelis" userId="6575f6931dc33de0" providerId="LiveId" clId="{B12FDD91-BE37-42D3-9112-04CC9605387E}" dt="2020-09-06T08:59:05.377" v="2223"/>
          <ac:spMkLst>
            <pc:docMk/>
            <pc:sldMk cId="2484409235" sldId="790"/>
            <ac:spMk id="98" creationId="{1D56503B-1C69-4C0E-B936-978299BE72DD}"/>
          </ac:spMkLst>
        </pc:spChg>
        <pc:spChg chg="add">
          <ac:chgData name="Hugo Kornelis" userId="6575f6931dc33de0" providerId="LiveId" clId="{B12FDD91-BE37-42D3-9112-04CC9605387E}" dt="2020-09-06T08:59:05.377" v="2223"/>
          <ac:spMkLst>
            <pc:docMk/>
            <pc:sldMk cId="2484409235" sldId="790"/>
            <ac:spMk id="99" creationId="{14C261F8-7FB8-4AD1-AA42-2F2133BF4CBB}"/>
          </ac:spMkLst>
        </pc:spChg>
        <pc:spChg chg="add del">
          <ac:chgData name="Hugo Kornelis" userId="6575f6931dc33de0" providerId="LiveId" clId="{B12FDD91-BE37-42D3-9112-04CC9605387E}" dt="2020-09-06T08:59:10.268" v="2224" actId="478"/>
          <ac:spMkLst>
            <pc:docMk/>
            <pc:sldMk cId="2484409235" sldId="790"/>
            <ac:spMk id="100" creationId="{E52D8AA0-C9A5-4FAB-8EDF-B91BCAAACD40}"/>
          </ac:spMkLst>
        </pc:spChg>
        <pc:spChg chg="add del">
          <ac:chgData name="Hugo Kornelis" userId="6575f6931dc33de0" providerId="LiveId" clId="{B12FDD91-BE37-42D3-9112-04CC9605387E}" dt="2020-09-06T08:59:10.268" v="2224" actId="478"/>
          <ac:spMkLst>
            <pc:docMk/>
            <pc:sldMk cId="2484409235" sldId="790"/>
            <ac:spMk id="101" creationId="{3BB3A0B2-7E96-494E-BE34-50100017BC22}"/>
          </ac:spMkLst>
        </pc:spChg>
        <pc:spChg chg="add del">
          <ac:chgData name="Hugo Kornelis" userId="6575f6931dc33de0" providerId="LiveId" clId="{B12FDD91-BE37-42D3-9112-04CC9605387E}" dt="2020-09-06T08:59:10.268" v="2224" actId="478"/>
          <ac:spMkLst>
            <pc:docMk/>
            <pc:sldMk cId="2484409235" sldId="790"/>
            <ac:spMk id="102" creationId="{CDC50247-C4A0-423B-8A16-C65A3BE7A3E3}"/>
          </ac:spMkLst>
        </pc:spChg>
        <pc:spChg chg="add del">
          <ac:chgData name="Hugo Kornelis" userId="6575f6931dc33de0" providerId="LiveId" clId="{B12FDD91-BE37-42D3-9112-04CC9605387E}" dt="2020-09-06T08:59:10.268" v="2224" actId="478"/>
          <ac:spMkLst>
            <pc:docMk/>
            <pc:sldMk cId="2484409235" sldId="790"/>
            <ac:spMk id="103" creationId="{977FA7F2-05E5-48C6-A2B1-18345C2EE4C0}"/>
          </ac:spMkLst>
        </pc:spChg>
        <pc:spChg chg="add del">
          <ac:chgData name="Hugo Kornelis" userId="6575f6931dc33de0" providerId="LiveId" clId="{B12FDD91-BE37-42D3-9112-04CC9605387E}" dt="2020-09-06T08:59:10.268" v="2224" actId="478"/>
          <ac:spMkLst>
            <pc:docMk/>
            <pc:sldMk cId="2484409235" sldId="790"/>
            <ac:spMk id="104" creationId="{AEBCF792-47B2-4067-8984-2540ADF42BEA}"/>
          </ac:spMkLst>
        </pc:spChg>
        <pc:spChg chg="add del">
          <ac:chgData name="Hugo Kornelis" userId="6575f6931dc33de0" providerId="LiveId" clId="{B12FDD91-BE37-42D3-9112-04CC9605387E}" dt="2020-09-06T08:59:10.268" v="2224" actId="478"/>
          <ac:spMkLst>
            <pc:docMk/>
            <pc:sldMk cId="2484409235" sldId="790"/>
            <ac:spMk id="105" creationId="{DBF80A80-F87F-4DC4-8800-0E52F60877D2}"/>
          </ac:spMkLst>
        </pc:spChg>
        <pc:picChg chg="del mod">
          <ac:chgData name="Hugo Kornelis" userId="6575f6931dc33de0" providerId="LiveId" clId="{B12FDD91-BE37-42D3-9112-04CC9605387E}" dt="2020-09-06T08:48:51.042" v="2127" actId="478"/>
          <ac:picMkLst>
            <pc:docMk/>
            <pc:sldMk cId="2484409235" sldId="790"/>
            <ac:picMk id="49" creationId="{00000000-0000-0000-0000-000000000000}"/>
          </ac:picMkLst>
        </pc:picChg>
        <pc:picChg chg="add del mod">
          <ac:chgData name="Hugo Kornelis" userId="6575f6931dc33de0" providerId="LiveId" clId="{B12FDD91-BE37-42D3-9112-04CC9605387E}" dt="2020-09-06T08:50:48.375" v="2141" actId="478"/>
          <ac:picMkLst>
            <pc:docMk/>
            <pc:sldMk cId="2484409235" sldId="790"/>
            <ac:picMk id="78" creationId="{B44C187A-C18C-43F7-AD64-4E6BE21783F3}"/>
          </ac:picMkLst>
        </pc:picChg>
        <pc:picChg chg="add del">
          <ac:chgData name="Hugo Kornelis" userId="6575f6931dc33de0" providerId="LiveId" clId="{B12FDD91-BE37-42D3-9112-04CC9605387E}" dt="2020-09-06T08:41:01.729" v="2095" actId="478"/>
          <ac:picMkLst>
            <pc:docMk/>
            <pc:sldMk cId="2484409235" sldId="790"/>
            <ac:picMk id="79" creationId="{C9178843-A51E-4393-BAA1-04BFCCF66F03}"/>
          </ac:picMkLst>
        </pc:picChg>
        <pc:picChg chg="add mod">
          <ac:chgData name="Hugo Kornelis" userId="6575f6931dc33de0" providerId="LiveId" clId="{B12FDD91-BE37-42D3-9112-04CC9605387E}" dt="2020-09-06T08:52:04.562" v="2157" actId="1076"/>
          <ac:picMkLst>
            <pc:docMk/>
            <pc:sldMk cId="2484409235" sldId="790"/>
            <ac:picMk id="95" creationId="{72C4E65E-72E5-4E80-9411-A1D663545E26}"/>
          </ac:picMkLst>
        </pc:picChg>
        <pc:picChg chg="del mod">
          <ac:chgData name="Hugo Kornelis" userId="6575f6931dc33de0" providerId="LiveId" clId="{B12FDD91-BE37-42D3-9112-04CC9605387E}" dt="2020-09-06T08:39:05.127" v="2071" actId="478"/>
          <ac:picMkLst>
            <pc:docMk/>
            <pc:sldMk cId="2484409235" sldId="790"/>
            <ac:picMk id="1026" creationId="{00000000-0000-0000-0000-000000000000}"/>
          </ac:picMkLst>
        </pc:picChg>
        <pc:cxnChg chg="mod">
          <ac:chgData name="Hugo Kornelis" userId="6575f6931dc33de0" providerId="LiveId" clId="{B12FDD91-BE37-42D3-9112-04CC9605387E}" dt="2020-09-06T08:02:14.923" v="1714" actId="1076"/>
          <ac:cxnSpMkLst>
            <pc:docMk/>
            <pc:sldMk cId="2484409235" sldId="790"/>
            <ac:cxnSpMk id="33" creationId="{00000000-0000-0000-0000-000000000000}"/>
          </ac:cxnSpMkLst>
        </pc:cxnChg>
        <pc:cxnChg chg="mod">
          <ac:chgData name="Hugo Kornelis" userId="6575f6931dc33de0" providerId="LiveId" clId="{B12FDD91-BE37-42D3-9112-04CC9605387E}" dt="2020-09-06T08:40:08.845" v="2083" actId="1038"/>
          <ac:cxnSpMkLst>
            <pc:docMk/>
            <pc:sldMk cId="2484409235" sldId="790"/>
            <ac:cxnSpMk id="40" creationId="{00000000-0000-0000-0000-000000000000}"/>
          </ac:cxnSpMkLst>
        </pc:cxnChg>
        <pc:cxnChg chg="mod">
          <ac:chgData name="Hugo Kornelis" userId="6575f6931dc33de0" providerId="LiveId" clId="{B12FDD91-BE37-42D3-9112-04CC9605387E}" dt="2020-09-06T08:40:13.912" v="2087" actId="1036"/>
          <ac:cxnSpMkLst>
            <pc:docMk/>
            <pc:sldMk cId="2484409235" sldId="790"/>
            <ac:cxnSpMk id="42" creationId="{00000000-0000-0000-0000-000000000000}"/>
          </ac:cxnSpMkLst>
        </pc:cxnChg>
        <pc:cxnChg chg="add del">
          <ac:chgData name="Hugo Kornelis" userId="6575f6931dc33de0" providerId="LiveId" clId="{B12FDD91-BE37-42D3-9112-04CC9605387E}" dt="2020-09-06T08:01:34.639" v="1707"/>
          <ac:cxnSpMkLst>
            <pc:docMk/>
            <pc:sldMk cId="2484409235" sldId="790"/>
            <ac:cxnSpMk id="63" creationId="{BE7783C5-980A-4680-B31E-4EA06B31E4BC}"/>
          </ac:cxnSpMkLst>
        </pc:cxnChg>
        <pc:cxnChg chg="add del">
          <ac:chgData name="Hugo Kornelis" userId="6575f6931dc33de0" providerId="LiveId" clId="{B12FDD91-BE37-42D3-9112-04CC9605387E}" dt="2020-09-06T08:01:34.639" v="1707"/>
          <ac:cxnSpMkLst>
            <pc:docMk/>
            <pc:sldMk cId="2484409235" sldId="790"/>
            <ac:cxnSpMk id="69" creationId="{49E25DE0-44DC-4E49-BF39-22EFE726E6FB}"/>
          </ac:cxnSpMkLst>
        </pc:cxnChg>
        <pc:cxnChg chg="add del">
          <ac:chgData name="Hugo Kornelis" userId="6575f6931dc33de0" providerId="LiveId" clId="{B12FDD91-BE37-42D3-9112-04CC9605387E}" dt="2020-09-06T08:01:34.639" v="1707"/>
          <ac:cxnSpMkLst>
            <pc:docMk/>
            <pc:sldMk cId="2484409235" sldId="790"/>
            <ac:cxnSpMk id="71" creationId="{4D3D7E8B-9327-4A6A-9238-3D7A06D8945D}"/>
          </ac:cxnSpMkLst>
        </pc:cxnChg>
        <pc:cxnChg chg="add del">
          <ac:chgData name="Hugo Kornelis" userId="6575f6931dc33de0" providerId="LiveId" clId="{B12FDD91-BE37-42D3-9112-04CC9605387E}" dt="2020-09-06T08:01:34.639" v="1707"/>
          <ac:cxnSpMkLst>
            <pc:docMk/>
            <pc:sldMk cId="2484409235" sldId="790"/>
            <ac:cxnSpMk id="77" creationId="{92EDB039-ED78-4A7A-A511-6E60934675D5}"/>
          </ac:cxnSpMkLst>
        </pc:cxnChg>
      </pc:sldChg>
      <pc:sldChg chg="addSp delSp modSp add del delAnim modAnim">
        <pc:chgData name="Hugo Kornelis" userId="6575f6931dc33de0" providerId="LiveId" clId="{B12FDD91-BE37-42D3-9112-04CC9605387E}" dt="2020-09-06T09:05:20.664" v="2306" actId="2696"/>
        <pc:sldMkLst>
          <pc:docMk/>
          <pc:sldMk cId="3764187320" sldId="791"/>
        </pc:sldMkLst>
        <pc:spChg chg="del">
          <ac:chgData name="Hugo Kornelis" userId="6575f6931dc33de0" providerId="LiveId" clId="{B12FDD91-BE37-42D3-9112-04CC9605387E}" dt="2020-09-06T08:56:53.049" v="2199" actId="478"/>
          <ac:spMkLst>
            <pc:docMk/>
            <pc:sldMk cId="3764187320" sldId="791"/>
            <ac:spMk id="2" creationId="{00000000-0000-0000-0000-000000000000}"/>
          </ac:spMkLst>
        </pc:spChg>
        <pc:spChg chg="del">
          <ac:chgData name="Hugo Kornelis" userId="6575f6931dc33de0" providerId="LiveId" clId="{B12FDD91-BE37-42D3-9112-04CC9605387E}" dt="2020-09-06T08:57:12.096" v="2207" actId="478"/>
          <ac:spMkLst>
            <pc:docMk/>
            <pc:sldMk cId="3764187320" sldId="791"/>
            <ac:spMk id="3" creationId="{C6554F02-EB8D-4A47-A5A7-039D4461149F}"/>
          </ac:spMkLst>
        </pc:spChg>
        <pc:spChg chg="add del mod">
          <ac:chgData name="Hugo Kornelis" userId="6575f6931dc33de0" providerId="LiveId" clId="{B12FDD91-BE37-42D3-9112-04CC9605387E}" dt="2020-09-06T08:56:55.534" v="2200" actId="478"/>
          <ac:spMkLst>
            <pc:docMk/>
            <pc:sldMk cId="3764187320" sldId="791"/>
            <ac:spMk id="7" creationId="{4CFF7847-177D-4E9E-9F74-6C061FDCF473}"/>
          </ac:spMkLst>
        </pc:spChg>
        <pc:spChg chg="del">
          <ac:chgData name="Hugo Kornelis" userId="6575f6931dc33de0" providerId="LiveId" clId="{B12FDD91-BE37-42D3-9112-04CC9605387E}" dt="2020-09-06T08:57:12.096" v="2207" actId="478"/>
          <ac:spMkLst>
            <pc:docMk/>
            <pc:sldMk cId="3764187320" sldId="791"/>
            <ac:spMk id="8" creationId="{00000000-0000-0000-0000-000000000000}"/>
          </ac:spMkLst>
        </pc:spChg>
        <pc:spChg chg="del">
          <ac:chgData name="Hugo Kornelis" userId="6575f6931dc33de0" providerId="LiveId" clId="{B12FDD91-BE37-42D3-9112-04CC9605387E}" dt="2020-09-06T08:57:12.096" v="2207" actId="478"/>
          <ac:spMkLst>
            <pc:docMk/>
            <pc:sldMk cId="3764187320" sldId="791"/>
            <ac:spMk id="9" creationId="{00000000-0000-0000-0000-000000000000}"/>
          </ac:spMkLst>
        </pc:spChg>
        <pc:spChg chg="del mod">
          <ac:chgData name="Hugo Kornelis" userId="6575f6931dc33de0" providerId="LiveId" clId="{B12FDD91-BE37-42D3-9112-04CC9605387E}" dt="2020-09-06T08:56:57.534" v="2201" actId="478"/>
          <ac:spMkLst>
            <pc:docMk/>
            <pc:sldMk cId="3764187320" sldId="791"/>
            <ac:spMk id="10" creationId="{00000000-0000-0000-0000-000000000000}"/>
          </ac:spMkLst>
        </pc:spChg>
        <pc:spChg chg="del">
          <ac:chgData name="Hugo Kornelis" userId="6575f6931dc33de0" providerId="LiveId" clId="{B12FDD91-BE37-42D3-9112-04CC9605387E}" dt="2020-09-06T08:57:12.096" v="2207" actId="478"/>
          <ac:spMkLst>
            <pc:docMk/>
            <pc:sldMk cId="3764187320" sldId="791"/>
            <ac:spMk id="11" creationId="{00000000-0000-0000-0000-000000000000}"/>
          </ac:spMkLst>
        </pc:spChg>
        <pc:spChg chg="del">
          <ac:chgData name="Hugo Kornelis" userId="6575f6931dc33de0" providerId="LiveId" clId="{B12FDD91-BE37-42D3-9112-04CC9605387E}" dt="2020-09-06T08:57:12.096" v="2207" actId="478"/>
          <ac:spMkLst>
            <pc:docMk/>
            <pc:sldMk cId="3764187320" sldId="791"/>
            <ac:spMk id="12" creationId="{00000000-0000-0000-0000-000000000000}"/>
          </ac:spMkLst>
        </pc:spChg>
        <pc:spChg chg="del">
          <ac:chgData name="Hugo Kornelis" userId="6575f6931dc33de0" providerId="LiveId" clId="{B12FDD91-BE37-42D3-9112-04CC9605387E}" dt="2020-09-06T08:57:02.471" v="2203" actId="478"/>
          <ac:spMkLst>
            <pc:docMk/>
            <pc:sldMk cId="3764187320" sldId="791"/>
            <ac:spMk id="13" creationId="{00000000-0000-0000-0000-000000000000}"/>
          </ac:spMkLst>
        </pc:spChg>
        <pc:spChg chg="del">
          <ac:chgData name="Hugo Kornelis" userId="6575f6931dc33de0" providerId="LiveId" clId="{B12FDD91-BE37-42D3-9112-04CC9605387E}" dt="2020-09-06T08:57:12.096" v="2207" actId="478"/>
          <ac:spMkLst>
            <pc:docMk/>
            <pc:sldMk cId="3764187320" sldId="791"/>
            <ac:spMk id="14" creationId="{00000000-0000-0000-0000-000000000000}"/>
          </ac:spMkLst>
        </pc:spChg>
        <pc:spChg chg="del mod">
          <ac:chgData name="Hugo Kornelis" userId="6575f6931dc33de0" providerId="LiveId" clId="{B12FDD91-BE37-42D3-9112-04CC9605387E}" dt="2020-09-06T08:56:57.534" v="2201" actId="478"/>
          <ac:spMkLst>
            <pc:docMk/>
            <pc:sldMk cId="3764187320" sldId="791"/>
            <ac:spMk id="15" creationId="{00000000-0000-0000-0000-000000000000}"/>
          </ac:spMkLst>
        </pc:spChg>
        <pc:spChg chg="del">
          <ac:chgData name="Hugo Kornelis" userId="6575f6931dc33de0" providerId="LiveId" clId="{B12FDD91-BE37-42D3-9112-04CC9605387E}" dt="2020-09-06T08:57:02.471" v="2203" actId="478"/>
          <ac:spMkLst>
            <pc:docMk/>
            <pc:sldMk cId="3764187320" sldId="791"/>
            <ac:spMk id="16" creationId="{00000000-0000-0000-0000-000000000000}"/>
          </ac:spMkLst>
        </pc:spChg>
        <pc:spChg chg="del">
          <ac:chgData name="Hugo Kornelis" userId="6575f6931dc33de0" providerId="LiveId" clId="{B12FDD91-BE37-42D3-9112-04CC9605387E}" dt="2020-09-06T08:57:12.096" v="2207" actId="478"/>
          <ac:spMkLst>
            <pc:docMk/>
            <pc:sldMk cId="3764187320" sldId="791"/>
            <ac:spMk id="17" creationId="{00000000-0000-0000-0000-000000000000}"/>
          </ac:spMkLst>
        </pc:spChg>
        <pc:spChg chg="del">
          <ac:chgData name="Hugo Kornelis" userId="6575f6931dc33de0" providerId="LiveId" clId="{B12FDD91-BE37-42D3-9112-04CC9605387E}" dt="2020-09-06T08:57:12.096" v="2207" actId="478"/>
          <ac:spMkLst>
            <pc:docMk/>
            <pc:sldMk cId="3764187320" sldId="791"/>
            <ac:spMk id="18" creationId="{00000000-0000-0000-0000-000000000000}"/>
          </ac:spMkLst>
        </pc:spChg>
        <pc:spChg chg="del">
          <ac:chgData name="Hugo Kornelis" userId="6575f6931dc33de0" providerId="LiveId" clId="{B12FDD91-BE37-42D3-9112-04CC9605387E}" dt="2020-09-06T08:57:12.096" v="2207" actId="478"/>
          <ac:spMkLst>
            <pc:docMk/>
            <pc:sldMk cId="3764187320" sldId="791"/>
            <ac:spMk id="19" creationId="{00000000-0000-0000-0000-000000000000}"/>
          </ac:spMkLst>
        </pc:spChg>
        <pc:spChg chg="del">
          <ac:chgData name="Hugo Kornelis" userId="6575f6931dc33de0" providerId="LiveId" clId="{B12FDD91-BE37-42D3-9112-04CC9605387E}" dt="2020-09-06T08:57:12.096" v="2207" actId="478"/>
          <ac:spMkLst>
            <pc:docMk/>
            <pc:sldMk cId="3764187320" sldId="791"/>
            <ac:spMk id="20" creationId="{00000000-0000-0000-0000-000000000000}"/>
          </ac:spMkLst>
        </pc:spChg>
        <pc:spChg chg="del">
          <ac:chgData name="Hugo Kornelis" userId="6575f6931dc33de0" providerId="LiveId" clId="{B12FDD91-BE37-42D3-9112-04CC9605387E}" dt="2020-09-06T08:56:59.831" v="2202" actId="478"/>
          <ac:spMkLst>
            <pc:docMk/>
            <pc:sldMk cId="3764187320" sldId="791"/>
            <ac:spMk id="21" creationId="{00000000-0000-0000-0000-000000000000}"/>
          </ac:spMkLst>
        </pc:spChg>
        <pc:spChg chg="del">
          <ac:chgData name="Hugo Kornelis" userId="6575f6931dc33de0" providerId="LiveId" clId="{B12FDD91-BE37-42D3-9112-04CC9605387E}" dt="2020-09-06T08:56:59.831" v="2202" actId="478"/>
          <ac:spMkLst>
            <pc:docMk/>
            <pc:sldMk cId="3764187320" sldId="791"/>
            <ac:spMk id="22" creationId="{00000000-0000-0000-0000-000000000000}"/>
          </ac:spMkLst>
        </pc:spChg>
        <pc:spChg chg="del">
          <ac:chgData name="Hugo Kornelis" userId="6575f6931dc33de0" providerId="LiveId" clId="{B12FDD91-BE37-42D3-9112-04CC9605387E}" dt="2020-09-06T08:56:46.721" v="2196" actId="478"/>
          <ac:spMkLst>
            <pc:docMk/>
            <pc:sldMk cId="3764187320" sldId="791"/>
            <ac:spMk id="23" creationId="{00000000-0000-0000-0000-000000000000}"/>
          </ac:spMkLst>
        </pc:spChg>
        <pc:spChg chg="del">
          <ac:chgData name="Hugo Kornelis" userId="6575f6931dc33de0" providerId="LiveId" clId="{B12FDD91-BE37-42D3-9112-04CC9605387E}" dt="2020-09-06T08:56:59.831" v="2202" actId="478"/>
          <ac:spMkLst>
            <pc:docMk/>
            <pc:sldMk cId="3764187320" sldId="791"/>
            <ac:spMk id="24" creationId="{00000000-0000-0000-0000-000000000000}"/>
          </ac:spMkLst>
        </pc:spChg>
        <pc:spChg chg="del">
          <ac:chgData name="Hugo Kornelis" userId="6575f6931dc33de0" providerId="LiveId" clId="{B12FDD91-BE37-42D3-9112-04CC9605387E}" dt="2020-09-06T08:57:02.471" v="2203" actId="478"/>
          <ac:spMkLst>
            <pc:docMk/>
            <pc:sldMk cId="3764187320" sldId="791"/>
            <ac:spMk id="25" creationId="{00000000-0000-0000-0000-000000000000}"/>
          </ac:spMkLst>
        </pc:spChg>
        <pc:spChg chg="del">
          <ac:chgData name="Hugo Kornelis" userId="6575f6931dc33de0" providerId="LiveId" clId="{B12FDD91-BE37-42D3-9112-04CC9605387E}" dt="2020-09-06T08:57:06.362" v="2205" actId="478"/>
          <ac:spMkLst>
            <pc:docMk/>
            <pc:sldMk cId="3764187320" sldId="791"/>
            <ac:spMk id="34" creationId="{00000000-0000-0000-0000-000000000000}"/>
          </ac:spMkLst>
        </pc:spChg>
        <pc:spChg chg="del">
          <ac:chgData name="Hugo Kornelis" userId="6575f6931dc33de0" providerId="LiveId" clId="{B12FDD91-BE37-42D3-9112-04CC9605387E}" dt="2020-09-06T08:57:07.627" v="2206" actId="478"/>
          <ac:spMkLst>
            <pc:docMk/>
            <pc:sldMk cId="3764187320" sldId="791"/>
            <ac:spMk id="35" creationId="{00000000-0000-0000-0000-000000000000}"/>
          </ac:spMkLst>
        </pc:spChg>
        <pc:spChg chg="del">
          <ac:chgData name="Hugo Kornelis" userId="6575f6931dc33de0" providerId="LiveId" clId="{B12FDD91-BE37-42D3-9112-04CC9605387E}" dt="2020-09-06T08:57:05.362" v="2204" actId="478"/>
          <ac:spMkLst>
            <pc:docMk/>
            <pc:sldMk cId="3764187320" sldId="791"/>
            <ac:spMk id="36" creationId="{00000000-0000-0000-0000-000000000000}"/>
          </ac:spMkLst>
        </pc:spChg>
        <pc:spChg chg="del">
          <ac:chgData name="Hugo Kornelis" userId="6575f6931dc33de0" providerId="LiveId" clId="{B12FDD91-BE37-42D3-9112-04CC9605387E}" dt="2020-09-06T08:57:12.096" v="2207" actId="478"/>
          <ac:spMkLst>
            <pc:docMk/>
            <pc:sldMk cId="3764187320" sldId="791"/>
            <ac:spMk id="49" creationId="{00000000-0000-0000-0000-000000000000}"/>
          </ac:spMkLst>
        </pc:spChg>
        <pc:spChg chg="del">
          <ac:chgData name="Hugo Kornelis" userId="6575f6931dc33de0" providerId="LiveId" clId="{B12FDD91-BE37-42D3-9112-04CC9605387E}" dt="2020-09-06T08:57:12.096" v="2207" actId="478"/>
          <ac:spMkLst>
            <pc:docMk/>
            <pc:sldMk cId="3764187320" sldId="791"/>
            <ac:spMk id="50" creationId="{00000000-0000-0000-0000-000000000000}"/>
          </ac:spMkLst>
        </pc:spChg>
        <pc:spChg chg="del">
          <ac:chgData name="Hugo Kornelis" userId="6575f6931dc33de0" providerId="LiveId" clId="{B12FDD91-BE37-42D3-9112-04CC9605387E}" dt="2020-09-06T08:57:12.096" v="2207" actId="478"/>
          <ac:spMkLst>
            <pc:docMk/>
            <pc:sldMk cId="3764187320" sldId="791"/>
            <ac:spMk id="51" creationId="{00000000-0000-0000-0000-000000000000}"/>
          </ac:spMkLst>
        </pc:spChg>
        <pc:spChg chg="del">
          <ac:chgData name="Hugo Kornelis" userId="6575f6931dc33de0" providerId="LiveId" clId="{B12FDD91-BE37-42D3-9112-04CC9605387E}" dt="2020-09-06T08:56:35.815" v="2194" actId="478"/>
          <ac:spMkLst>
            <pc:docMk/>
            <pc:sldMk cId="3764187320" sldId="791"/>
            <ac:spMk id="2051" creationId="{31172DB5-9DF2-4D13-9F7C-71C6D6D26686}"/>
          </ac:spMkLst>
        </pc:spChg>
        <pc:picChg chg="del">
          <ac:chgData name="Hugo Kornelis" userId="6575f6931dc33de0" providerId="LiveId" clId="{B12FDD91-BE37-42D3-9112-04CC9605387E}" dt="2020-09-06T08:56:32.627" v="2193" actId="478"/>
          <ac:picMkLst>
            <pc:docMk/>
            <pc:sldMk cId="3764187320" sldId="791"/>
            <ac:picMk id="52" creationId="{00000000-0000-0000-0000-000000000000}"/>
          </ac:picMkLst>
        </pc:picChg>
        <pc:picChg chg="del">
          <ac:chgData name="Hugo Kornelis" userId="6575f6931dc33de0" providerId="LiveId" clId="{B12FDD91-BE37-42D3-9112-04CC9605387E}" dt="2020-09-06T08:56:36.643" v="2195" actId="478"/>
          <ac:picMkLst>
            <pc:docMk/>
            <pc:sldMk cId="3764187320" sldId="791"/>
            <ac:picMk id="2050" creationId="{00000000-0000-0000-0000-000000000000}"/>
          </ac:picMkLst>
        </pc:picChg>
        <pc:cxnChg chg="mod">
          <ac:chgData name="Hugo Kornelis" userId="6575f6931dc33de0" providerId="LiveId" clId="{B12FDD91-BE37-42D3-9112-04CC9605387E}" dt="2020-09-06T08:57:12.096" v="2207" actId="478"/>
          <ac:cxnSpMkLst>
            <pc:docMk/>
            <pc:sldMk cId="3764187320" sldId="791"/>
            <ac:cxnSpMk id="46" creationId="{00000000-0000-0000-0000-000000000000}"/>
          </ac:cxnSpMkLst>
        </pc:cxnChg>
        <pc:cxnChg chg="mod">
          <ac:chgData name="Hugo Kornelis" userId="6575f6931dc33de0" providerId="LiveId" clId="{B12FDD91-BE37-42D3-9112-04CC9605387E}" dt="2020-09-06T08:57:12.096" v="2207" actId="478"/>
          <ac:cxnSpMkLst>
            <pc:docMk/>
            <pc:sldMk cId="3764187320" sldId="791"/>
            <ac:cxnSpMk id="47" creationId="{00000000-0000-0000-0000-000000000000}"/>
          </ac:cxnSpMkLst>
        </pc:cxnChg>
        <pc:cxnChg chg="mod">
          <ac:chgData name="Hugo Kornelis" userId="6575f6931dc33de0" providerId="LiveId" clId="{B12FDD91-BE37-42D3-9112-04CC9605387E}" dt="2020-09-06T08:57:12.096" v="2207" actId="478"/>
          <ac:cxnSpMkLst>
            <pc:docMk/>
            <pc:sldMk cId="3764187320" sldId="791"/>
            <ac:cxnSpMk id="48" creationId="{00000000-0000-0000-0000-000000000000}"/>
          </ac:cxnSpMkLst>
        </pc:cxnChg>
      </pc:sldChg>
      <pc:sldChg chg="modSp add">
        <pc:chgData name="Hugo Kornelis" userId="6575f6931dc33de0" providerId="LiveId" clId="{B12FDD91-BE37-42D3-9112-04CC9605387E}" dt="2020-09-06T09:05:49.709" v="2338" actId="6549"/>
        <pc:sldMkLst>
          <pc:docMk/>
          <pc:sldMk cId="11590303" sldId="792"/>
        </pc:sldMkLst>
        <pc:spChg chg="mod">
          <ac:chgData name="Hugo Kornelis" userId="6575f6931dc33de0" providerId="LiveId" clId="{B12FDD91-BE37-42D3-9112-04CC9605387E}" dt="2020-09-06T09:05:33.867" v="2312" actId="6549"/>
          <ac:spMkLst>
            <pc:docMk/>
            <pc:sldMk cId="11590303" sldId="792"/>
            <ac:spMk id="2" creationId="{00000000-0000-0000-0000-000000000000}"/>
          </ac:spMkLst>
        </pc:spChg>
        <pc:spChg chg="mod">
          <ac:chgData name="Hugo Kornelis" userId="6575f6931dc33de0" providerId="LiveId" clId="{B12FDD91-BE37-42D3-9112-04CC9605387E}" dt="2020-09-06T09:05:49.709" v="2338" actId="6549"/>
          <ac:spMkLst>
            <pc:docMk/>
            <pc:sldMk cId="11590303" sldId="792"/>
            <ac:spMk id="3" creationId="{00000000-0000-0000-0000-000000000000}"/>
          </ac:spMkLst>
        </pc:spChg>
      </pc:sldChg>
      <pc:sldChg chg="add del">
        <pc:chgData name="Hugo Kornelis" userId="6575f6931dc33de0" providerId="LiveId" clId="{B12FDD91-BE37-42D3-9112-04CC9605387E}" dt="2020-09-06T09:13:37.308" v="2494" actId="2696"/>
        <pc:sldMkLst>
          <pc:docMk/>
          <pc:sldMk cId="1265873487" sldId="793"/>
        </pc:sldMkLst>
      </pc:sldChg>
      <pc:sldChg chg="addSp add del modAnim">
        <pc:chgData name="Hugo Kornelis" userId="6575f6931dc33de0" providerId="LiveId" clId="{B12FDD91-BE37-42D3-9112-04CC9605387E}" dt="2020-09-06T08:04:53.027" v="1747" actId="2696"/>
        <pc:sldMkLst>
          <pc:docMk/>
          <pc:sldMk cId="331935159" sldId="794"/>
        </pc:sldMkLst>
        <pc:spChg chg="add">
          <ac:chgData name="Hugo Kornelis" userId="6575f6931dc33de0" providerId="LiveId" clId="{B12FDD91-BE37-42D3-9112-04CC9605387E}" dt="2020-09-06T08:01:36.698" v="1709"/>
          <ac:spMkLst>
            <pc:docMk/>
            <pc:sldMk cId="331935159" sldId="794"/>
            <ac:spMk id="5" creationId="{A5229CE2-EC0C-489C-B683-C79008A792B0}"/>
          </ac:spMkLst>
        </pc:spChg>
        <pc:spChg chg="add">
          <ac:chgData name="Hugo Kornelis" userId="6575f6931dc33de0" providerId="LiveId" clId="{B12FDD91-BE37-42D3-9112-04CC9605387E}" dt="2020-09-06T08:01:36.698" v="1709"/>
          <ac:spMkLst>
            <pc:docMk/>
            <pc:sldMk cId="331935159" sldId="794"/>
            <ac:spMk id="6" creationId="{00C7D5B5-EB46-416C-9EE2-C0FD62C9E2FC}"/>
          </ac:spMkLst>
        </pc:spChg>
        <pc:spChg chg="add">
          <ac:chgData name="Hugo Kornelis" userId="6575f6931dc33de0" providerId="LiveId" clId="{B12FDD91-BE37-42D3-9112-04CC9605387E}" dt="2020-09-06T08:01:36.698" v="1709"/>
          <ac:spMkLst>
            <pc:docMk/>
            <pc:sldMk cId="331935159" sldId="794"/>
            <ac:spMk id="7" creationId="{8AAC3AFB-417D-498F-9AF7-0BF01DEE40F0}"/>
          </ac:spMkLst>
        </pc:spChg>
        <pc:spChg chg="add">
          <ac:chgData name="Hugo Kornelis" userId="6575f6931dc33de0" providerId="LiveId" clId="{B12FDD91-BE37-42D3-9112-04CC9605387E}" dt="2020-09-06T08:01:36.698" v="1709"/>
          <ac:spMkLst>
            <pc:docMk/>
            <pc:sldMk cId="331935159" sldId="794"/>
            <ac:spMk id="8" creationId="{65E6DF98-6964-44DF-AE6A-593EFDA9C1AE}"/>
          </ac:spMkLst>
        </pc:spChg>
        <pc:spChg chg="add">
          <ac:chgData name="Hugo Kornelis" userId="6575f6931dc33de0" providerId="LiveId" clId="{B12FDD91-BE37-42D3-9112-04CC9605387E}" dt="2020-09-06T08:01:36.698" v="1709"/>
          <ac:spMkLst>
            <pc:docMk/>
            <pc:sldMk cId="331935159" sldId="794"/>
            <ac:spMk id="9" creationId="{8BC1B597-324D-4FEA-A7F4-0AE56E1D1557}"/>
          </ac:spMkLst>
        </pc:spChg>
        <pc:spChg chg="add">
          <ac:chgData name="Hugo Kornelis" userId="6575f6931dc33de0" providerId="LiveId" clId="{B12FDD91-BE37-42D3-9112-04CC9605387E}" dt="2020-09-06T08:01:36.698" v="1709"/>
          <ac:spMkLst>
            <pc:docMk/>
            <pc:sldMk cId="331935159" sldId="794"/>
            <ac:spMk id="10" creationId="{1FBAE91F-90FF-4C4B-B50E-8A9349CDEE51}"/>
          </ac:spMkLst>
        </pc:spChg>
        <pc:spChg chg="add">
          <ac:chgData name="Hugo Kornelis" userId="6575f6931dc33de0" providerId="LiveId" clId="{B12FDD91-BE37-42D3-9112-04CC9605387E}" dt="2020-09-06T08:01:36.698" v="1709"/>
          <ac:spMkLst>
            <pc:docMk/>
            <pc:sldMk cId="331935159" sldId="794"/>
            <ac:spMk id="11" creationId="{F4D38E54-DA97-45E3-9EA0-AD1612201826}"/>
          </ac:spMkLst>
        </pc:spChg>
        <pc:spChg chg="add">
          <ac:chgData name="Hugo Kornelis" userId="6575f6931dc33de0" providerId="LiveId" clId="{B12FDD91-BE37-42D3-9112-04CC9605387E}" dt="2020-09-06T08:01:36.698" v="1709"/>
          <ac:spMkLst>
            <pc:docMk/>
            <pc:sldMk cId="331935159" sldId="794"/>
            <ac:spMk id="12" creationId="{6299C94A-23BA-4E42-B78C-5DC630516ED4}"/>
          </ac:spMkLst>
        </pc:spChg>
        <pc:spChg chg="add">
          <ac:chgData name="Hugo Kornelis" userId="6575f6931dc33de0" providerId="LiveId" clId="{B12FDD91-BE37-42D3-9112-04CC9605387E}" dt="2020-09-06T08:01:36.698" v="1709"/>
          <ac:spMkLst>
            <pc:docMk/>
            <pc:sldMk cId="331935159" sldId="794"/>
            <ac:spMk id="13" creationId="{ADB20E8E-9F93-41F5-BD7C-D63D005B83BF}"/>
          </ac:spMkLst>
        </pc:spChg>
        <pc:spChg chg="add">
          <ac:chgData name="Hugo Kornelis" userId="6575f6931dc33de0" providerId="LiveId" clId="{B12FDD91-BE37-42D3-9112-04CC9605387E}" dt="2020-09-06T08:01:36.698" v="1709"/>
          <ac:spMkLst>
            <pc:docMk/>
            <pc:sldMk cId="331935159" sldId="794"/>
            <ac:spMk id="14" creationId="{20A63E58-99E1-471F-9E9B-6FAC3BCA275C}"/>
          </ac:spMkLst>
        </pc:spChg>
        <pc:spChg chg="add">
          <ac:chgData name="Hugo Kornelis" userId="6575f6931dc33de0" providerId="LiveId" clId="{B12FDD91-BE37-42D3-9112-04CC9605387E}" dt="2020-09-06T08:01:36.698" v="1709"/>
          <ac:spMkLst>
            <pc:docMk/>
            <pc:sldMk cId="331935159" sldId="794"/>
            <ac:spMk id="15" creationId="{1A347405-277F-4107-A646-5FF01415D0F6}"/>
          </ac:spMkLst>
        </pc:spChg>
        <pc:spChg chg="add">
          <ac:chgData name="Hugo Kornelis" userId="6575f6931dc33de0" providerId="LiveId" clId="{B12FDD91-BE37-42D3-9112-04CC9605387E}" dt="2020-09-06T08:01:36.698" v="1709"/>
          <ac:spMkLst>
            <pc:docMk/>
            <pc:sldMk cId="331935159" sldId="794"/>
            <ac:spMk id="16" creationId="{FF24F556-C5F9-4B92-B2AC-B5B11C72144D}"/>
          </ac:spMkLst>
        </pc:spChg>
        <pc:spChg chg="add">
          <ac:chgData name="Hugo Kornelis" userId="6575f6931dc33de0" providerId="LiveId" clId="{B12FDD91-BE37-42D3-9112-04CC9605387E}" dt="2020-09-06T08:01:36.698" v="1709"/>
          <ac:spMkLst>
            <pc:docMk/>
            <pc:sldMk cId="331935159" sldId="794"/>
            <ac:spMk id="17" creationId="{1EA4229E-8082-4B3E-9F1E-3872BF3A1F38}"/>
          </ac:spMkLst>
        </pc:spChg>
        <pc:spChg chg="add">
          <ac:chgData name="Hugo Kornelis" userId="6575f6931dc33de0" providerId="LiveId" clId="{B12FDD91-BE37-42D3-9112-04CC9605387E}" dt="2020-09-06T08:01:36.698" v="1709"/>
          <ac:spMkLst>
            <pc:docMk/>
            <pc:sldMk cId="331935159" sldId="794"/>
            <ac:spMk id="18" creationId="{C0B8483D-B6B3-4386-8AB6-F13926C60222}"/>
          </ac:spMkLst>
        </pc:spChg>
        <pc:spChg chg="add">
          <ac:chgData name="Hugo Kornelis" userId="6575f6931dc33de0" providerId="LiveId" clId="{B12FDD91-BE37-42D3-9112-04CC9605387E}" dt="2020-09-06T08:01:36.698" v="1709"/>
          <ac:spMkLst>
            <pc:docMk/>
            <pc:sldMk cId="331935159" sldId="794"/>
            <ac:spMk id="19" creationId="{4B043441-EA30-478D-B882-343743391567}"/>
          </ac:spMkLst>
        </pc:spChg>
        <pc:spChg chg="add">
          <ac:chgData name="Hugo Kornelis" userId="6575f6931dc33de0" providerId="LiveId" clId="{B12FDD91-BE37-42D3-9112-04CC9605387E}" dt="2020-09-06T08:01:36.698" v="1709"/>
          <ac:spMkLst>
            <pc:docMk/>
            <pc:sldMk cId="331935159" sldId="794"/>
            <ac:spMk id="20" creationId="{2E19046D-0025-41C4-89B0-B2AFBEF1EBF9}"/>
          </ac:spMkLst>
        </pc:spChg>
        <pc:spChg chg="add">
          <ac:chgData name="Hugo Kornelis" userId="6575f6931dc33de0" providerId="LiveId" clId="{B12FDD91-BE37-42D3-9112-04CC9605387E}" dt="2020-09-06T08:01:36.698" v="1709"/>
          <ac:spMkLst>
            <pc:docMk/>
            <pc:sldMk cId="331935159" sldId="794"/>
            <ac:spMk id="21" creationId="{B3289116-EF2A-4F9C-AEE4-7B4C62158BE9}"/>
          </ac:spMkLst>
        </pc:spChg>
        <pc:spChg chg="add">
          <ac:chgData name="Hugo Kornelis" userId="6575f6931dc33de0" providerId="LiveId" clId="{B12FDD91-BE37-42D3-9112-04CC9605387E}" dt="2020-09-06T08:01:36.698" v="1709"/>
          <ac:spMkLst>
            <pc:docMk/>
            <pc:sldMk cId="331935159" sldId="794"/>
            <ac:spMk id="22" creationId="{F089ABCC-9CC7-4885-83D4-3CFD936C633F}"/>
          </ac:spMkLst>
        </pc:spChg>
        <pc:spChg chg="add">
          <ac:chgData name="Hugo Kornelis" userId="6575f6931dc33de0" providerId="LiveId" clId="{B12FDD91-BE37-42D3-9112-04CC9605387E}" dt="2020-09-06T08:01:36.698" v="1709"/>
          <ac:spMkLst>
            <pc:docMk/>
            <pc:sldMk cId="331935159" sldId="794"/>
            <ac:spMk id="24" creationId="{84348C6D-51CF-4C96-B975-F02F0A304E6D}"/>
          </ac:spMkLst>
        </pc:spChg>
        <pc:spChg chg="add">
          <ac:chgData name="Hugo Kornelis" userId="6575f6931dc33de0" providerId="LiveId" clId="{B12FDD91-BE37-42D3-9112-04CC9605387E}" dt="2020-09-06T08:01:36.698" v="1709"/>
          <ac:spMkLst>
            <pc:docMk/>
            <pc:sldMk cId="331935159" sldId="794"/>
            <ac:spMk id="25" creationId="{EEC7ECFF-CB65-4975-873D-C56FAC820DCF}"/>
          </ac:spMkLst>
        </pc:spChg>
        <pc:spChg chg="add">
          <ac:chgData name="Hugo Kornelis" userId="6575f6931dc33de0" providerId="LiveId" clId="{B12FDD91-BE37-42D3-9112-04CC9605387E}" dt="2020-09-06T08:01:36.698" v="1709"/>
          <ac:spMkLst>
            <pc:docMk/>
            <pc:sldMk cId="331935159" sldId="794"/>
            <ac:spMk id="26" creationId="{9BDB388C-71EB-4B10-A178-46AA3D9DF865}"/>
          </ac:spMkLst>
        </pc:spChg>
        <pc:spChg chg="add">
          <ac:chgData name="Hugo Kornelis" userId="6575f6931dc33de0" providerId="LiveId" clId="{B12FDD91-BE37-42D3-9112-04CC9605387E}" dt="2020-09-06T08:01:36.698" v="1709"/>
          <ac:spMkLst>
            <pc:docMk/>
            <pc:sldMk cId="331935159" sldId="794"/>
            <ac:spMk id="27" creationId="{1D7D8DB7-B4DD-45D8-8236-9882CB2128DC}"/>
          </ac:spMkLst>
        </pc:spChg>
        <pc:spChg chg="add">
          <ac:chgData name="Hugo Kornelis" userId="6575f6931dc33de0" providerId="LiveId" clId="{B12FDD91-BE37-42D3-9112-04CC9605387E}" dt="2020-09-06T08:01:36.698" v="1709"/>
          <ac:spMkLst>
            <pc:docMk/>
            <pc:sldMk cId="331935159" sldId="794"/>
            <ac:spMk id="28" creationId="{876B876E-59F8-4DBE-BB93-F9792D863140}"/>
          </ac:spMkLst>
        </pc:spChg>
        <pc:spChg chg="add">
          <ac:chgData name="Hugo Kornelis" userId="6575f6931dc33de0" providerId="LiveId" clId="{B12FDD91-BE37-42D3-9112-04CC9605387E}" dt="2020-09-06T08:01:36.698" v="1709"/>
          <ac:spMkLst>
            <pc:docMk/>
            <pc:sldMk cId="331935159" sldId="794"/>
            <ac:spMk id="30" creationId="{3B10AF07-4DF0-438F-B8D3-4D808030CB66}"/>
          </ac:spMkLst>
        </pc:spChg>
        <pc:spChg chg="add">
          <ac:chgData name="Hugo Kornelis" userId="6575f6931dc33de0" providerId="LiveId" clId="{B12FDD91-BE37-42D3-9112-04CC9605387E}" dt="2020-09-06T08:01:36.698" v="1709"/>
          <ac:spMkLst>
            <pc:docMk/>
            <pc:sldMk cId="331935159" sldId="794"/>
            <ac:spMk id="32" creationId="{BF556DD6-50A7-4092-81D6-B0D100926514}"/>
          </ac:spMkLst>
        </pc:spChg>
        <pc:spChg chg="add">
          <ac:chgData name="Hugo Kornelis" userId="6575f6931dc33de0" providerId="LiveId" clId="{B12FDD91-BE37-42D3-9112-04CC9605387E}" dt="2020-09-06T08:01:36.698" v="1709"/>
          <ac:spMkLst>
            <pc:docMk/>
            <pc:sldMk cId="331935159" sldId="794"/>
            <ac:spMk id="33" creationId="{CA088143-8296-4399-9490-A259792DA6A6}"/>
          </ac:spMkLst>
        </pc:spChg>
        <pc:spChg chg="add">
          <ac:chgData name="Hugo Kornelis" userId="6575f6931dc33de0" providerId="LiveId" clId="{B12FDD91-BE37-42D3-9112-04CC9605387E}" dt="2020-09-06T08:01:36.698" v="1709"/>
          <ac:spMkLst>
            <pc:docMk/>
            <pc:sldMk cId="331935159" sldId="794"/>
            <ac:spMk id="34" creationId="{C50D5A77-47D2-4EC4-8625-6C43329B8988}"/>
          </ac:spMkLst>
        </pc:spChg>
        <pc:spChg chg="add">
          <ac:chgData name="Hugo Kornelis" userId="6575f6931dc33de0" providerId="LiveId" clId="{B12FDD91-BE37-42D3-9112-04CC9605387E}" dt="2020-09-06T08:01:36.698" v="1709"/>
          <ac:spMkLst>
            <pc:docMk/>
            <pc:sldMk cId="331935159" sldId="794"/>
            <ac:spMk id="35" creationId="{8953ADD7-1214-4CDE-A12A-4EC6CB4E5972}"/>
          </ac:spMkLst>
        </pc:spChg>
        <pc:spChg chg="add">
          <ac:chgData name="Hugo Kornelis" userId="6575f6931dc33de0" providerId="LiveId" clId="{B12FDD91-BE37-42D3-9112-04CC9605387E}" dt="2020-09-06T08:01:36.698" v="1709"/>
          <ac:spMkLst>
            <pc:docMk/>
            <pc:sldMk cId="331935159" sldId="794"/>
            <ac:spMk id="36" creationId="{9F30D308-ED1A-4083-83C4-483967B4DB4B}"/>
          </ac:spMkLst>
        </pc:spChg>
        <pc:cxnChg chg="add">
          <ac:chgData name="Hugo Kornelis" userId="6575f6931dc33de0" providerId="LiveId" clId="{B12FDD91-BE37-42D3-9112-04CC9605387E}" dt="2020-09-06T08:01:36.698" v="1709"/>
          <ac:cxnSpMkLst>
            <pc:docMk/>
            <pc:sldMk cId="331935159" sldId="794"/>
            <ac:cxnSpMk id="23" creationId="{A9FE8FB2-D799-4859-ABEE-4C264632791D}"/>
          </ac:cxnSpMkLst>
        </pc:cxnChg>
        <pc:cxnChg chg="add">
          <ac:chgData name="Hugo Kornelis" userId="6575f6931dc33de0" providerId="LiveId" clId="{B12FDD91-BE37-42D3-9112-04CC9605387E}" dt="2020-09-06T08:01:36.698" v="1709"/>
          <ac:cxnSpMkLst>
            <pc:docMk/>
            <pc:sldMk cId="331935159" sldId="794"/>
            <ac:cxnSpMk id="29" creationId="{9C8314E7-B4B1-45CE-8C9F-C0CBD0E298D0}"/>
          </ac:cxnSpMkLst>
        </pc:cxnChg>
        <pc:cxnChg chg="add">
          <ac:chgData name="Hugo Kornelis" userId="6575f6931dc33de0" providerId="LiveId" clId="{B12FDD91-BE37-42D3-9112-04CC9605387E}" dt="2020-09-06T08:01:36.698" v="1709"/>
          <ac:cxnSpMkLst>
            <pc:docMk/>
            <pc:sldMk cId="331935159" sldId="794"/>
            <ac:cxnSpMk id="31" creationId="{CED40EBD-0956-484E-B4C4-C7D690A1BB34}"/>
          </ac:cxnSpMkLst>
        </pc:cxnChg>
        <pc:cxnChg chg="add">
          <ac:chgData name="Hugo Kornelis" userId="6575f6931dc33de0" providerId="LiveId" clId="{B12FDD91-BE37-42D3-9112-04CC9605387E}" dt="2020-09-06T08:01:36.698" v="1709"/>
          <ac:cxnSpMkLst>
            <pc:docMk/>
            <pc:sldMk cId="331935159" sldId="794"/>
            <ac:cxnSpMk id="37" creationId="{C97DD121-3252-4822-9F4D-D920E4A20590}"/>
          </ac:cxnSpMkLst>
        </pc:cxnChg>
      </pc:sldChg>
      <pc:sldChg chg="addSp delSp modSp add delAnim modAnim">
        <pc:chgData name="Hugo Kornelis" userId="6575f6931dc33de0" providerId="LiveId" clId="{B12FDD91-BE37-42D3-9112-04CC9605387E}" dt="2020-09-06T09:04:49.649" v="2305"/>
        <pc:sldMkLst>
          <pc:docMk/>
          <pc:sldMk cId="2133381927" sldId="794"/>
        </pc:sldMkLst>
        <pc:spChg chg="mod">
          <ac:chgData name="Hugo Kornelis" userId="6575f6931dc33de0" providerId="LiveId" clId="{B12FDD91-BE37-42D3-9112-04CC9605387E}" dt="2020-09-06T08:55:31.044" v="2181" actId="6549"/>
          <ac:spMkLst>
            <pc:docMk/>
            <pc:sldMk cId="2133381927" sldId="794"/>
            <ac:spMk id="2" creationId="{00000000-0000-0000-0000-000000000000}"/>
          </ac:spMkLst>
        </pc:spChg>
        <pc:spChg chg="add del">
          <ac:chgData name="Hugo Kornelis" userId="6575f6931dc33de0" providerId="LiveId" clId="{B12FDD91-BE37-42D3-9112-04CC9605387E}" dt="2020-09-06T08:56:03.268" v="2186" actId="478"/>
          <ac:spMkLst>
            <pc:docMk/>
            <pc:sldMk cId="2133381927" sldId="794"/>
            <ac:spMk id="15" creationId="{00000000-0000-0000-0000-000000000000}"/>
          </ac:spMkLst>
        </pc:spChg>
        <pc:spChg chg="del">
          <ac:chgData name="Hugo Kornelis" userId="6575f6931dc33de0" providerId="LiveId" clId="{B12FDD91-BE37-42D3-9112-04CC9605387E}" dt="2020-09-06T08:56:19.284" v="2189" actId="478"/>
          <ac:spMkLst>
            <pc:docMk/>
            <pc:sldMk cId="2133381927" sldId="794"/>
            <ac:spMk id="27" creationId="{00000000-0000-0000-0000-000000000000}"/>
          </ac:spMkLst>
        </pc:spChg>
        <pc:spChg chg="del">
          <ac:chgData name="Hugo Kornelis" userId="6575f6931dc33de0" providerId="LiveId" clId="{B12FDD91-BE37-42D3-9112-04CC9605387E}" dt="2020-09-06T08:56:23.143" v="2192" actId="478"/>
          <ac:spMkLst>
            <pc:docMk/>
            <pc:sldMk cId="2133381927" sldId="794"/>
            <ac:spMk id="29" creationId="{00000000-0000-0000-0000-000000000000}"/>
          </ac:spMkLst>
        </pc:spChg>
        <pc:spChg chg="add del">
          <ac:chgData name="Hugo Kornelis" userId="6575f6931dc33de0" providerId="LiveId" clId="{B12FDD91-BE37-42D3-9112-04CC9605387E}" dt="2020-09-06T08:56:08.440" v="2187" actId="478"/>
          <ac:spMkLst>
            <pc:docMk/>
            <pc:sldMk cId="2133381927" sldId="794"/>
            <ac:spMk id="36" creationId="{00000000-0000-0000-0000-000000000000}"/>
          </ac:spMkLst>
        </pc:spChg>
        <pc:spChg chg="mod">
          <ac:chgData name="Hugo Kornelis" userId="6575f6931dc33de0" providerId="LiveId" clId="{B12FDD91-BE37-42D3-9112-04CC9605387E}" dt="2020-09-06T08:58:55.096" v="2221" actId="1076"/>
          <ac:spMkLst>
            <pc:docMk/>
            <pc:sldMk cId="2133381927" sldId="794"/>
            <ac:spMk id="37" creationId="{00000000-0000-0000-0000-000000000000}"/>
          </ac:spMkLst>
        </pc:spChg>
        <pc:spChg chg="mod">
          <ac:chgData name="Hugo Kornelis" userId="6575f6931dc33de0" providerId="LiveId" clId="{B12FDD91-BE37-42D3-9112-04CC9605387E}" dt="2020-09-06T08:58:55.096" v="2221" actId="1076"/>
          <ac:spMkLst>
            <pc:docMk/>
            <pc:sldMk cId="2133381927" sldId="794"/>
            <ac:spMk id="38" creationId="{00000000-0000-0000-0000-000000000000}"/>
          </ac:spMkLst>
        </pc:spChg>
        <pc:spChg chg="mod">
          <ac:chgData name="Hugo Kornelis" userId="6575f6931dc33de0" providerId="LiveId" clId="{B12FDD91-BE37-42D3-9112-04CC9605387E}" dt="2020-09-06T08:58:55.096" v="2221" actId="1076"/>
          <ac:spMkLst>
            <pc:docMk/>
            <pc:sldMk cId="2133381927" sldId="794"/>
            <ac:spMk id="39" creationId="{00000000-0000-0000-0000-000000000000}"/>
          </ac:spMkLst>
        </pc:spChg>
        <pc:spChg chg="del">
          <ac:chgData name="Hugo Kornelis" userId="6575f6931dc33de0" providerId="LiveId" clId="{B12FDD91-BE37-42D3-9112-04CC9605387E}" dt="2020-09-06T08:56:14.893" v="2188" actId="478"/>
          <ac:spMkLst>
            <pc:docMk/>
            <pc:sldMk cId="2133381927" sldId="794"/>
            <ac:spMk id="41" creationId="{00000000-0000-0000-0000-000000000000}"/>
          </ac:spMkLst>
        </pc:spChg>
        <pc:spChg chg="add mod">
          <ac:chgData name="Hugo Kornelis" userId="6575f6931dc33de0" providerId="LiveId" clId="{B12FDD91-BE37-42D3-9112-04CC9605387E}" dt="2020-09-06T08:58:55.096" v="2221" actId="1076"/>
          <ac:spMkLst>
            <pc:docMk/>
            <pc:sldMk cId="2133381927" sldId="794"/>
            <ac:spMk id="52" creationId="{38B3F9CE-03A7-4AFF-8AA8-9EF50A0EBAD4}"/>
          </ac:spMkLst>
        </pc:spChg>
        <pc:spChg chg="add mod">
          <ac:chgData name="Hugo Kornelis" userId="6575f6931dc33de0" providerId="LiveId" clId="{B12FDD91-BE37-42D3-9112-04CC9605387E}" dt="2020-09-06T08:58:55.096" v="2221" actId="1076"/>
          <ac:spMkLst>
            <pc:docMk/>
            <pc:sldMk cId="2133381927" sldId="794"/>
            <ac:spMk id="53" creationId="{1D0FF519-20FE-4435-9C57-696358AB5AAC}"/>
          </ac:spMkLst>
        </pc:spChg>
        <pc:spChg chg="add mod">
          <ac:chgData name="Hugo Kornelis" userId="6575f6931dc33de0" providerId="LiveId" clId="{B12FDD91-BE37-42D3-9112-04CC9605387E}" dt="2020-09-06T08:58:55.096" v="2221" actId="1076"/>
          <ac:spMkLst>
            <pc:docMk/>
            <pc:sldMk cId="2133381927" sldId="794"/>
            <ac:spMk id="54" creationId="{006ACC8F-88B8-4122-B0DF-5FB192C58190}"/>
          </ac:spMkLst>
        </pc:spChg>
        <pc:spChg chg="add mod">
          <ac:chgData name="Hugo Kornelis" userId="6575f6931dc33de0" providerId="LiveId" clId="{B12FDD91-BE37-42D3-9112-04CC9605387E}" dt="2020-09-06T08:58:55.096" v="2221" actId="1076"/>
          <ac:spMkLst>
            <pc:docMk/>
            <pc:sldMk cId="2133381927" sldId="794"/>
            <ac:spMk id="55" creationId="{20D93ECC-4266-4DF6-B44C-0794949F7E32}"/>
          </ac:spMkLst>
        </pc:spChg>
        <pc:spChg chg="add mod">
          <ac:chgData name="Hugo Kornelis" userId="6575f6931dc33de0" providerId="LiveId" clId="{B12FDD91-BE37-42D3-9112-04CC9605387E}" dt="2020-09-06T08:58:55.096" v="2221" actId="1076"/>
          <ac:spMkLst>
            <pc:docMk/>
            <pc:sldMk cId="2133381927" sldId="794"/>
            <ac:spMk id="56" creationId="{37F547CE-715B-4F8C-87E4-39BBF149D516}"/>
          </ac:spMkLst>
        </pc:spChg>
        <pc:spChg chg="add mod">
          <ac:chgData name="Hugo Kornelis" userId="6575f6931dc33de0" providerId="LiveId" clId="{B12FDD91-BE37-42D3-9112-04CC9605387E}" dt="2020-09-06T08:58:55.096" v="2221" actId="1076"/>
          <ac:spMkLst>
            <pc:docMk/>
            <pc:sldMk cId="2133381927" sldId="794"/>
            <ac:spMk id="57" creationId="{DC63EE7D-9430-409A-94DF-202B055D8087}"/>
          </ac:spMkLst>
        </pc:spChg>
        <pc:picChg chg="add del mod">
          <ac:chgData name="Hugo Kornelis" userId="6575f6931dc33de0" providerId="LiveId" clId="{B12FDD91-BE37-42D3-9112-04CC9605387E}" dt="2020-09-06T08:55:03.685" v="2170" actId="478"/>
          <ac:picMkLst>
            <pc:docMk/>
            <pc:sldMk cId="2133381927" sldId="794"/>
            <ac:picMk id="3" creationId="{8CB080FB-E389-43CF-BEEE-9A778A37B5D0}"/>
          </ac:picMkLst>
        </pc:picChg>
        <pc:picChg chg="add mod ord">
          <ac:chgData name="Hugo Kornelis" userId="6575f6931dc33de0" providerId="LiveId" clId="{B12FDD91-BE37-42D3-9112-04CC9605387E}" dt="2020-09-06T08:55:43.550" v="2183" actId="167"/>
          <ac:picMkLst>
            <pc:docMk/>
            <pc:sldMk cId="2133381927" sldId="794"/>
            <ac:picMk id="4" creationId="{4C3734AA-DA7F-4B0F-997E-B61F8E6BBD02}"/>
          </ac:picMkLst>
        </pc:picChg>
        <pc:picChg chg="del">
          <ac:chgData name="Hugo Kornelis" userId="6575f6931dc33de0" providerId="LiveId" clId="{B12FDD91-BE37-42D3-9112-04CC9605387E}" dt="2020-09-06T08:53:53.023" v="2164" actId="478"/>
          <ac:picMkLst>
            <pc:docMk/>
            <pc:sldMk cId="2133381927" sldId="794"/>
            <ac:picMk id="49" creationId="{00000000-0000-0000-0000-000000000000}"/>
          </ac:picMkLst>
        </pc:picChg>
        <pc:cxnChg chg="del">
          <ac:chgData name="Hugo Kornelis" userId="6575f6931dc33de0" providerId="LiveId" clId="{B12FDD91-BE37-42D3-9112-04CC9605387E}" dt="2020-09-06T08:56:20.206" v="2190" actId="478"/>
          <ac:cxnSpMkLst>
            <pc:docMk/>
            <pc:sldMk cId="2133381927" sldId="794"/>
            <ac:cxnSpMk id="26" creationId="{00000000-0000-0000-0000-000000000000}"/>
          </ac:cxnSpMkLst>
        </pc:cxnChg>
        <pc:cxnChg chg="del">
          <ac:chgData name="Hugo Kornelis" userId="6575f6931dc33de0" providerId="LiveId" clId="{B12FDD91-BE37-42D3-9112-04CC9605387E}" dt="2020-09-06T08:56:22.002" v="2191" actId="478"/>
          <ac:cxnSpMkLst>
            <pc:docMk/>
            <pc:sldMk cId="2133381927" sldId="794"/>
            <ac:cxnSpMk id="28" creationId="{00000000-0000-0000-0000-000000000000}"/>
          </ac:cxnSpMkLst>
        </pc:cxnChg>
        <pc:cxnChg chg="del">
          <ac:chgData name="Hugo Kornelis" userId="6575f6931dc33de0" providerId="LiveId" clId="{B12FDD91-BE37-42D3-9112-04CC9605387E}" dt="2020-09-06T08:55:56.487" v="2184" actId="478"/>
          <ac:cxnSpMkLst>
            <pc:docMk/>
            <pc:sldMk cId="2133381927" sldId="794"/>
            <ac:cxnSpMk id="33" creationId="{00000000-0000-0000-0000-000000000000}"/>
          </ac:cxnSpMkLst>
        </pc:cxnChg>
        <pc:cxnChg chg="add del">
          <ac:chgData name="Hugo Kornelis" userId="6575f6931dc33de0" providerId="LiveId" clId="{B12FDD91-BE37-42D3-9112-04CC9605387E}" dt="2020-09-06T08:56:08.440" v="2187" actId="478"/>
          <ac:cxnSpMkLst>
            <pc:docMk/>
            <pc:sldMk cId="2133381927" sldId="794"/>
            <ac:cxnSpMk id="40" creationId="{00000000-0000-0000-0000-000000000000}"/>
          </ac:cxnSpMkLst>
        </pc:cxnChg>
        <pc:cxnChg chg="del">
          <ac:chgData name="Hugo Kornelis" userId="6575f6931dc33de0" providerId="LiveId" clId="{B12FDD91-BE37-42D3-9112-04CC9605387E}" dt="2020-09-06T08:56:14.893" v="2188" actId="478"/>
          <ac:cxnSpMkLst>
            <pc:docMk/>
            <pc:sldMk cId="2133381927" sldId="794"/>
            <ac:cxnSpMk id="42" creationId="{00000000-0000-0000-0000-000000000000}"/>
          </ac:cxnSpMkLst>
        </pc:cxnChg>
        <pc:cxnChg chg="add mod">
          <ac:chgData name="Hugo Kornelis" userId="6575f6931dc33de0" providerId="LiveId" clId="{B12FDD91-BE37-42D3-9112-04CC9605387E}" dt="2020-09-06T08:58:55.096" v="2221" actId="1076"/>
          <ac:cxnSpMkLst>
            <pc:docMk/>
            <pc:sldMk cId="2133381927" sldId="794"/>
            <ac:cxnSpMk id="51" creationId="{F3437C3E-1ED3-49C6-9A4E-AC8E4A502CEA}"/>
          </ac:cxnSpMkLst>
        </pc:cxnChg>
        <pc:cxnChg chg="add mod">
          <ac:chgData name="Hugo Kornelis" userId="6575f6931dc33de0" providerId="LiveId" clId="{B12FDD91-BE37-42D3-9112-04CC9605387E}" dt="2020-09-06T08:58:55.096" v="2221" actId="1076"/>
          <ac:cxnSpMkLst>
            <pc:docMk/>
            <pc:sldMk cId="2133381927" sldId="794"/>
            <ac:cxnSpMk id="58" creationId="{B639853E-EEEC-4BA5-9ECA-9CBE101C35AE}"/>
          </ac:cxnSpMkLst>
        </pc:cxnChg>
        <pc:cxnChg chg="add mod">
          <ac:chgData name="Hugo Kornelis" userId="6575f6931dc33de0" providerId="LiveId" clId="{B12FDD91-BE37-42D3-9112-04CC9605387E}" dt="2020-09-06T08:58:55.096" v="2221" actId="1076"/>
          <ac:cxnSpMkLst>
            <pc:docMk/>
            <pc:sldMk cId="2133381927" sldId="794"/>
            <ac:cxnSpMk id="59" creationId="{23445C99-845A-44D3-B1E8-76FE2BC0B645}"/>
          </ac:cxnSpMkLst>
        </pc:cxnChg>
        <pc:cxnChg chg="add mod">
          <ac:chgData name="Hugo Kornelis" userId="6575f6931dc33de0" providerId="LiveId" clId="{B12FDD91-BE37-42D3-9112-04CC9605387E}" dt="2020-09-06T08:58:55.096" v="2221" actId="1076"/>
          <ac:cxnSpMkLst>
            <pc:docMk/>
            <pc:sldMk cId="2133381927" sldId="794"/>
            <ac:cxnSpMk id="60" creationId="{93DDA9FD-F000-4FCE-A03E-5BA8BC4677E4}"/>
          </ac:cxnSpMkLst>
        </pc:cxnChg>
        <pc:cxnChg chg="add mod">
          <ac:chgData name="Hugo Kornelis" userId="6575f6931dc33de0" providerId="LiveId" clId="{B12FDD91-BE37-42D3-9112-04CC9605387E}" dt="2020-09-06T09:04:04.555" v="2301" actId="14100"/>
          <ac:cxnSpMkLst>
            <pc:docMk/>
            <pc:sldMk cId="2133381927" sldId="794"/>
            <ac:cxnSpMk id="61" creationId="{EBB42E08-3182-4E9B-9A32-9F81B733D62B}"/>
          </ac:cxnSpMkLst>
        </pc:cxnChg>
        <pc:cxnChg chg="add mod">
          <ac:chgData name="Hugo Kornelis" userId="6575f6931dc33de0" providerId="LiveId" clId="{B12FDD91-BE37-42D3-9112-04CC9605387E}" dt="2020-09-06T08:58:55.096" v="2221" actId="1076"/>
          <ac:cxnSpMkLst>
            <pc:docMk/>
            <pc:sldMk cId="2133381927" sldId="794"/>
            <ac:cxnSpMk id="62" creationId="{0F3E71F8-3C9B-4C8A-A0C6-6F97D6A270A6}"/>
          </ac:cxnSpMkLst>
        </pc:cxnChg>
        <pc:cxnChg chg="add mod">
          <ac:chgData name="Hugo Kornelis" userId="6575f6931dc33de0" providerId="LiveId" clId="{B12FDD91-BE37-42D3-9112-04CC9605387E}" dt="2020-09-06T08:58:55.096" v="2221" actId="1076"/>
          <ac:cxnSpMkLst>
            <pc:docMk/>
            <pc:sldMk cId="2133381927" sldId="794"/>
            <ac:cxnSpMk id="63" creationId="{77780457-5838-4605-B683-4891EB3DAE1C}"/>
          </ac:cxnSpMkLst>
        </pc:cxnChg>
      </pc:sldChg>
      <pc:sldChg chg="delSp modSp add modAnim">
        <pc:chgData name="Hugo Kornelis" userId="6575f6931dc33de0" providerId="LiveId" clId="{B12FDD91-BE37-42D3-9112-04CC9605387E}" dt="2020-09-06T09:40:52.597" v="3287" actId="6549"/>
        <pc:sldMkLst>
          <pc:docMk/>
          <pc:sldMk cId="2930347286" sldId="795"/>
        </pc:sldMkLst>
        <pc:spChg chg="mod">
          <ac:chgData name="Hugo Kornelis" userId="6575f6931dc33de0" providerId="LiveId" clId="{B12FDD91-BE37-42D3-9112-04CC9605387E}" dt="2020-09-06T09:40:52.597" v="3287" actId="6549"/>
          <ac:spMkLst>
            <pc:docMk/>
            <pc:sldMk cId="2930347286" sldId="795"/>
            <ac:spMk id="3" creationId="{00000000-0000-0000-0000-000000000000}"/>
          </ac:spMkLst>
        </pc:spChg>
        <pc:spChg chg="del">
          <ac:chgData name="Hugo Kornelis" userId="6575f6931dc33de0" providerId="LiveId" clId="{B12FDD91-BE37-42D3-9112-04CC9605387E}" dt="2020-09-06T09:36:25.084" v="2823" actId="478"/>
          <ac:spMkLst>
            <pc:docMk/>
            <pc:sldMk cId="2930347286" sldId="795"/>
            <ac:spMk id="7" creationId="{00000000-0000-0000-0000-000000000000}"/>
          </ac:spMkLst>
        </pc:spChg>
      </pc:sldChg>
      <pc:sldMasterChg chg="modSp">
        <pc:chgData name="Hugo Kornelis" userId="6575f6931dc33de0" providerId="LiveId" clId="{B12FDD91-BE37-42D3-9112-04CC9605387E}" dt="2020-09-06T08:20:54.076" v="1839" actId="6549"/>
        <pc:sldMasterMkLst>
          <pc:docMk/>
          <pc:sldMasterMk cId="830231302" sldId="2147483708"/>
        </pc:sldMasterMkLst>
        <pc:spChg chg="mod">
          <ac:chgData name="Hugo Kornelis" userId="6575f6931dc33de0" providerId="LiveId" clId="{B12FDD91-BE37-42D3-9112-04CC9605387E}" dt="2020-09-06T08:19:02.937" v="1828" actId="1076"/>
          <ac:spMkLst>
            <pc:docMk/>
            <pc:sldMasterMk cId="830231302" sldId="2147483708"/>
            <ac:spMk id="4" creationId="{00000000-0000-0000-0000-000000000000}"/>
          </ac:spMkLst>
        </pc:spChg>
        <pc:spChg chg="mod">
          <ac:chgData name="Hugo Kornelis" userId="6575f6931dc33de0" providerId="LiveId" clId="{B12FDD91-BE37-42D3-9112-04CC9605387E}" dt="2020-09-06T08:18:01.164" v="1815" actId="14100"/>
          <ac:spMkLst>
            <pc:docMk/>
            <pc:sldMasterMk cId="830231302" sldId="2147483708"/>
            <ac:spMk id="5" creationId="{00000000-0000-0000-0000-000000000000}"/>
          </ac:spMkLst>
        </pc:spChg>
        <pc:spChg chg="mod">
          <ac:chgData name="Hugo Kornelis" userId="6575f6931dc33de0" providerId="LiveId" clId="{B12FDD91-BE37-42D3-9112-04CC9605387E}" dt="2020-09-06T08:20:54.076" v="1839" actId="6549"/>
          <ac:spMkLst>
            <pc:docMk/>
            <pc:sldMasterMk cId="830231302" sldId="2147483708"/>
            <ac:spMk id="6" creationId="{00000000-0000-0000-0000-000000000000}"/>
          </ac:spMkLst>
        </pc:spChg>
      </pc:sldMasterChg>
    </pc:docChg>
  </pc:docChgLst>
  <pc:docChgLst>
    <pc:chgData name="Hugo Kornelis" userId="6575f6931dc33de0" providerId="LiveId" clId="{67BCD4F4-92D0-4B10-BBFA-EDDB353E8768}"/>
    <pc:docChg chg="custSel addSld delSld modSld sldOrd">
      <pc:chgData name="Hugo Kornelis" userId="6575f6931dc33de0" providerId="LiveId" clId="{67BCD4F4-92D0-4B10-BBFA-EDDB353E8768}" dt="2020-10-23T10:29:17.786" v="29" actId="20577"/>
      <pc:docMkLst>
        <pc:docMk/>
      </pc:docMkLst>
      <pc:sldChg chg="modSp add modTransition setBg">
        <pc:chgData name="Hugo Kornelis" userId="6575f6931dc33de0" providerId="LiveId" clId="{67BCD4F4-92D0-4B10-BBFA-EDDB353E8768}" dt="2020-10-23T10:21:58.248" v="4"/>
        <pc:sldMkLst>
          <pc:docMk/>
          <pc:sldMk cId="3761270289" sldId="258"/>
        </pc:sldMkLst>
        <pc:spChg chg="mod">
          <ac:chgData name="Hugo Kornelis" userId="6575f6931dc33de0" providerId="LiveId" clId="{67BCD4F4-92D0-4B10-BBFA-EDDB353E8768}" dt="2020-10-23T10:21:52.948" v="2" actId="27636"/>
          <ac:spMkLst>
            <pc:docMk/>
            <pc:sldMk cId="3761270289" sldId="258"/>
            <ac:spMk id="3" creationId="{90278844-7632-4742-B39D-EFAC70376DAD}"/>
          </ac:spMkLst>
        </pc:spChg>
      </pc:sldChg>
      <pc:sldChg chg="delSp modSp add modTransition setBg">
        <pc:chgData name="Hugo Kornelis" userId="6575f6931dc33de0" providerId="LiveId" clId="{67BCD4F4-92D0-4B10-BBFA-EDDB353E8768}" dt="2020-10-23T10:26:03.536" v="23" actId="478"/>
        <pc:sldMkLst>
          <pc:docMk/>
          <pc:sldMk cId="1095115451" sldId="260"/>
        </pc:sldMkLst>
        <pc:spChg chg="del">
          <ac:chgData name="Hugo Kornelis" userId="6575f6931dc33de0" providerId="LiveId" clId="{67BCD4F4-92D0-4B10-BBFA-EDDB353E8768}" dt="2020-10-23T10:26:03.536" v="23" actId="478"/>
          <ac:spMkLst>
            <pc:docMk/>
            <pc:sldMk cId="1095115451" sldId="260"/>
            <ac:spMk id="2" creationId="{5296FB55-AD4B-491B-B0EF-CA6B6474C699}"/>
          </ac:spMkLst>
        </pc:spChg>
        <pc:spChg chg="mod">
          <ac:chgData name="Hugo Kornelis" userId="6575f6931dc33de0" providerId="LiveId" clId="{67BCD4F4-92D0-4B10-BBFA-EDDB353E8768}" dt="2020-10-23T10:21:52.918" v="1" actId="27636"/>
          <ac:spMkLst>
            <pc:docMk/>
            <pc:sldMk cId="1095115451" sldId="260"/>
            <ac:spMk id="3" creationId="{23232568-E20D-4272-9E74-ADCF0C76B2E8}"/>
          </ac:spMkLst>
        </pc:spChg>
        <pc:spChg chg="del">
          <ac:chgData name="Hugo Kornelis" userId="6575f6931dc33de0" providerId="LiveId" clId="{67BCD4F4-92D0-4B10-BBFA-EDDB353E8768}" dt="2020-10-23T10:26:03.536" v="23" actId="478"/>
          <ac:spMkLst>
            <pc:docMk/>
            <pc:sldMk cId="1095115451" sldId="260"/>
            <ac:spMk id="6" creationId="{A59D1BCC-0013-4A60-88C2-D120DD3C0E79}"/>
          </ac:spMkLst>
        </pc:spChg>
        <pc:spChg chg="del">
          <ac:chgData name="Hugo Kornelis" userId="6575f6931dc33de0" providerId="LiveId" clId="{67BCD4F4-92D0-4B10-BBFA-EDDB353E8768}" dt="2020-10-23T10:26:03.536" v="23" actId="478"/>
          <ac:spMkLst>
            <pc:docMk/>
            <pc:sldMk cId="1095115451" sldId="260"/>
            <ac:spMk id="9" creationId="{1C4AC7F6-D3A2-4729-A224-9A087495758E}"/>
          </ac:spMkLst>
        </pc:spChg>
      </pc:sldChg>
      <pc:sldChg chg="delSp add ord">
        <pc:chgData name="Hugo Kornelis" userId="6575f6931dc33de0" providerId="LiveId" clId="{67BCD4F4-92D0-4B10-BBFA-EDDB353E8768}" dt="2020-10-23T10:26:34.916" v="24" actId="478"/>
        <pc:sldMkLst>
          <pc:docMk/>
          <pc:sldMk cId="2586642413" sldId="261"/>
        </pc:sldMkLst>
        <pc:spChg chg="del">
          <ac:chgData name="Hugo Kornelis" userId="6575f6931dc33de0" providerId="LiveId" clId="{67BCD4F4-92D0-4B10-BBFA-EDDB353E8768}" dt="2020-10-23T10:26:34.916" v="24" actId="478"/>
          <ac:spMkLst>
            <pc:docMk/>
            <pc:sldMk cId="2586642413" sldId="261"/>
            <ac:spMk id="5" creationId="{37F4189E-3878-4401-B305-F9A02B384ABB}"/>
          </ac:spMkLst>
        </pc:spChg>
        <pc:spChg chg="del">
          <ac:chgData name="Hugo Kornelis" userId="6575f6931dc33de0" providerId="LiveId" clId="{67BCD4F4-92D0-4B10-BBFA-EDDB353E8768}" dt="2020-10-23T10:26:34.916" v="24" actId="478"/>
          <ac:spMkLst>
            <pc:docMk/>
            <pc:sldMk cId="2586642413" sldId="261"/>
            <ac:spMk id="6" creationId="{445E59FD-14A2-4522-89B4-836F9D2FC8B5}"/>
          </ac:spMkLst>
        </pc:spChg>
        <pc:spChg chg="del">
          <ac:chgData name="Hugo Kornelis" userId="6575f6931dc33de0" providerId="LiveId" clId="{67BCD4F4-92D0-4B10-BBFA-EDDB353E8768}" dt="2020-10-23T10:26:34.916" v="24" actId="478"/>
          <ac:spMkLst>
            <pc:docMk/>
            <pc:sldMk cId="2586642413" sldId="261"/>
            <ac:spMk id="9" creationId="{066E6F55-9979-4BEF-B199-DBC6B99FE649}"/>
          </ac:spMkLst>
        </pc:spChg>
      </pc:sldChg>
      <pc:sldChg chg="modSp add del modTransition setBg">
        <pc:chgData name="Hugo Kornelis" userId="6575f6931dc33de0" providerId="LiveId" clId="{67BCD4F4-92D0-4B10-BBFA-EDDB353E8768}" dt="2020-10-23T10:22:15.948" v="5" actId="2696"/>
        <pc:sldMkLst>
          <pc:docMk/>
          <pc:sldMk cId="3171629385" sldId="261"/>
        </pc:sldMkLst>
        <pc:spChg chg="mod">
          <ac:chgData name="Hugo Kornelis" userId="6575f6931dc33de0" providerId="LiveId" clId="{67BCD4F4-92D0-4B10-BBFA-EDDB353E8768}" dt="2020-10-23T10:21:52.958" v="3" actId="27636"/>
          <ac:spMkLst>
            <pc:docMk/>
            <pc:sldMk cId="3171629385" sldId="261"/>
            <ac:spMk id="3" creationId="{23232568-E20D-4272-9E74-ADCF0C76B2E8}"/>
          </ac:spMkLst>
        </pc:spChg>
      </pc:sldChg>
      <pc:sldChg chg="modSp add setBg">
        <pc:chgData name="Hugo Kornelis" userId="6575f6931dc33de0" providerId="LiveId" clId="{67BCD4F4-92D0-4B10-BBFA-EDDB353E8768}" dt="2020-10-23T10:24:50.626" v="18" actId="1035"/>
        <pc:sldMkLst>
          <pc:docMk/>
          <pc:sldMk cId="3540437245" sldId="393"/>
        </pc:sldMkLst>
        <pc:spChg chg="mod">
          <ac:chgData name="Hugo Kornelis" userId="6575f6931dc33de0" providerId="LiveId" clId="{67BCD4F4-92D0-4B10-BBFA-EDDB353E8768}" dt="2020-10-23T10:24:50.626" v="18" actId="1035"/>
          <ac:spMkLst>
            <pc:docMk/>
            <pc:sldMk cId="3540437245" sldId="393"/>
            <ac:spMk id="4" creationId="{4555743D-B5F9-4365-91BC-42113393F4AC}"/>
          </ac:spMkLst>
        </pc:spChg>
        <pc:spChg chg="mod">
          <ac:chgData name="Hugo Kornelis" userId="6575f6931dc33de0" providerId="LiveId" clId="{67BCD4F4-92D0-4B10-BBFA-EDDB353E8768}" dt="2020-10-23T10:24:50.626" v="18" actId="1035"/>
          <ac:spMkLst>
            <pc:docMk/>
            <pc:sldMk cId="3540437245" sldId="393"/>
            <ac:spMk id="9" creationId="{E399098C-4E1E-4322-BF12-1243BD11A0A6}"/>
          </ac:spMkLst>
        </pc:spChg>
      </pc:sldChg>
      <pc:sldChg chg="modSp">
        <pc:chgData name="Hugo Kornelis" userId="6575f6931dc33de0" providerId="LiveId" clId="{67BCD4F4-92D0-4B10-BBFA-EDDB353E8768}" dt="2020-10-23T10:29:17.786" v="29" actId="20577"/>
        <pc:sldMkLst>
          <pc:docMk/>
          <pc:sldMk cId="1862321260" sldId="403"/>
        </pc:sldMkLst>
        <pc:spChg chg="mod">
          <ac:chgData name="Hugo Kornelis" userId="6575f6931dc33de0" providerId="LiveId" clId="{67BCD4F4-92D0-4B10-BBFA-EDDB353E8768}" dt="2020-10-23T10:29:17.786" v="29" actId="20577"/>
          <ac:spMkLst>
            <pc:docMk/>
            <pc:sldMk cId="1862321260" sldId="403"/>
            <ac:spMk id="3" creationId="{A02B7177-A7FE-4DD3-B1F4-86DFC3A1390E}"/>
          </ac:spMkLst>
        </pc:spChg>
      </pc:sldChg>
      <pc:sldChg chg="addSp delSp add modAnim">
        <pc:chgData name="Hugo Kornelis" userId="6575f6931dc33de0" providerId="LiveId" clId="{67BCD4F4-92D0-4B10-BBFA-EDDB353E8768}" dt="2020-10-23T10:25:02.336" v="21"/>
        <pc:sldMkLst>
          <pc:docMk/>
          <pc:sldMk cId="593168228" sldId="432"/>
        </pc:sldMkLst>
        <pc:spChg chg="del">
          <ac:chgData name="Hugo Kornelis" userId="6575f6931dc33de0" providerId="LiveId" clId="{67BCD4F4-92D0-4B10-BBFA-EDDB353E8768}" dt="2020-10-23T10:24:59.016" v="19" actId="478"/>
          <ac:spMkLst>
            <pc:docMk/>
            <pc:sldMk cId="593168228" sldId="432"/>
            <ac:spMk id="4" creationId="{4555743D-B5F9-4365-91BC-42113393F4AC}"/>
          </ac:spMkLst>
        </pc:spChg>
        <pc:spChg chg="del">
          <ac:chgData name="Hugo Kornelis" userId="6575f6931dc33de0" providerId="LiveId" clId="{67BCD4F4-92D0-4B10-BBFA-EDDB353E8768}" dt="2020-10-23T10:24:59.016" v="19" actId="478"/>
          <ac:spMkLst>
            <pc:docMk/>
            <pc:sldMk cId="593168228" sldId="432"/>
            <ac:spMk id="8" creationId="{F0655039-972D-4144-B80E-F6A509869A49}"/>
          </ac:spMkLst>
        </pc:spChg>
        <pc:spChg chg="add">
          <ac:chgData name="Hugo Kornelis" userId="6575f6931dc33de0" providerId="LiveId" clId="{67BCD4F4-92D0-4B10-BBFA-EDDB353E8768}" dt="2020-10-23T10:24:59.486" v="20"/>
          <ac:spMkLst>
            <pc:docMk/>
            <pc:sldMk cId="593168228" sldId="432"/>
            <ac:spMk id="10" creationId="{1A0A9196-2254-40F2-A1EA-F6EEBDEA8C31}"/>
          </ac:spMkLst>
        </pc:spChg>
        <pc:spChg chg="add">
          <ac:chgData name="Hugo Kornelis" userId="6575f6931dc33de0" providerId="LiveId" clId="{67BCD4F4-92D0-4B10-BBFA-EDDB353E8768}" dt="2020-10-23T10:24:59.486" v="20"/>
          <ac:spMkLst>
            <pc:docMk/>
            <pc:sldMk cId="593168228" sldId="432"/>
            <ac:spMk id="11" creationId="{AC1AED89-92C8-48F5-B4ED-2F1F6625A4F5}"/>
          </ac:spMkLst>
        </pc:spChg>
      </pc:sldChg>
      <pc:sldChg chg="del">
        <pc:chgData name="Hugo Kornelis" userId="6575f6931dc33de0" providerId="LiveId" clId="{67BCD4F4-92D0-4B10-BBFA-EDDB353E8768}" dt="2020-10-23T10:23:02.997" v="8" actId="2696"/>
        <pc:sldMkLst>
          <pc:docMk/>
          <pc:sldMk cId="1244222429" sldId="432"/>
        </pc:sldMkLst>
      </pc:sldChg>
    </pc:docChg>
  </pc:docChgLst>
  <pc:docChgLst>
    <pc:chgData name="Hugo Kornelis" userId="6575f6931dc33de0" providerId="LiveId" clId="{E1A3A81C-351F-4D54-A87E-E1616583FD9E}"/>
    <pc:docChg chg="custSel delSld modSld">
      <pc:chgData name="Hugo Kornelis" userId="6575f6931dc33de0" providerId="LiveId" clId="{E1A3A81C-351F-4D54-A87E-E1616583FD9E}" dt="2021-09-18T11:10:27.604" v="81" actId="2696"/>
      <pc:docMkLst>
        <pc:docMk/>
      </pc:docMkLst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590821503" sldId="340"/>
        </pc:sldMkLst>
      </pc:sldChg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1539455399" sldId="341"/>
        </pc:sldMkLst>
      </pc:sldChg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993062931" sldId="342"/>
        </pc:sldMkLst>
      </pc:sldChg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3118373096" sldId="343"/>
        </pc:sldMkLst>
      </pc:sldChg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1125682065" sldId="344"/>
        </pc:sldMkLst>
      </pc:sldChg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1890330249" sldId="345"/>
        </pc:sldMkLst>
      </pc:sldChg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1477623545" sldId="346"/>
        </pc:sldMkLst>
      </pc:sldChg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3028919578" sldId="347"/>
        </pc:sldMkLst>
      </pc:sldChg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3545924091" sldId="348"/>
        </pc:sldMkLst>
      </pc:sldChg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3936764049" sldId="350"/>
        </pc:sldMkLst>
      </pc:sldChg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2288486172" sldId="351"/>
        </pc:sldMkLst>
      </pc:sldChg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4271586940" sldId="352"/>
        </pc:sldMkLst>
      </pc:sldChg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1125113741" sldId="353"/>
        </pc:sldMkLst>
      </pc:sldChg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719505406" sldId="354"/>
        </pc:sldMkLst>
      </pc:sldChg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3566490718" sldId="355"/>
        </pc:sldMkLst>
      </pc:sldChg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1235268025" sldId="356"/>
        </pc:sldMkLst>
      </pc:sldChg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1600188269" sldId="358"/>
        </pc:sldMkLst>
      </pc:sldChg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3701858681" sldId="360"/>
        </pc:sldMkLst>
      </pc:sldChg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2573456816" sldId="363"/>
        </pc:sldMkLst>
      </pc:sldChg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767878460" sldId="364"/>
        </pc:sldMkLst>
      </pc:sldChg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3523266075" sldId="365"/>
        </pc:sldMkLst>
      </pc:sldChg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2537551014" sldId="366"/>
        </pc:sldMkLst>
      </pc:sldChg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1902079864" sldId="376"/>
        </pc:sldMkLst>
      </pc:sldChg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3428147446" sldId="377"/>
        </pc:sldMkLst>
      </pc:sldChg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3190445723" sldId="378"/>
        </pc:sldMkLst>
      </pc:sldChg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2506315518" sldId="379"/>
        </pc:sldMkLst>
      </pc:sldChg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74935892" sldId="380"/>
        </pc:sldMkLst>
      </pc:sldChg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1977916813" sldId="381"/>
        </pc:sldMkLst>
      </pc:sldChg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3626489451" sldId="382"/>
        </pc:sldMkLst>
      </pc:sldChg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3376542059" sldId="383"/>
        </pc:sldMkLst>
      </pc:sldChg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3990342365" sldId="396"/>
        </pc:sldMkLst>
      </pc:sldChg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145832135" sldId="397"/>
        </pc:sldMkLst>
      </pc:sldChg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32410591" sldId="402"/>
        </pc:sldMkLst>
      </pc:sldChg>
      <pc:sldChg chg="del">
        <pc:chgData name="Hugo Kornelis" userId="6575f6931dc33de0" providerId="LiveId" clId="{E1A3A81C-351F-4D54-A87E-E1616583FD9E}" dt="2021-09-18T11:10:27.604" v="81" actId="2696"/>
        <pc:sldMkLst>
          <pc:docMk/>
          <pc:sldMk cId="1862321260" sldId="403"/>
        </pc:sldMkLst>
      </pc:sldChg>
      <pc:sldChg chg="modSp mod">
        <pc:chgData name="Hugo Kornelis" userId="6575f6931dc33de0" providerId="LiveId" clId="{E1A3A81C-351F-4D54-A87E-E1616583FD9E}" dt="2021-09-18T11:10:02.709" v="80" actId="20577"/>
        <pc:sldMkLst>
          <pc:docMk/>
          <pc:sldMk cId="1181841725" sldId="432"/>
        </pc:sldMkLst>
        <pc:spChg chg="mod">
          <ac:chgData name="Hugo Kornelis" userId="6575f6931dc33de0" providerId="LiveId" clId="{E1A3A81C-351F-4D54-A87E-E1616583FD9E}" dt="2021-09-18T11:10:02.709" v="80" actId="20577"/>
          <ac:spMkLst>
            <pc:docMk/>
            <pc:sldMk cId="1181841725" sldId="432"/>
            <ac:spMk id="2" creationId="{C85D72FC-0E59-4DC6-98A0-5E87DBCF4630}"/>
          </ac:spMkLst>
        </pc:spChg>
      </pc:sldChg>
    </pc:docChg>
  </pc:docChgLst>
  <pc:docChgLst>
    <pc:chgData name="Hugo Kornelis" userId="6575f6931dc33de0" providerId="LiveId" clId="{FBEDFB1A-0E6C-4375-8CC1-A8C39790F331}"/>
    <pc:docChg chg="undo custSel addSld delSld modSld">
      <pc:chgData name="Hugo Kornelis" userId="6575f6931dc33de0" providerId="LiveId" clId="{FBEDFB1A-0E6C-4375-8CC1-A8C39790F331}" dt="2021-10-23T12:49:09.338" v="1189" actId="6549"/>
      <pc:docMkLst>
        <pc:docMk/>
      </pc:docMkLst>
      <pc:sldChg chg="modTransition">
        <pc:chgData name="Hugo Kornelis" userId="6575f6931dc33de0" providerId="LiveId" clId="{FBEDFB1A-0E6C-4375-8CC1-A8C39790F331}" dt="2021-10-23T12:48:12.844" v="1108"/>
        <pc:sldMkLst>
          <pc:docMk/>
          <pc:sldMk cId="2927280188" sldId="269"/>
        </pc:sldMkLst>
      </pc:sldChg>
      <pc:sldChg chg="addSp delSp modSp mod modTransition chgLayout">
        <pc:chgData name="Hugo Kornelis" userId="6575f6931dc33de0" providerId="LiveId" clId="{FBEDFB1A-0E6C-4375-8CC1-A8C39790F331}" dt="2021-10-23T12:48:12.844" v="1108"/>
        <pc:sldMkLst>
          <pc:docMk/>
          <pc:sldMk cId="866618037" sldId="338"/>
        </pc:sldMkLst>
        <pc:spChg chg="mod ord">
          <ac:chgData name="Hugo Kornelis" userId="6575f6931dc33de0" providerId="LiveId" clId="{FBEDFB1A-0E6C-4375-8CC1-A8C39790F331}" dt="2021-10-23T12:28:35.389" v="899" actId="6264"/>
          <ac:spMkLst>
            <pc:docMk/>
            <pc:sldMk cId="866618037" sldId="338"/>
            <ac:spMk id="2" creationId="{00000000-0000-0000-0000-000000000000}"/>
          </ac:spMkLst>
        </pc:spChg>
        <pc:spChg chg="mod ord">
          <ac:chgData name="Hugo Kornelis" userId="6575f6931dc33de0" providerId="LiveId" clId="{FBEDFB1A-0E6C-4375-8CC1-A8C39790F331}" dt="2021-10-23T12:33:43.534" v="1021" actId="167"/>
          <ac:spMkLst>
            <pc:docMk/>
            <pc:sldMk cId="866618037" sldId="338"/>
            <ac:spMk id="3" creationId="{00000000-0000-0000-0000-000000000000}"/>
          </ac:spMkLst>
        </pc:spChg>
        <pc:spChg chg="mod ord">
          <ac:chgData name="Hugo Kornelis" userId="6575f6931dc33de0" providerId="LiveId" clId="{FBEDFB1A-0E6C-4375-8CC1-A8C39790F331}" dt="2021-10-23T12:28:35.389" v="899" actId="6264"/>
          <ac:spMkLst>
            <pc:docMk/>
            <pc:sldMk cId="866618037" sldId="338"/>
            <ac:spMk id="4" creationId="{FDC8D61F-560D-4565-B5E9-2ACF327FF41E}"/>
          </ac:spMkLst>
        </pc:spChg>
        <pc:spChg chg="mod ord">
          <ac:chgData name="Hugo Kornelis" userId="6575f6931dc33de0" providerId="LiveId" clId="{FBEDFB1A-0E6C-4375-8CC1-A8C39790F331}" dt="2021-10-23T12:28:35.389" v="899" actId="6264"/>
          <ac:spMkLst>
            <pc:docMk/>
            <pc:sldMk cId="866618037" sldId="338"/>
            <ac:spMk id="6" creationId="{F516F5CE-6331-4524-9837-7557DC682CE9}"/>
          </ac:spMkLst>
        </pc:spChg>
        <pc:spChg chg="add del mod">
          <ac:chgData name="Hugo Kornelis" userId="6575f6931dc33de0" providerId="LiveId" clId="{FBEDFB1A-0E6C-4375-8CC1-A8C39790F331}" dt="2021-10-23T12:28:35.389" v="899" actId="6264"/>
          <ac:spMkLst>
            <pc:docMk/>
            <pc:sldMk cId="866618037" sldId="338"/>
            <ac:spMk id="7" creationId="{F982F95C-0047-4EC8-BA77-5BD16ACC8ABC}"/>
          </ac:spMkLst>
        </pc:spChg>
        <pc:spChg chg="add del mod">
          <ac:chgData name="Hugo Kornelis" userId="6575f6931dc33de0" providerId="LiveId" clId="{FBEDFB1A-0E6C-4375-8CC1-A8C39790F331}" dt="2021-10-23T12:28:35.389" v="899" actId="6264"/>
          <ac:spMkLst>
            <pc:docMk/>
            <pc:sldMk cId="866618037" sldId="338"/>
            <ac:spMk id="8" creationId="{5589AA33-5EF5-4EDD-A430-E8D2C840F56C}"/>
          </ac:spMkLst>
        </pc:spChg>
        <pc:spChg chg="add del mod">
          <ac:chgData name="Hugo Kornelis" userId="6575f6931dc33de0" providerId="LiveId" clId="{FBEDFB1A-0E6C-4375-8CC1-A8C39790F331}" dt="2021-10-23T12:28:35.389" v="899" actId="6264"/>
          <ac:spMkLst>
            <pc:docMk/>
            <pc:sldMk cId="866618037" sldId="338"/>
            <ac:spMk id="9" creationId="{11DA2D31-D864-41F6-963E-FBCD11A58D08}"/>
          </ac:spMkLst>
        </pc:spChg>
        <pc:spChg chg="mod">
          <ac:chgData name="Hugo Kornelis" userId="6575f6931dc33de0" providerId="LiveId" clId="{FBEDFB1A-0E6C-4375-8CC1-A8C39790F331}" dt="2021-10-23T12:33:57.657" v="1023" actId="1076"/>
          <ac:spMkLst>
            <pc:docMk/>
            <pc:sldMk cId="866618037" sldId="338"/>
            <ac:spMk id="10" creationId="{5C310C8A-C961-4CF9-81EA-DBEAABB6F1C1}"/>
          </ac:spMkLst>
        </pc:spChg>
        <pc:spChg chg="add del mod">
          <ac:chgData name="Hugo Kornelis" userId="6575f6931dc33de0" providerId="LiveId" clId="{FBEDFB1A-0E6C-4375-8CC1-A8C39790F331}" dt="2021-10-23T12:28:35.389" v="899" actId="6264"/>
          <ac:spMkLst>
            <pc:docMk/>
            <pc:sldMk cId="866618037" sldId="338"/>
            <ac:spMk id="11" creationId="{AF798768-4B9F-4CC9-B853-F6BC7442E862}"/>
          </ac:spMkLst>
        </pc:spChg>
      </pc:sldChg>
      <pc:sldChg chg="modTransition">
        <pc:chgData name="Hugo Kornelis" userId="6575f6931dc33de0" providerId="LiveId" clId="{FBEDFB1A-0E6C-4375-8CC1-A8C39790F331}" dt="2021-10-23T12:48:12.844" v="1108"/>
        <pc:sldMkLst>
          <pc:docMk/>
          <pc:sldMk cId="2654703848" sldId="339"/>
        </pc:sldMkLst>
      </pc:sldChg>
      <pc:sldChg chg="modTransition">
        <pc:chgData name="Hugo Kornelis" userId="6575f6931dc33de0" providerId="LiveId" clId="{FBEDFB1A-0E6C-4375-8CC1-A8C39790F331}" dt="2021-10-23T12:48:12.844" v="1108"/>
        <pc:sldMkLst>
          <pc:docMk/>
          <pc:sldMk cId="908643250" sldId="431"/>
        </pc:sldMkLst>
      </pc:sldChg>
      <pc:sldChg chg="modSp mod modTransition">
        <pc:chgData name="Hugo Kornelis" userId="6575f6931dc33de0" providerId="LiveId" clId="{FBEDFB1A-0E6C-4375-8CC1-A8C39790F331}" dt="2021-10-23T12:48:12.844" v="1108"/>
        <pc:sldMkLst>
          <pc:docMk/>
          <pc:sldMk cId="1181841725" sldId="432"/>
        </pc:sldMkLst>
        <pc:spChg chg="mod">
          <ac:chgData name="Hugo Kornelis" userId="6575f6931dc33de0" providerId="LiveId" clId="{FBEDFB1A-0E6C-4375-8CC1-A8C39790F331}" dt="2021-10-23T12:19:31.773" v="673" actId="6549"/>
          <ac:spMkLst>
            <pc:docMk/>
            <pc:sldMk cId="1181841725" sldId="432"/>
            <ac:spMk id="2" creationId="{C85D72FC-0E59-4DC6-98A0-5E87DBCF4630}"/>
          </ac:spMkLst>
        </pc:spChg>
      </pc:sldChg>
      <pc:sldChg chg="addSp delSp modSp mod modTransition chgLayout">
        <pc:chgData name="Hugo Kornelis" userId="6575f6931dc33de0" providerId="LiveId" clId="{FBEDFB1A-0E6C-4375-8CC1-A8C39790F331}" dt="2021-10-23T12:48:12.844" v="1108"/>
        <pc:sldMkLst>
          <pc:docMk/>
          <pc:sldMk cId="2740046715" sldId="479"/>
        </pc:sldMkLst>
        <pc:spChg chg="mod ord">
          <ac:chgData name="Hugo Kornelis" userId="6575f6931dc33de0" providerId="LiveId" clId="{FBEDFB1A-0E6C-4375-8CC1-A8C39790F331}" dt="2021-10-23T12:27:40.223" v="864" actId="6264"/>
          <ac:spMkLst>
            <pc:docMk/>
            <pc:sldMk cId="2740046715" sldId="479"/>
            <ac:spMk id="2" creationId="{00000000-0000-0000-0000-000000000000}"/>
          </ac:spMkLst>
        </pc:spChg>
        <pc:spChg chg="mod ord">
          <ac:chgData name="Hugo Kornelis" userId="6575f6931dc33de0" providerId="LiveId" clId="{FBEDFB1A-0E6C-4375-8CC1-A8C39790F331}" dt="2021-10-23T12:27:40.223" v="864" actId="6264"/>
          <ac:spMkLst>
            <pc:docMk/>
            <pc:sldMk cId="2740046715" sldId="479"/>
            <ac:spMk id="3" creationId="{00000000-0000-0000-0000-000000000000}"/>
          </ac:spMkLst>
        </pc:spChg>
        <pc:spChg chg="mod ord">
          <ac:chgData name="Hugo Kornelis" userId="6575f6931dc33de0" providerId="LiveId" clId="{FBEDFB1A-0E6C-4375-8CC1-A8C39790F331}" dt="2021-10-23T12:27:40.223" v="864" actId="6264"/>
          <ac:spMkLst>
            <pc:docMk/>
            <pc:sldMk cId="2740046715" sldId="479"/>
            <ac:spMk id="4" creationId="{A3ECCC20-1C78-44A0-9459-122BE3007E50}"/>
          </ac:spMkLst>
        </pc:spChg>
        <pc:spChg chg="mod ord">
          <ac:chgData name="Hugo Kornelis" userId="6575f6931dc33de0" providerId="LiveId" clId="{FBEDFB1A-0E6C-4375-8CC1-A8C39790F331}" dt="2021-10-23T12:27:40.223" v="864" actId="6264"/>
          <ac:spMkLst>
            <pc:docMk/>
            <pc:sldMk cId="2740046715" sldId="479"/>
            <ac:spMk id="6" creationId="{F516F5CE-6331-4524-9837-7557DC682CE9}"/>
          </ac:spMkLst>
        </pc:spChg>
        <pc:spChg chg="add del mod">
          <ac:chgData name="Hugo Kornelis" userId="6575f6931dc33de0" providerId="LiveId" clId="{FBEDFB1A-0E6C-4375-8CC1-A8C39790F331}" dt="2021-10-23T12:27:40.223" v="864" actId="6264"/>
          <ac:spMkLst>
            <pc:docMk/>
            <pc:sldMk cId="2740046715" sldId="479"/>
            <ac:spMk id="7" creationId="{B5E24B9A-0B7F-485A-8952-859A950BDCAF}"/>
          </ac:spMkLst>
        </pc:spChg>
        <pc:spChg chg="add del mod">
          <ac:chgData name="Hugo Kornelis" userId="6575f6931dc33de0" providerId="LiveId" clId="{FBEDFB1A-0E6C-4375-8CC1-A8C39790F331}" dt="2021-10-23T12:27:40.223" v="864" actId="6264"/>
          <ac:spMkLst>
            <pc:docMk/>
            <pc:sldMk cId="2740046715" sldId="479"/>
            <ac:spMk id="8" creationId="{C2FB8042-99F6-43D4-999C-DB8FA04EB66F}"/>
          </ac:spMkLst>
        </pc:spChg>
        <pc:spChg chg="add del mod">
          <ac:chgData name="Hugo Kornelis" userId="6575f6931dc33de0" providerId="LiveId" clId="{FBEDFB1A-0E6C-4375-8CC1-A8C39790F331}" dt="2021-10-23T12:27:40.223" v="864" actId="6264"/>
          <ac:spMkLst>
            <pc:docMk/>
            <pc:sldMk cId="2740046715" sldId="479"/>
            <ac:spMk id="9" creationId="{2765A5EE-2AE6-438B-A955-48D950A9129F}"/>
          </ac:spMkLst>
        </pc:spChg>
        <pc:spChg chg="add del mod">
          <ac:chgData name="Hugo Kornelis" userId="6575f6931dc33de0" providerId="LiveId" clId="{FBEDFB1A-0E6C-4375-8CC1-A8C39790F331}" dt="2021-10-23T12:27:40.223" v="864" actId="6264"/>
          <ac:spMkLst>
            <pc:docMk/>
            <pc:sldMk cId="2740046715" sldId="479"/>
            <ac:spMk id="10" creationId="{FB98858F-E752-481D-BC39-232DDC85E86F}"/>
          </ac:spMkLst>
        </pc:spChg>
      </pc:sldChg>
      <pc:sldChg chg="addSp delSp modSp mod modTransition chgLayout">
        <pc:chgData name="Hugo Kornelis" userId="6575f6931dc33de0" providerId="LiveId" clId="{FBEDFB1A-0E6C-4375-8CC1-A8C39790F331}" dt="2021-10-23T12:48:12.844" v="1108"/>
        <pc:sldMkLst>
          <pc:docMk/>
          <pc:sldMk cId="1278434480" sldId="480"/>
        </pc:sldMkLst>
        <pc:spChg chg="mod ord">
          <ac:chgData name="Hugo Kornelis" userId="6575f6931dc33de0" providerId="LiveId" clId="{FBEDFB1A-0E6C-4375-8CC1-A8C39790F331}" dt="2021-10-23T12:27:48.398" v="865" actId="6264"/>
          <ac:spMkLst>
            <pc:docMk/>
            <pc:sldMk cId="1278434480" sldId="480"/>
            <ac:spMk id="2" creationId="{00000000-0000-0000-0000-000000000000}"/>
          </ac:spMkLst>
        </pc:spChg>
        <pc:spChg chg="mod ord">
          <ac:chgData name="Hugo Kornelis" userId="6575f6931dc33de0" providerId="LiveId" clId="{FBEDFB1A-0E6C-4375-8CC1-A8C39790F331}" dt="2021-10-23T12:28:20.963" v="898" actId="1035"/>
          <ac:spMkLst>
            <pc:docMk/>
            <pc:sldMk cId="1278434480" sldId="480"/>
            <ac:spMk id="3" creationId="{00000000-0000-0000-0000-000000000000}"/>
          </ac:spMkLst>
        </pc:spChg>
        <pc:spChg chg="mod ord">
          <ac:chgData name="Hugo Kornelis" userId="6575f6931dc33de0" providerId="LiveId" clId="{FBEDFB1A-0E6C-4375-8CC1-A8C39790F331}" dt="2021-10-23T12:27:48.398" v="865" actId="6264"/>
          <ac:spMkLst>
            <pc:docMk/>
            <pc:sldMk cId="1278434480" sldId="480"/>
            <ac:spMk id="4" creationId="{65380E49-EFD9-4E7A-926C-2EFA159828FC}"/>
          </ac:spMkLst>
        </pc:spChg>
        <pc:spChg chg="mod ord">
          <ac:chgData name="Hugo Kornelis" userId="6575f6931dc33de0" providerId="LiveId" clId="{FBEDFB1A-0E6C-4375-8CC1-A8C39790F331}" dt="2021-10-23T12:27:48.398" v="865" actId="6264"/>
          <ac:spMkLst>
            <pc:docMk/>
            <pc:sldMk cId="1278434480" sldId="480"/>
            <ac:spMk id="6" creationId="{F516F5CE-6331-4524-9837-7557DC682CE9}"/>
          </ac:spMkLst>
        </pc:spChg>
        <pc:spChg chg="add del mod">
          <ac:chgData name="Hugo Kornelis" userId="6575f6931dc33de0" providerId="LiveId" clId="{FBEDFB1A-0E6C-4375-8CC1-A8C39790F331}" dt="2021-10-23T12:27:48.398" v="865" actId="6264"/>
          <ac:spMkLst>
            <pc:docMk/>
            <pc:sldMk cId="1278434480" sldId="480"/>
            <ac:spMk id="7" creationId="{8654FDD1-BCE0-454C-A47B-50A865F7F9E4}"/>
          </ac:spMkLst>
        </pc:spChg>
        <pc:spChg chg="add del mod">
          <ac:chgData name="Hugo Kornelis" userId="6575f6931dc33de0" providerId="LiveId" clId="{FBEDFB1A-0E6C-4375-8CC1-A8C39790F331}" dt="2021-10-23T12:27:48.398" v="865" actId="6264"/>
          <ac:spMkLst>
            <pc:docMk/>
            <pc:sldMk cId="1278434480" sldId="480"/>
            <ac:spMk id="8" creationId="{649FE06E-D164-4E21-B7EB-4F9A602CF572}"/>
          </ac:spMkLst>
        </pc:spChg>
        <pc:spChg chg="add del mod">
          <ac:chgData name="Hugo Kornelis" userId="6575f6931dc33de0" providerId="LiveId" clId="{FBEDFB1A-0E6C-4375-8CC1-A8C39790F331}" dt="2021-10-23T12:27:48.398" v="865" actId="6264"/>
          <ac:spMkLst>
            <pc:docMk/>
            <pc:sldMk cId="1278434480" sldId="480"/>
            <ac:spMk id="9" creationId="{E7168473-2F71-467A-9CF6-6C837AC09827}"/>
          </ac:spMkLst>
        </pc:spChg>
        <pc:spChg chg="add del mod">
          <ac:chgData name="Hugo Kornelis" userId="6575f6931dc33de0" providerId="LiveId" clId="{FBEDFB1A-0E6C-4375-8CC1-A8C39790F331}" dt="2021-10-23T12:27:48.398" v="865" actId="6264"/>
          <ac:spMkLst>
            <pc:docMk/>
            <pc:sldMk cId="1278434480" sldId="480"/>
            <ac:spMk id="10" creationId="{39AE189D-738B-47F3-A508-F134115BB689}"/>
          </ac:spMkLst>
        </pc:spChg>
      </pc:sldChg>
      <pc:sldChg chg="modSp new del mod modTransition">
        <pc:chgData name="Hugo Kornelis" userId="6575f6931dc33de0" providerId="LiveId" clId="{FBEDFB1A-0E6C-4375-8CC1-A8C39790F331}" dt="2021-10-23T12:31:00.115" v="991" actId="47"/>
        <pc:sldMkLst>
          <pc:docMk/>
          <pc:sldMk cId="868172380" sldId="481"/>
        </pc:sldMkLst>
        <pc:spChg chg="mod">
          <ac:chgData name="Hugo Kornelis" userId="6575f6931dc33de0" providerId="LiveId" clId="{FBEDFB1A-0E6C-4375-8CC1-A8C39790F331}" dt="2021-10-23T11:59:29.399" v="6" actId="20577"/>
          <ac:spMkLst>
            <pc:docMk/>
            <pc:sldMk cId="868172380" sldId="481"/>
            <ac:spMk id="2" creationId="{17526181-0DC0-4605-8F9B-1F9A76EA6CA4}"/>
          </ac:spMkLst>
        </pc:spChg>
        <pc:spChg chg="mod">
          <ac:chgData name="Hugo Kornelis" userId="6575f6931dc33de0" providerId="LiveId" clId="{FBEDFB1A-0E6C-4375-8CC1-A8C39790F331}" dt="2021-10-23T12:02:39.887" v="101" actId="20577"/>
          <ac:spMkLst>
            <pc:docMk/>
            <pc:sldMk cId="868172380" sldId="481"/>
            <ac:spMk id="3" creationId="{C3E1824C-4F5F-4CE8-B71C-4678969ED725}"/>
          </ac:spMkLst>
        </pc:spChg>
      </pc:sldChg>
      <pc:sldChg chg="addSp delSp modSp new mod modTransition modAnim">
        <pc:chgData name="Hugo Kornelis" userId="6575f6931dc33de0" providerId="LiveId" clId="{FBEDFB1A-0E6C-4375-8CC1-A8C39790F331}" dt="2021-10-23T12:48:12.844" v="1108"/>
        <pc:sldMkLst>
          <pc:docMk/>
          <pc:sldMk cId="3573003042" sldId="482"/>
        </pc:sldMkLst>
        <pc:spChg chg="mod">
          <ac:chgData name="Hugo Kornelis" userId="6575f6931dc33de0" providerId="LiveId" clId="{FBEDFB1A-0E6C-4375-8CC1-A8C39790F331}" dt="2021-10-23T12:04:53.022" v="127" actId="790"/>
          <ac:spMkLst>
            <pc:docMk/>
            <pc:sldMk cId="3573003042" sldId="482"/>
            <ac:spMk id="2" creationId="{4E3519F6-FB6A-4D76-B6C5-2AA3F2D4E665}"/>
          </ac:spMkLst>
        </pc:spChg>
        <pc:spChg chg="del">
          <ac:chgData name="Hugo Kornelis" userId="6575f6931dc33de0" providerId="LiveId" clId="{FBEDFB1A-0E6C-4375-8CC1-A8C39790F331}" dt="2021-10-23T12:04:57.863" v="128" actId="478"/>
          <ac:spMkLst>
            <pc:docMk/>
            <pc:sldMk cId="3573003042" sldId="482"/>
            <ac:spMk id="3" creationId="{7DB9E2BD-1294-4BD5-A5BF-ADCD952045A7}"/>
          </ac:spMkLst>
        </pc:spChg>
        <pc:spChg chg="add mod">
          <ac:chgData name="Hugo Kornelis" userId="6575f6931dc33de0" providerId="LiveId" clId="{FBEDFB1A-0E6C-4375-8CC1-A8C39790F331}" dt="2021-10-23T12:08:18.324" v="146" actId="164"/>
          <ac:spMkLst>
            <pc:docMk/>
            <pc:sldMk cId="3573003042" sldId="482"/>
            <ac:spMk id="8" creationId="{707CA780-E3DD-4FA3-B8AD-0A9CDE8B783D}"/>
          </ac:spMkLst>
        </pc:spChg>
        <pc:spChg chg="add mod">
          <ac:chgData name="Hugo Kornelis" userId="6575f6931dc33de0" providerId="LiveId" clId="{FBEDFB1A-0E6C-4375-8CC1-A8C39790F331}" dt="2021-10-23T12:24:11.509" v="674" actId="1076"/>
          <ac:spMkLst>
            <pc:docMk/>
            <pc:sldMk cId="3573003042" sldId="482"/>
            <ac:spMk id="20" creationId="{B9844725-BE89-439A-AF9C-482691C610A8}"/>
          </ac:spMkLst>
        </pc:spChg>
        <pc:grpChg chg="add mod">
          <ac:chgData name="Hugo Kornelis" userId="6575f6931dc33de0" providerId="LiveId" clId="{FBEDFB1A-0E6C-4375-8CC1-A8C39790F331}" dt="2021-10-23T12:24:11.509" v="674" actId="1076"/>
          <ac:grpSpMkLst>
            <pc:docMk/>
            <pc:sldMk cId="3573003042" sldId="482"/>
            <ac:grpSpMk id="9" creationId="{693973D1-511E-4E50-B9C9-A6070778B5E1}"/>
          </ac:grpSpMkLst>
        </pc:grpChg>
        <pc:picChg chg="add mod">
          <ac:chgData name="Hugo Kornelis" userId="6575f6931dc33de0" providerId="LiveId" clId="{FBEDFB1A-0E6C-4375-8CC1-A8C39790F331}" dt="2021-10-23T12:08:18.324" v="146" actId="164"/>
          <ac:picMkLst>
            <pc:docMk/>
            <pc:sldMk cId="3573003042" sldId="482"/>
            <ac:picMk id="7" creationId="{15661AAD-7115-4FA8-BCF2-3F16C195460A}"/>
          </ac:picMkLst>
        </pc:picChg>
        <pc:picChg chg="add mod">
          <ac:chgData name="Hugo Kornelis" userId="6575f6931dc33de0" providerId="LiveId" clId="{FBEDFB1A-0E6C-4375-8CC1-A8C39790F331}" dt="2021-10-23T12:24:11.509" v="674" actId="1076"/>
          <ac:picMkLst>
            <pc:docMk/>
            <pc:sldMk cId="3573003042" sldId="482"/>
            <ac:picMk id="11" creationId="{0756061F-6094-4D24-B520-64809033C522}"/>
          </ac:picMkLst>
        </pc:picChg>
        <pc:picChg chg="add del">
          <ac:chgData name="Hugo Kornelis" userId="6575f6931dc33de0" providerId="LiveId" clId="{FBEDFB1A-0E6C-4375-8CC1-A8C39790F331}" dt="2021-10-23T12:12:07.503" v="157" actId="478"/>
          <ac:picMkLst>
            <pc:docMk/>
            <pc:sldMk cId="3573003042" sldId="482"/>
            <ac:picMk id="13" creationId="{A4C12B23-44F1-4AA8-8136-F0FF18909C9E}"/>
          </ac:picMkLst>
        </pc:picChg>
        <pc:picChg chg="add del">
          <ac:chgData name="Hugo Kornelis" userId="6575f6931dc33de0" providerId="LiveId" clId="{FBEDFB1A-0E6C-4375-8CC1-A8C39790F331}" dt="2021-10-23T12:12:46.503" v="159" actId="478"/>
          <ac:picMkLst>
            <pc:docMk/>
            <pc:sldMk cId="3573003042" sldId="482"/>
            <ac:picMk id="15" creationId="{DFC88BE4-7061-4DDC-ADC3-3159BA0B094D}"/>
          </ac:picMkLst>
        </pc:picChg>
        <pc:picChg chg="add del">
          <ac:chgData name="Hugo Kornelis" userId="6575f6931dc33de0" providerId="LiveId" clId="{FBEDFB1A-0E6C-4375-8CC1-A8C39790F331}" dt="2021-10-23T12:13:05.621" v="161" actId="478"/>
          <ac:picMkLst>
            <pc:docMk/>
            <pc:sldMk cId="3573003042" sldId="482"/>
            <ac:picMk id="17" creationId="{CD1A6F05-9BF6-4E0E-AEEC-9E4660538BF8}"/>
          </ac:picMkLst>
        </pc:picChg>
        <pc:picChg chg="add del">
          <ac:chgData name="Hugo Kornelis" userId="6575f6931dc33de0" providerId="LiveId" clId="{FBEDFB1A-0E6C-4375-8CC1-A8C39790F331}" dt="2021-10-23T12:13:49.572" v="163" actId="478"/>
          <ac:picMkLst>
            <pc:docMk/>
            <pc:sldMk cId="3573003042" sldId="482"/>
            <ac:picMk id="19" creationId="{EDFDEF56-1316-4F56-80AF-A10B4C87ED82}"/>
          </ac:picMkLst>
        </pc:picChg>
        <pc:picChg chg="add mod">
          <ac:chgData name="Hugo Kornelis" userId="6575f6931dc33de0" providerId="LiveId" clId="{FBEDFB1A-0E6C-4375-8CC1-A8C39790F331}" dt="2021-10-23T12:35:08.006" v="1027" actId="1076"/>
          <ac:picMkLst>
            <pc:docMk/>
            <pc:sldMk cId="3573003042" sldId="482"/>
            <ac:picMk id="22" creationId="{89FD68AC-1ECE-47B6-B915-B87F1E6398FC}"/>
          </ac:picMkLst>
        </pc:picChg>
      </pc:sldChg>
      <pc:sldChg chg="addSp delSp modSp new mod modTransition modAnim">
        <pc:chgData name="Hugo Kornelis" userId="6575f6931dc33de0" providerId="LiveId" clId="{FBEDFB1A-0E6C-4375-8CC1-A8C39790F331}" dt="2021-10-23T12:48:12.844" v="1108"/>
        <pc:sldMkLst>
          <pc:docMk/>
          <pc:sldMk cId="2773396221" sldId="483"/>
        </pc:sldMkLst>
        <pc:spChg chg="mod">
          <ac:chgData name="Hugo Kornelis" userId="6575f6931dc33de0" providerId="LiveId" clId="{FBEDFB1A-0E6C-4375-8CC1-A8C39790F331}" dt="2021-10-23T12:25:21.558" v="704" actId="790"/>
          <ac:spMkLst>
            <pc:docMk/>
            <pc:sldMk cId="2773396221" sldId="483"/>
            <ac:spMk id="2" creationId="{D4D2960D-DEFE-4AC9-A71A-1C61CABBCAFB}"/>
          </ac:spMkLst>
        </pc:spChg>
        <pc:spChg chg="del mod">
          <ac:chgData name="Hugo Kornelis" userId="6575f6931dc33de0" providerId="LiveId" clId="{FBEDFB1A-0E6C-4375-8CC1-A8C39790F331}" dt="2021-10-23T12:38:18.298" v="1029" actId="478"/>
          <ac:spMkLst>
            <pc:docMk/>
            <pc:sldMk cId="2773396221" sldId="483"/>
            <ac:spMk id="3" creationId="{9AAD1DE2-7AB4-4A6B-8763-47CD3155A684}"/>
          </ac:spMkLst>
        </pc:spChg>
        <pc:spChg chg="add del mod">
          <ac:chgData name="Hugo Kornelis" userId="6575f6931dc33de0" providerId="LiveId" clId="{FBEDFB1A-0E6C-4375-8CC1-A8C39790F331}" dt="2021-10-23T12:38:21.137" v="1031" actId="478"/>
          <ac:spMkLst>
            <pc:docMk/>
            <pc:sldMk cId="2773396221" sldId="483"/>
            <ac:spMk id="7" creationId="{E9D10831-D08C-452D-AFE8-28A8FC9C1DE0}"/>
          </ac:spMkLst>
        </pc:spChg>
        <pc:spChg chg="add mod">
          <ac:chgData name="Hugo Kornelis" userId="6575f6931dc33de0" providerId="LiveId" clId="{FBEDFB1A-0E6C-4375-8CC1-A8C39790F331}" dt="2021-10-23T12:47:27.252" v="1106" actId="14100"/>
          <ac:spMkLst>
            <pc:docMk/>
            <pc:sldMk cId="2773396221" sldId="483"/>
            <ac:spMk id="13" creationId="{BC620CF2-49A8-47B2-BD73-690C54DE4963}"/>
          </ac:spMkLst>
        </pc:spChg>
        <pc:picChg chg="add mod">
          <ac:chgData name="Hugo Kornelis" userId="6575f6931dc33de0" providerId="LiveId" clId="{FBEDFB1A-0E6C-4375-8CC1-A8C39790F331}" dt="2021-10-23T12:38:34.230" v="1034" actId="1076"/>
          <ac:picMkLst>
            <pc:docMk/>
            <pc:sldMk cId="2773396221" sldId="483"/>
            <ac:picMk id="9" creationId="{F6335FEF-C918-47CE-9593-4B0D27830EA2}"/>
          </ac:picMkLst>
        </pc:picChg>
        <pc:picChg chg="add mod">
          <ac:chgData name="Hugo Kornelis" userId="6575f6931dc33de0" providerId="LiveId" clId="{FBEDFB1A-0E6C-4375-8CC1-A8C39790F331}" dt="2021-10-23T12:42:37.569" v="1073" actId="1076"/>
          <ac:picMkLst>
            <pc:docMk/>
            <pc:sldMk cId="2773396221" sldId="483"/>
            <ac:picMk id="10" creationId="{4CE07FE3-CAA3-44A3-85EE-0D0263D1FF64}"/>
          </ac:picMkLst>
        </pc:picChg>
        <pc:picChg chg="add del mod modCrop">
          <ac:chgData name="Hugo Kornelis" userId="6575f6931dc33de0" providerId="LiveId" clId="{FBEDFB1A-0E6C-4375-8CC1-A8C39790F331}" dt="2021-10-23T12:44:03.290" v="1087" actId="478"/>
          <ac:picMkLst>
            <pc:docMk/>
            <pc:sldMk cId="2773396221" sldId="483"/>
            <ac:picMk id="12" creationId="{1171CE70-CD95-4AD9-A328-B2672C5AD3F3}"/>
          </ac:picMkLst>
        </pc:picChg>
      </pc:sldChg>
      <pc:sldChg chg="modSp new mod modTransition">
        <pc:chgData name="Hugo Kornelis" userId="6575f6931dc33de0" providerId="LiveId" clId="{FBEDFB1A-0E6C-4375-8CC1-A8C39790F331}" dt="2021-10-23T12:49:09.338" v="1189" actId="6549"/>
        <pc:sldMkLst>
          <pc:docMk/>
          <pc:sldMk cId="2940226030" sldId="484"/>
        </pc:sldMkLst>
        <pc:spChg chg="mod">
          <ac:chgData name="Hugo Kornelis" userId="6575f6931dc33de0" providerId="LiveId" clId="{FBEDFB1A-0E6C-4375-8CC1-A8C39790F331}" dt="2021-10-23T12:26:09.469" v="773" actId="790"/>
          <ac:spMkLst>
            <pc:docMk/>
            <pc:sldMk cId="2940226030" sldId="484"/>
            <ac:spMk id="2" creationId="{FF73078E-1DA7-4784-98AA-DDB1E863ABC2}"/>
          </ac:spMkLst>
        </pc:spChg>
        <pc:spChg chg="mod">
          <ac:chgData name="Hugo Kornelis" userId="6575f6931dc33de0" providerId="LiveId" clId="{FBEDFB1A-0E6C-4375-8CC1-A8C39790F331}" dt="2021-10-23T12:49:09.338" v="1189" actId="6549"/>
          <ac:spMkLst>
            <pc:docMk/>
            <pc:sldMk cId="2940226030" sldId="484"/>
            <ac:spMk id="3" creationId="{7F3690F8-DED2-4DB8-858C-82D0015CDACA}"/>
          </ac:spMkLst>
        </pc:spChg>
      </pc:sldChg>
      <pc:sldChg chg="addSp delSp modSp new mod modTransition modAnim">
        <pc:chgData name="Hugo Kornelis" userId="6575f6931dc33de0" providerId="LiveId" clId="{FBEDFB1A-0E6C-4375-8CC1-A8C39790F331}" dt="2021-10-23T12:48:12.844" v="1108"/>
        <pc:sldMkLst>
          <pc:docMk/>
          <pc:sldMk cId="4173760081" sldId="485"/>
        </pc:sldMkLst>
        <pc:spChg chg="mod">
          <ac:chgData name="Hugo Kornelis" userId="6575f6931dc33de0" providerId="LiveId" clId="{FBEDFB1A-0E6C-4375-8CC1-A8C39790F331}" dt="2021-10-23T12:31:30.158" v="1006" actId="790"/>
          <ac:spMkLst>
            <pc:docMk/>
            <pc:sldMk cId="4173760081" sldId="485"/>
            <ac:spMk id="2" creationId="{FE163E78-B642-4699-9D22-6C2A1F2C8C01}"/>
          </ac:spMkLst>
        </pc:spChg>
        <pc:spChg chg="del">
          <ac:chgData name="Hugo Kornelis" userId="6575f6931dc33de0" providerId="LiveId" clId="{FBEDFB1A-0E6C-4375-8CC1-A8C39790F331}" dt="2021-10-23T12:31:31.926" v="1007" actId="478"/>
          <ac:spMkLst>
            <pc:docMk/>
            <pc:sldMk cId="4173760081" sldId="485"/>
            <ac:spMk id="3" creationId="{E266CEC0-D6F6-41C4-B55E-F7B0F0C910D5}"/>
          </ac:spMkLst>
        </pc:spChg>
        <pc:spChg chg="add del mod">
          <ac:chgData name="Hugo Kornelis" userId="6575f6931dc33de0" providerId="LiveId" clId="{FBEDFB1A-0E6C-4375-8CC1-A8C39790F331}" dt="2021-10-23T12:32:02.048" v="1011"/>
          <ac:spMkLst>
            <pc:docMk/>
            <pc:sldMk cId="4173760081" sldId="485"/>
            <ac:spMk id="6" creationId="{C1562F51-33EF-4F70-92C8-C2B84FC57926}"/>
          </ac:spMkLst>
        </pc:spChg>
        <pc:spChg chg="add mod">
          <ac:chgData name="Hugo Kornelis" userId="6575f6931dc33de0" providerId="LiveId" clId="{FBEDFB1A-0E6C-4375-8CC1-A8C39790F331}" dt="2021-10-23T12:32:22.305" v="1019" actId="14100"/>
          <ac:spMkLst>
            <pc:docMk/>
            <pc:sldMk cId="4173760081" sldId="485"/>
            <ac:spMk id="7" creationId="{7D7F095C-62F3-4C27-96A5-68C01DDBEB66}"/>
          </ac:spMkLst>
        </pc:spChg>
      </pc:sldChg>
      <pc:sldChg chg="modSp add mod">
        <pc:chgData name="Hugo Kornelis" userId="6575f6931dc33de0" providerId="LiveId" clId="{FBEDFB1A-0E6C-4375-8CC1-A8C39790F331}" dt="2021-10-23T12:48:47.009" v="1156" actId="790"/>
        <pc:sldMkLst>
          <pc:docMk/>
          <pc:sldMk cId="1733172618" sldId="486"/>
        </pc:sldMkLst>
        <pc:spChg chg="mod">
          <ac:chgData name="Hugo Kornelis" userId="6575f6931dc33de0" providerId="LiveId" clId="{FBEDFB1A-0E6C-4375-8CC1-A8C39790F331}" dt="2021-10-23T12:48:47.009" v="1156" actId="790"/>
          <ac:spMkLst>
            <pc:docMk/>
            <pc:sldMk cId="1733172618" sldId="486"/>
            <ac:spMk id="2" creationId="{FE163E78-B642-4699-9D22-6C2A1F2C8C01}"/>
          </ac:spMkLst>
        </pc:spChg>
      </pc:sldChg>
      <pc:sldChg chg="modSp add mod">
        <pc:chgData name="Hugo Kornelis" userId="6575f6931dc33de0" providerId="LiveId" clId="{FBEDFB1A-0E6C-4375-8CC1-A8C39790F331}" dt="2021-10-23T12:49:03.238" v="1182" actId="790"/>
        <pc:sldMkLst>
          <pc:docMk/>
          <pc:sldMk cId="2034428149" sldId="487"/>
        </pc:sldMkLst>
        <pc:spChg chg="mod">
          <ac:chgData name="Hugo Kornelis" userId="6575f6931dc33de0" providerId="LiveId" clId="{FBEDFB1A-0E6C-4375-8CC1-A8C39790F331}" dt="2021-10-23T12:49:03.238" v="1182" actId="790"/>
          <ac:spMkLst>
            <pc:docMk/>
            <pc:sldMk cId="2034428149" sldId="487"/>
            <ac:spMk id="2" creationId="{FE163E78-B642-4699-9D22-6C2A1F2C8C01}"/>
          </ac:spMkLst>
        </pc:spChg>
      </pc:sldChg>
    </pc:docChg>
  </pc:docChgLst>
  <pc:docChgLst>
    <pc:chgData name="Hugo Kornelis" userId="6575f6931dc33de0" providerId="LiveId" clId="{EC0853EF-A05E-4181-9975-784B1EE942CB}"/>
    <pc:docChg chg="undo custSel addSld delSld modSld">
      <pc:chgData name="Hugo Kornelis" userId="6575f6931dc33de0" providerId="LiveId" clId="{EC0853EF-A05E-4181-9975-784B1EE942CB}" dt="2021-05-12T11:02:27.445" v="119" actId="6549"/>
      <pc:docMkLst>
        <pc:docMk/>
      </pc:docMkLst>
      <pc:sldChg chg="add del">
        <pc:chgData name="Hugo Kornelis" userId="6575f6931dc33de0" providerId="LiveId" clId="{EC0853EF-A05E-4181-9975-784B1EE942CB}" dt="2021-05-05T14:32:36.364" v="2"/>
        <pc:sldMkLst>
          <pc:docMk/>
          <pc:sldMk cId="1181841725" sldId="256"/>
        </pc:sldMkLst>
      </pc:sldChg>
      <pc:sldChg chg="add del">
        <pc:chgData name="Hugo Kornelis" userId="6575f6931dc33de0" providerId="LiveId" clId="{EC0853EF-A05E-4181-9975-784B1EE942CB}" dt="2021-05-05T14:34:34.994" v="115" actId="47"/>
        <pc:sldMkLst>
          <pc:docMk/>
          <pc:sldMk cId="3641753342" sldId="256"/>
        </pc:sldMkLst>
      </pc:sldChg>
      <pc:sldChg chg="add del">
        <pc:chgData name="Hugo Kornelis" userId="6575f6931dc33de0" providerId="LiveId" clId="{EC0853EF-A05E-4181-9975-784B1EE942CB}" dt="2021-05-05T14:32:42.688" v="5"/>
        <pc:sldMkLst>
          <pc:docMk/>
          <pc:sldMk cId="866618037" sldId="338"/>
        </pc:sldMkLst>
      </pc:sldChg>
      <pc:sldChg chg="add del">
        <pc:chgData name="Hugo Kornelis" userId="6575f6931dc33de0" providerId="LiveId" clId="{EC0853EF-A05E-4181-9975-784B1EE942CB}" dt="2021-05-05T14:32:42.688" v="5"/>
        <pc:sldMkLst>
          <pc:docMk/>
          <pc:sldMk cId="2654703848" sldId="339"/>
        </pc:sldMkLst>
      </pc:sldChg>
      <pc:sldChg chg="modSp add mod">
        <pc:chgData name="Hugo Kornelis" userId="6575f6931dc33de0" providerId="LiveId" clId="{EC0853EF-A05E-4181-9975-784B1EE942CB}" dt="2021-05-05T14:34:30.317" v="114" actId="404"/>
        <pc:sldMkLst>
          <pc:docMk/>
          <pc:sldMk cId="1181841725" sldId="432"/>
        </pc:sldMkLst>
        <pc:spChg chg="mod">
          <ac:chgData name="Hugo Kornelis" userId="6575f6931dc33de0" providerId="LiveId" clId="{EC0853EF-A05E-4181-9975-784B1EE942CB}" dt="2021-05-05T14:34:30.317" v="114" actId="404"/>
          <ac:spMkLst>
            <pc:docMk/>
            <pc:sldMk cId="1181841725" sldId="432"/>
            <ac:spMk id="2" creationId="{C85D72FC-0E59-4DC6-98A0-5E87DBCF4630}"/>
          </ac:spMkLst>
        </pc:spChg>
      </pc:sldChg>
      <pc:sldChg chg="modSp add del mod">
        <pc:chgData name="Hugo Kornelis" userId="6575f6931dc33de0" providerId="LiveId" clId="{EC0853EF-A05E-4181-9975-784B1EE942CB}" dt="2021-05-12T11:02:24.037" v="117" actId="6549"/>
        <pc:sldMkLst>
          <pc:docMk/>
          <pc:sldMk cId="2740046715" sldId="479"/>
        </pc:sldMkLst>
        <pc:spChg chg="mod">
          <ac:chgData name="Hugo Kornelis" userId="6575f6931dc33de0" providerId="LiveId" clId="{EC0853EF-A05E-4181-9975-784B1EE942CB}" dt="2021-05-12T11:02:24.037" v="117" actId="6549"/>
          <ac:spMkLst>
            <pc:docMk/>
            <pc:sldMk cId="2740046715" sldId="479"/>
            <ac:spMk id="3" creationId="{00000000-0000-0000-0000-000000000000}"/>
          </ac:spMkLst>
        </pc:spChg>
      </pc:sldChg>
      <pc:sldChg chg="modSp add del mod">
        <pc:chgData name="Hugo Kornelis" userId="6575f6931dc33de0" providerId="LiveId" clId="{EC0853EF-A05E-4181-9975-784B1EE942CB}" dt="2021-05-12T11:02:27.445" v="119" actId="6549"/>
        <pc:sldMkLst>
          <pc:docMk/>
          <pc:sldMk cId="1278434480" sldId="480"/>
        </pc:sldMkLst>
        <pc:spChg chg="mod">
          <ac:chgData name="Hugo Kornelis" userId="6575f6931dc33de0" providerId="LiveId" clId="{EC0853EF-A05E-4181-9975-784B1EE942CB}" dt="2021-05-12T11:02:27.445" v="119" actId="6549"/>
          <ac:spMkLst>
            <pc:docMk/>
            <pc:sldMk cId="1278434480" sldId="480"/>
            <ac:spMk id="3" creationId="{00000000-0000-0000-0000-000000000000}"/>
          </ac:spMkLst>
        </pc:spChg>
      </pc:sldChg>
    </pc:docChg>
  </pc:docChgLst>
  <pc:docChgLst>
    <pc:chgData name="Hugo Kornelis" userId="6575f6931dc33de0" providerId="LiveId" clId="{233AC422-824E-4967-AA78-B87BB9FA387F}"/>
    <pc:docChg chg="undo custSel addSld delSld modSld sldOrd">
      <pc:chgData name="Hugo Kornelis" userId="6575f6931dc33de0" providerId="LiveId" clId="{233AC422-824E-4967-AA78-B87BB9FA387F}" dt="2020-08-30T13:31:20.001" v="1369" actId="313"/>
      <pc:docMkLst>
        <pc:docMk/>
      </pc:docMkLst>
      <pc:sldChg chg="modSp modTransition">
        <pc:chgData name="Hugo Kornelis" userId="6575f6931dc33de0" providerId="LiveId" clId="{233AC422-824E-4967-AA78-B87BB9FA387F}" dt="2020-08-30T13:23:53.670" v="1184"/>
        <pc:sldMkLst>
          <pc:docMk/>
          <pc:sldMk cId="1181841725" sldId="256"/>
        </pc:sldMkLst>
        <pc:spChg chg="mod">
          <ac:chgData name="Hugo Kornelis" userId="6575f6931dc33de0" providerId="LiveId" clId="{233AC422-824E-4967-AA78-B87BB9FA387F}" dt="2020-08-28T13:07:37.073" v="38" actId="20577"/>
          <ac:spMkLst>
            <pc:docMk/>
            <pc:sldMk cId="1181841725" sldId="256"/>
            <ac:spMk id="2" creationId="{C85D72FC-0E59-4DC6-98A0-5E87DBCF4630}"/>
          </ac:spMkLst>
        </pc:spChg>
        <pc:spChg chg="mod">
          <ac:chgData name="Hugo Kornelis" userId="6575f6931dc33de0" providerId="LiveId" clId="{233AC422-824E-4967-AA78-B87BB9FA387F}" dt="2020-08-28T13:07:58.926" v="79" actId="20577"/>
          <ac:spMkLst>
            <pc:docMk/>
            <pc:sldMk cId="1181841725" sldId="256"/>
            <ac:spMk id="3" creationId="{4EA2195B-14F6-4B4E-81FC-BBDC15C3F5E9}"/>
          </ac:spMkLst>
        </pc:spChg>
      </pc:sldChg>
      <pc:sldChg chg="del">
        <pc:chgData name="Hugo Kornelis" userId="6575f6931dc33de0" providerId="LiveId" clId="{233AC422-824E-4967-AA78-B87BB9FA387F}" dt="2020-08-28T13:12:02.608" v="96" actId="2696"/>
        <pc:sldMkLst>
          <pc:docMk/>
          <pc:sldMk cId="706777972" sldId="269"/>
        </pc:sldMkLst>
      </pc:sldChg>
      <pc:sldChg chg="delSp add modTransition delAnim">
        <pc:chgData name="Hugo Kornelis" userId="6575f6931dc33de0" providerId="LiveId" clId="{233AC422-824E-4967-AA78-B87BB9FA387F}" dt="2020-08-30T13:23:53.670" v="1184"/>
        <pc:sldMkLst>
          <pc:docMk/>
          <pc:sldMk cId="2927280188" sldId="269"/>
        </pc:sldMkLst>
        <pc:spChg chg="del">
          <ac:chgData name="Hugo Kornelis" userId="6575f6931dc33de0" providerId="LiveId" clId="{233AC422-824E-4967-AA78-B87BB9FA387F}" dt="2020-08-30T13:09:10.933" v="345" actId="478"/>
          <ac:spMkLst>
            <pc:docMk/>
            <pc:sldMk cId="2927280188" sldId="269"/>
            <ac:spMk id="3" creationId="{62F834DA-DC84-4C0A-A7F7-493CAE718E3A}"/>
          </ac:spMkLst>
        </pc:spChg>
      </pc:sldChg>
      <pc:sldChg chg="del">
        <pc:chgData name="Hugo Kornelis" userId="6575f6931dc33de0" providerId="LiveId" clId="{233AC422-824E-4967-AA78-B87BB9FA387F}" dt="2020-08-30T13:07:33.951" v="340" actId="2696"/>
        <pc:sldMkLst>
          <pc:docMk/>
          <pc:sldMk cId="2999099414" sldId="274"/>
        </pc:sldMkLst>
      </pc:sldChg>
      <pc:sldChg chg="addSp delSp modSp modTransition delAnim modAnim">
        <pc:chgData name="Hugo Kornelis" userId="6575f6931dc33de0" providerId="LiveId" clId="{233AC422-824E-4967-AA78-B87BB9FA387F}" dt="2020-08-30T13:23:53.670" v="1184"/>
        <pc:sldMkLst>
          <pc:docMk/>
          <pc:sldMk cId="3196889000" sldId="276"/>
        </pc:sldMkLst>
        <pc:spChg chg="mod">
          <ac:chgData name="Hugo Kornelis" userId="6575f6931dc33de0" providerId="LiveId" clId="{233AC422-824E-4967-AA78-B87BB9FA387F}" dt="2020-08-30T13:03:37.296" v="300"/>
          <ac:spMkLst>
            <pc:docMk/>
            <pc:sldMk cId="3196889000" sldId="276"/>
            <ac:spMk id="2" creationId="{366715AE-FF52-45A0-A53A-905904B8A0DB}"/>
          </ac:spMkLst>
        </pc:spChg>
        <pc:spChg chg="add del mod">
          <ac:chgData name="Hugo Kornelis" userId="6575f6931dc33de0" providerId="LiveId" clId="{233AC422-824E-4967-AA78-B87BB9FA387F}" dt="2020-08-28T14:16:41.416" v="191" actId="478"/>
          <ac:spMkLst>
            <pc:docMk/>
            <pc:sldMk cId="3196889000" sldId="276"/>
            <ac:spMk id="5" creationId="{BBC8428E-7D3E-4B39-BACB-D83E4BE22CCD}"/>
          </ac:spMkLst>
        </pc:spChg>
        <pc:spChg chg="add del">
          <ac:chgData name="Hugo Kornelis" userId="6575f6931dc33de0" providerId="LiveId" clId="{233AC422-824E-4967-AA78-B87BB9FA387F}" dt="2020-08-30T13:01:46.368" v="266"/>
          <ac:spMkLst>
            <pc:docMk/>
            <pc:sldMk cId="3196889000" sldId="276"/>
            <ac:spMk id="8" creationId="{D2475818-417E-4583-B17A-FD67AACF5EB2}"/>
          </ac:spMkLst>
        </pc:spChg>
        <pc:spChg chg="add del mod">
          <ac:chgData name="Hugo Kornelis" userId="6575f6931dc33de0" providerId="LiveId" clId="{233AC422-824E-4967-AA78-B87BB9FA387F}" dt="2020-08-30T13:03:51.207" v="303" actId="478"/>
          <ac:spMkLst>
            <pc:docMk/>
            <pc:sldMk cId="3196889000" sldId="276"/>
            <ac:spMk id="9" creationId="{CF129980-3F19-4228-86B0-C26C9B2F8B27}"/>
          </ac:spMkLst>
        </pc:spChg>
        <pc:spChg chg="add del mod">
          <ac:chgData name="Hugo Kornelis" userId="6575f6931dc33de0" providerId="LiveId" clId="{233AC422-824E-4967-AA78-B87BB9FA387F}" dt="2020-08-30T13:03:51.207" v="303" actId="478"/>
          <ac:spMkLst>
            <pc:docMk/>
            <pc:sldMk cId="3196889000" sldId="276"/>
            <ac:spMk id="10" creationId="{D517B034-EF49-4B58-8B40-898BA2A4DCAD}"/>
          </ac:spMkLst>
        </pc:spChg>
        <pc:spChg chg="add mod">
          <ac:chgData name="Hugo Kornelis" userId="6575f6931dc33de0" providerId="LiveId" clId="{233AC422-824E-4967-AA78-B87BB9FA387F}" dt="2020-08-30T13:04:02.946" v="305" actId="167"/>
          <ac:spMkLst>
            <pc:docMk/>
            <pc:sldMk cId="3196889000" sldId="276"/>
            <ac:spMk id="11" creationId="{737DB938-6002-46DE-8873-A2BBE246ED5E}"/>
          </ac:spMkLst>
        </pc:spChg>
        <pc:spChg chg="add mod">
          <ac:chgData name="Hugo Kornelis" userId="6575f6931dc33de0" providerId="LiveId" clId="{233AC422-824E-4967-AA78-B87BB9FA387F}" dt="2020-08-30T13:04:20.658" v="308" actId="14100"/>
          <ac:spMkLst>
            <pc:docMk/>
            <pc:sldMk cId="3196889000" sldId="276"/>
            <ac:spMk id="12" creationId="{B83C699D-9F41-44CB-ABEB-0FE7BE8EAC45}"/>
          </ac:spMkLst>
        </pc:spChg>
        <pc:spChg chg="add mod">
          <ac:chgData name="Hugo Kornelis" userId="6575f6931dc33de0" providerId="LiveId" clId="{233AC422-824E-4967-AA78-B87BB9FA387F}" dt="2020-08-30T13:04:32.138" v="312" actId="14100"/>
          <ac:spMkLst>
            <pc:docMk/>
            <pc:sldMk cId="3196889000" sldId="276"/>
            <ac:spMk id="13" creationId="{8E51ABFF-279E-4AA4-B742-B1D345C2B073}"/>
          </ac:spMkLst>
        </pc:spChg>
        <pc:spChg chg="del">
          <ac:chgData name="Hugo Kornelis" userId="6575f6931dc33de0" providerId="LiveId" clId="{233AC422-824E-4967-AA78-B87BB9FA387F}" dt="2020-08-28T14:16:38.778" v="190" actId="478"/>
          <ac:spMkLst>
            <pc:docMk/>
            <pc:sldMk cId="3196889000" sldId="276"/>
            <ac:spMk id="19" creationId="{8E5ACEB8-4014-41BA-A453-6C6220854A0A}"/>
          </ac:spMkLst>
        </pc:spChg>
        <pc:picChg chg="add mod">
          <ac:chgData name="Hugo Kornelis" userId="6575f6931dc33de0" providerId="LiveId" clId="{233AC422-824E-4967-AA78-B87BB9FA387F}" dt="2020-08-30T13:04:23.147" v="310" actId="1076"/>
          <ac:picMkLst>
            <pc:docMk/>
            <pc:sldMk cId="3196889000" sldId="276"/>
            <ac:picMk id="6" creationId="{C56E362E-94DD-4048-8E54-FD22C3CA2609}"/>
          </ac:picMkLst>
        </pc:picChg>
        <pc:picChg chg="add mod ord">
          <ac:chgData name="Hugo Kornelis" userId="6575f6931dc33de0" providerId="LiveId" clId="{233AC422-824E-4967-AA78-B87BB9FA387F}" dt="2020-08-30T13:04:34.224" v="313" actId="167"/>
          <ac:picMkLst>
            <pc:docMk/>
            <pc:sldMk cId="3196889000" sldId="276"/>
            <ac:picMk id="7" creationId="{F20CDC1E-9DAB-45D2-9E03-6EC2A0ED2C10}"/>
          </ac:picMkLst>
        </pc:picChg>
      </pc:sldChg>
      <pc:sldChg chg="del">
        <pc:chgData name="Hugo Kornelis" userId="6575f6931dc33de0" providerId="LiveId" clId="{233AC422-824E-4967-AA78-B87BB9FA387F}" dt="2020-08-30T13:07:29.408" v="314" actId="2696"/>
        <pc:sldMkLst>
          <pc:docMk/>
          <pc:sldMk cId="2958042035" sldId="277"/>
        </pc:sldMkLst>
      </pc:sldChg>
      <pc:sldChg chg="del">
        <pc:chgData name="Hugo Kornelis" userId="6575f6931dc33de0" providerId="LiveId" clId="{233AC422-824E-4967-AA78-B87BB9FA387F}" dt="2020-08-30T13:07:29.418" v="315" actId="2696"/>
        <pc:sldMkLst>
          <pc:docMk/>
          <pc:sldMk cId="3703577723" sldId="278"/>
        </pc:sldMkLst>
      </pc:sldChg>
      <pc:sldChg chg="del">
        <pc:chgData name="Hugo Kornelis" userId="6575f6931dc33de0" providerId="LiveId" clId="{233AC422-824E-4967-AA78-B87BB9FA387F}" dt="2020-08-30T13:07:29.429" v="316" actId="2696"/>
        <pc:sldMkLst>
          <pc:docMk/>
          <pc:sldMk cId="3864181689" sldId="279"/>
        </pc:sldMkLst>
      </pc:sldChg>
      <pc:sldChg chg="del">
        <pc:chgData name="Hugo Kornelis" userId="6575f6931dc33de0" providerId="LiveId" clId="{233AC422-824E-4967-AA78-B87BB9FA387F}" dt="2020-08-30T13:07:29.440" v="317" actId="2696"/>
        <pc:sldMkLst>
          <pc:docMk/>
          <pc:sldMk cId="3164396709" sldId="280"/>
        </pc:sldMkLst>
      </pc:sldChg>
      <pc:sldChg chg="del">
        <pc:chgData name="Hugo Kornelis" userId="6575f6931dc33de0" providerId="LiveId" clId="{233AC422-824E-4967-AA78-B87BB9FA387F}" dt="2020-08-30T13:07:29.460" v="318" actId="2696"/>
        <pc:sldMkLst>
          <pc:docMk/>
          <pc:sldMk cId="4022918906" sldId="306"/>
        </pc:sldMkLst>
      </pc:sldChg>
      <pc:sldChg chg="del">
        <pc:chgData name="Hugo Kornelis" userId="6575f6931dc33de0" providerId="LiveId" clId="{233AC422-824E-4967-AA78-B87BB9FA387F}" dt="2020-08-30T13:07:29.483" v="319" actId="2696"/>
        <pc:sldMkLst>
          <pc:docMk/>
          <pc:sldMk cId="978665480" sldId="307"/>
        </pc:sldMkLst>
      </pc:sldChg>
      <pc:sldChg chg="del">
        <pc:chgData name="Hugo Kornelis" userId="6575f6931dc33de0" providerId="LiveId" clId="{233AC422-824E-4967-AA78-B87BB9FA387F}" dt="2020-08-30T13:07:29.496" v="320" actId="2696"/>
        <pc:sldMkLst>
          <pc:docMk/>
          <pc:sldMk cId="3151276910" sldId="308"/>
        </pc:sldMkLst>
      </pc:sldChg>
      <pc:sldChg chg="del">
        <pc:chgData name="Hugo Kornelis" userId="6575f6931dc33de0" providerId="LiveId" clId="{233AC422-824E-4967-AA78-B87BB9FA387F}" dt="2020-08-30T13:07:29.506" v="321" actId="2696"/>
        <pc:sldMkLst>
          <pc:docMk/>
          <pc:sldMk cId="1217114439" sldId="309"/>
        </pc:sldMkLst>
      </pc:sldChg>
      <pc:sldChg chg="del">
        <pc:chgData name="Hugo Kornelis" userId="6575f6931dc33de0" providerId="LiveId" clId="{233AC422-824E-4967-AA78-B87BB9FA387F}" dt="2020-08-30T13:07:29.515" v="322" actId="2696"/>
        <pc:sldMkLst>
          <pc:docMk/>
          <pc:sldMk cId="1280697481" sldId="310"/>
        </pc:sldMkLst>
      </pc:sldChg>
      <pc:sldChg chg="del">
        <pc:chgData name="Hugo Kornelis" userId="6575f6931dc33de0" providerId="LiveId" clId="{233AC422-824E-4967-AA78-B87BB9FA387F}" dt="2020-08-30T13:07:29.524" v="323" actId="2696"/>
        <pc:sldMkLst>
          <pc:docMk/>
          <pc:sldMk cId="830676969" sldId="311"/>
        </pc:sldMkLst>
      </pc:sldChg>
      <pc:sldChg chg="del">
        <pc:chgData name="Hugo Kornelis" userId="6575f6931dc33de0" providerId="LiveId" clId="{233AC422-824E-4967-AA78-B87BB9FA387F}" dt="2020-08-30T13:07:29.536" v="324" actId="2696"/>
        <pc:sldMkLst>
          <pc:docMk/>
          <pc:sldMk cId="2630506554" sldId="312"/>
        </pc:sldMkLst>
      </pc:sldChg>
      <pc:sldChg chg="del">
        <pc:chgData name="Hugo Kornelis" userId="6575f6931dc33de0" providerId="LiveId" clId="{233AC422-824E-4967-AA78-B87BB9FA387F}" dt="2020-08-30T13:07:29.546" v="325" actId="2696"/>
        <pc:sldMkLst>
          <pc:docMk/>
          <pc:sldMk cId="812245076" sldId="313"/>
        </pc:sldMkLst>
      </pc:sldChg>
      <pc:sldChg chg="del">
        <pc:chgData name="Hugo Kornelis" userId="6575f6931dc33de0" providerId="LiveId" clId="{233AC422-824E-4967-AA78-B87BB9FA387F}" dt="2020-08-30T13:07:29.556" v="326" actId="2696"/>
        <pc:sldMkLst>
          <pc:docMk/>
          <pc:sldMk cId="4011063106" sldId="314"/>
        </pc:sldMkLst>
      </pc:sldChg>
      <pc:sldChg chg="del">
        <pc:chgData name="Hugo Kornelis" userId="6575f6931dc33de0" providerId="LiveId" clId="{233AC422-824E-4967-AA78-B87BB9FA387F}" dt="2020-08-30T13:07:29.566" v="327" actId="2696"/>
        <pc:sldMkLst>
          <pc:docMk/>
          <pc:sldMk cId="3005925353" sldId="315"/>
        </pc:sldMkLst>
      </pc:sldChg>
      <pc:sldChg chg="del">
        <pc:chgData name="Hugo Kornelis" userId="6575f6931dc33de0" providerId="LiveId" clId="{233AC422-824E-4967-AA78-B87BB9FA387F}" dt="2020-08-30T13:07:29.576" v="328" actId="2696"/>
        <pc:sldMkLst>
          <pc:docMk/>
          <pc:sldMk cId="2120634629" sldId="316"/>
        </pc:sldMkLst>
      </pc:sldChg>
      <pc:sldChg chg="del">
        <pc:chgData name="Hugo Kornelis" userId="6575f6931dc33de0" providerId="LiveId" clId="{233AC422-824E-4967-AA78-B87BB9FA387F}" dt="2020-08-30T13:07:29.586" v="329" actId="2696"/>
        <pc:sldMkLst>
          <pc:docMk/>
          <pc:sldMk cId="2584765461" sldId="317"/>
        </pc:sldMkLst>
      </pc:sldChg>
      <pc:sldChg chg="del">
        <pc:chgData name="Hugo Kornelis" userId="6575f6931dc33de0" providerId="LiveId" clId="{233AC422-824E-4967-AA78-B87BB9FA387F}" dt="2020-08-30T13:07:29.593" v="330" actId="2696"/>
        <pc:sldMkLst>
          <pc:docMk/>
          <pc:sldMk cId="61748346" sldId="318"/>
        </pc:sldMkLst>
      </pc:sldChg>
      <pc:sldChg chg="del">
        <pc:chgData name="Hugo Kornelis" userId="6575f6931dc33de0" providerId="LiveId" clId="{233AC422-824E-4967-AA78-B87BB9FA387F}" dt="2020-08-30T13:07:29.602" v="331" actId="2696"/>
        <pc:sldMkLst>
          <pc:docMk/>
          <pc:sldMk cId="2957653290" sldId="319"/>
        </pc:sldMkLst>
      </pc:sldChg>
      <pc:sldChg chg="del">
        <pc:chgData name="Hugo Kornelis" userId="6575f6931dc33de0" providerId="LiveId" clId="{233AC422-824E-4967-AA78-B87BB9FA387F}" dt="2020-08-30T13:07:29.610" v="332" actId="2696"/>
        <pc:sldMkLst>
          <pc:docMk/>
          <pc:sldMk cId="3413371250" sldId="320"/>
        </pc:sldMkLst>
      </pc:sldChg>
      <pc:sldChg chg="del">
        <pc:chgData name="Hugo Kornelis" userId="6575f6931dc33de0" providerId="LiveId" clId="{233AC422-824E-4967-AA78-B87BB9FA387F}" dt="2020-08-30T13:07:29.627" v="334" actId="2696"/>
        <pc:sldMkLst>
          <pc:docMk/>
          <pc:sldMk cId="3751088923" sldId="322"/>
        </pc:sldMkLst>
      </pc:sldChg>
      <pc:sldChg chg="del">
        <pc:chgData name="Hugo Kornelis" userId="6575f6931dc33de0" providerId="LiveId" clId="{233AC422-824E-4967-AA78-B87BB9FA387F}" dt="2020-08-30T13:07:29.620" v="333" actId="2696"/>
        <pc:sldMkLst>
          <pc:docMk/>
          <pc:sldMk cId="3091566155" sldId="323"/>
        </pc:sldMkLst>
      </pc:sldChg>
      <pc:sldChg chg="del">
        <pc:chgData name="Hugo Kornelis" userId="6575f6931dc33de0" providerId="LiveId" clId="{233AC422-824E-4967-AA78-B87BB9FA387F}" dt="2020-08-30T13:07:29.637" v="335" actId="2696"/>
        <pc:sldMkLst>
          <pc:docMk/>
          <pc:sldMk cId="2430653896" sldId="324"/>
        </pc:sldMkLst>
      </pc:sldChg>
      <pc:sldChg chg="del">
        <pc:chgData name="Hugo Kornelis" userId="6575f6931dc33de0" providerId="LiveId" clId="{233AC422-824E-4967-AA78-B87BB9FA387F}" dt="2020-08-30T13:07:29.647" v="336" actId="2696"/>
        <pc:sldMkLst>
          <pc:docMk/>
          <pc:sldMk cId="3221770627" sldId="325"/>
        </pc:sldMkLst>
      </pc:sldChg>
      <pc:sldChg chg="del">
        <pc:chgData name="Hugo Kornelis" userId="6575f6931dc33de0" providerId="LiveId" clId="{233AC422-824E-4967-AA78-B87BB9FA387F}" dt="2020-08-30T13:07:29.656" v="337" actId="2696"/>
        <pc:sldMkLst>
          <pc:docMk/>
          <pc:sldMk cId="4042824913" sldId="326"/>
        </pc:sldMkLst>
      </pc:sldChg>
      <pc:sldChg chg="del">
        <pc:chgData name="Hugo Kornelis" userId="6575f6931dc33de0" providerId="LiveId" clId="{233AC422-824E-4967-AA78-B87BB9FA387F}" dt="2020-08-30T13:07:29.666" v="338" actId="2696"/>
        <pc:sldMkLst>
          <pc:docMk/>
          <pc:sldMk cId="1635521975" sldId="327"/>
        </pc:sldMkLst>
      </pc:sldChg>
      <pc:sldChg chg="del">
        <pc:chgData name="Hugo Kornelis" userId="6575f6931dc33de0" providerId="LiveId" clId="{233AC422-824E-4967-AA78-B87BB9FA387F}" dt="2020-08-30T13:07:29.674" v="339" actId="2696"/>
        <pc:sldMkLst>
          <pc:docMk/>
          <pc:sldMk cId="3586101054" sldId="328"/>
        </pc:sldMkLst>
      </pc:sldChg>
      <pc:sldChg chg="del">
        <pc:chgData name="Hugo Kornelis" userId="6575f6931dc33de0" providerId="LiveId" clId="{233AC422-824E-4967-AA78-B87BB9FA387F}" dt="2020-08-30T13:07:33.958" v="341" actId="2696"/>
        <pc:sldMkLst>
          <pc:docMk/>
          <pc:sldMk cId="170088826" sldId="330"/>
        </pc:sldMkLst>
      </pc:sldChg>
      <pc:sldChg chg="del">
        <pc:chgData name="Hugo Kornelis" userId="6575f6931dc33de0" providerId="LiveId" clId="{233AC422-824E-4967-AA78-B87BB9FA387F}" dt="2020-08-30T13:07:33.963" v="342" actId="2696"/>
        <pc:sldMkLst>
          <pc:docMk/>
          <pc:sldMk cId="898693919" sldId="331"/>
        </pc:sldMkLst>
      </pc:sldChg>
      <pc:sldChg chg="addSp delSp modSp add del delAnim modAnim">
        <pc:chgData name="Hugo Kornelis" userId="6575f6931dc33de0" providerId="LiveId" clId="{233AC422-824E-4967-AA78-B87BB9FA387F}" dt="2020-08-28T13:11:45.245" v="94" actId="2696"/>
        <pc:sldMkLst>
          <pc:docMk/>
          <pc:sldMk cId="170505951" sldId="333"/>
        </pc:sldMkLst>
        <pc:spChg chg="del mod">
          <ac:chgData name="Hugo Kornelis" userId="6575f6931dc33de0" providerId="LiveId" clId="{233AC422-824E-4967-AA78-B87BB9FA387F}" dt="2020-08-28T13:10:48.382" v="86" actId="478"/>
          <ac:spMkLst>
            <pc:docMk/>
            <pc:sldMk cId="170505951" sldId="333"/>
            <ac:spMk id="3" creationId="{00000000-0000-0000-0000-000000000000}"/>
          </ac:spMkLst>
        </pc:spChg>
        <pc:spChg chg="add del mod">
          <ac:chgData name="Hugo Kornelis" userId="6575f6931dc33de0" providerId="LiveId" clId="{233AC422-824E-4967-AA78-B87BB9FA387F}" dt="2020-08-28T13:10:17.679" v="82"/>
          <ac:spMkLst>
            <pc:docMk/>
            <pc:sldMk cId="170505951" sldId="333"/>
            <ac:spMk id="7" creationId="{2E4F6256-2737-4DEF-A42E-6A3A0B2A0034}"/>
          </ac:spMkLst>
        </pc:spChg>
        <pc:spChg chg="add del mod">
          <ac:chgData name="Hugo Kornelis" userId="6575f6931dc33de0" providerId="LiveId" clId="{233AC422-824E-4967-AA78-B87BB9FA387F}" dt="2020-08-28T13:10:17.679" v="82"/>
          <ac:spMkLst>
            <pc:docMk/>
            <pc:sldMk cId="170505951" sldId="333"/>
            <ac:spMk id="8" creationId="{2B2FD9EE-D9E3-43C7-9C6D-0956C963F7E6}"/>
          </ac:spMkLst>
        </pc:spChg>
        <pc:spChg chg="add del mod">
          <ac:chgData name="Hugo Kornelis" userId="6575f6931dc33de0" providerId="LiveId" clId="{233AC422-824E-4967-AA78-B87BB9FA387F}" dt="2020-08-28T13:10:17.679" v="82"/>
          <ac:spMkLst>
            <pc:docMk/>
            <pc:sldMk cId="170505951" sldId="333"/>
            <ac:spMk id="9" creationId="{B603F458-0EA5-4980-A210-266CA6933F3A}"/>
          </ac:spMkLst>
        </pc:spChg>
        <pc:spChg chg="add del mod">
          <ac:chgData name="Hugo Kornelis" userId="6575f6931dc33de0" providerId="LiveId" clId="{233AC422-824E-4967-AA78-B87BB9FA387F}" dt="2020-08-28T13:10:21.906" v="83"/>
          <ac:spMkLst>
            <pc:docMk/>
            <pc:sldMk cId="170505951" sldId="333"/>
            <ac:spMk id="10" creationId="{525B87FA-4CE7-4806-A014-0E16E1929FDF}"/>
          </ac:spMkLst>
        </pc:spChg>
        <pc:spChg chg="add del mod">
          <ac:chgData name="Hugo Kornelis" userId="6575f6931dc33de0" providerId="LiveId" clId="{233AC422-824E-4967-AA78-B87BB9FA387F}" dt="2020-08-28T13:10:21.906" v="83"/>
          <ac:spMkLst>
            <pc:docMk/>
            <pc:sldMk cId="170505951" sldId="333"/>
            <ac:spMk id="11" creationId="{B5E72515-38D1-41CA-A728-822C3B527019}"/>
          </ac:spMkLst>
        </pc:spChg>
        <pc:spChg chg="add del mod">
          <ac:chgData name="Hugo Kornelis" userId="6575f6931dc33de0" providerId="LiveId" clId="{233AC422-824E-4967-AA78-B87BB9FA387F}" dt="2020-08-28T13:10:21.906" v="83"/>
          <ac:spMkLst>
            <pc:docMk/>
            <pc:sldMk cId="170505951" sldId="333"/>
            <ac:spMk id="12" creationId="{FA532B94-33E2-4B2A-8A48-D0C8495F70E1}"/>
          </ac:spMkLst>
        </pc:spChg>
      </pc:sldChg>
      <pc:sldChg chg="addSp delSp modSp add modTransition delAnim modAnim">
        <pc:chgData name="Hugo Kornelis" userId="6575f6931dc33de0" providerId="LiveId" clId="{233AC422-824E-4967-AA78-B87BB9FA387F}" dt="2020-08-30T13:23:53.670" v="1184"/>
        <pc:sldMkLst>
          <pc:docMk/>
          <pc:sldMk cId="866618037" sldId="338"/>
        </pc:sldMkLst>
        <pc:spChg chg="mod">
          <ac:chgData name="Hugo Kornelis" userId="6575f6931dc33de0" providerId="LiveId" clId="{233AC422-824E-4967-AA78-B87BB9FA387F}" dt="2020-08-28T13:11:37.744" v="92"/>
          <ac:spMkLst>
            <pc:docMk/>
            <pc:sldMk cId="866618037" sldId="338"/>
            <ac:spMk id="3" creationId="{00000000-0000-0000-0000-000000000000}"/>
          </ac:spMkLst>
        </pc:spChg>
        <pc:spChg chg="del">
          <ac:chgData name="Hugo Kornelis" userId="6575f6931dc33de0" providerId="LiveId" clId="{233AC422-824E-4967-AA78-B87BB9FA387F}" dt="2020-08-28T13:11:40.084" v="93" actId="478"/>
          <ac:spMkLst>
            <pc:docMk/>
            <pc:sldMk cId="866618037" sldId="338"/>
            <ac:spMk id="4" creationId="{25B1A4CF-2E70-4051-98FC-CD250A915B1A}"/>
          </ac:spMkLst>
        </pc:spChg>
        <pc:spChg chg="add del mod">
          <ac:chgData name="Hugo Kornelis" userId="6575f6931dc33de0" providerId="LiveId" clId="{233AC422-824E-4967-AA78-B87BB9FA387F}" dt="2020-08-28T13:10:31.370" v="84"/>
          <ac:spMkLst>
            <pc:docMk/>
            <pc:sldMk cId="866618037" sldId="338"/>
            <ac:spMk id="7" creationId="{C1857C10-76D0-4514-BF7A-262F0F7C1B89}"/>
          </ac:spMkLst>
        </pc:spChg>
        <pc:spChg chg="add del mod">
          <ac:chgData name="Hugo Kornelis" userId="6575f6931dc33de0" providerId="LiveId" clId="{233AC422-824E-4967-AA78-B87BB9FA387F}" dt="2020-08-28T13:10:31.370" v="84"/>
          <ac:spMkLst>
            <pc:docMk/>
            <pc:sldMk cId="866618037" sldId="338"/>
            <ac:spMk id="8" creationId="{5921427D-1DB9-4A10-AE13-1FC083E28459}"/>
          </ac:spMkLst>
        </pc:spChg>
        <pc:spChg chg="add del mod">
          <ac:chgData name="Hugo Kornelis" userId="6575f6931dc33de0" providerId="LiveId" clId="{233AC422-824E-4967-AA78-B87BB9FA387F}" dt="2020-08-28T13:10:31.370" v="84"/>
          <ac:spMkLst>
            <pc:docMk/>
            <pc:sldMk cId="866618037" sldId="338"/>
            <ac:spMk id="9" creationId="{C93BE11D-80B7-4A96-84F5-4D216B04725D}"/>
          </ac:spMkLst>
        </pc:spChg>
        <pc:spChg chg="add mod">
          <ac:chgData name="Hugo Kornelis" userId="6575f6931dc33de0" providerId="LiveId" clId="{233AC422-824E-4967-AA78-B87BB9FA387F}" dt="2020-08-28T13:13:17.929" v="143" actId="20577"/>
          <ac:spMkLst>
            <pc:docMk/>
            <pc:sldMk cId="866618037" sldId="338"/>
            <ac:spMk id="10" creationId="{5C310C8A-C961-4CF9-81EA-DBEAABB6F1C1}"/>
          </ac:spMkLst>
        </pc:spChg>
      </pc:sldChg>
      <pc:sldChg chg="delSp add modTransition delAnim">
        <pc:chgData name="Hugo Kornelis" userId="6575f6931dc33de0" providerId="LiveId" clId="{233AC422-824E-4967-AA78-B87BB9FA387F}" dt="2020-08-30T13:23:53.670" v="1184"/>
        <pc:sldMkLst>
          <pc:docMk/>
          <pc:sldMk cId="2654703848" sldId="339"/>
        </pc:sldMkLst>
        <pc:spChg chg="del">
          <ac:chgData name="Hugo Kornelis" userId="6575f6931dc33de0" providerId="LiveId" clId="{233AC422-824E-4967-AA78-B87BB9FA387F}" dt="2020-08-28T13:11:52.240" v="95" actId="478"/>
          <ac:spMkLst>
            <pc:docMk/>
            <pc:sldMk cId="2654703848" sldId="339"/>
            <ac:spMk id="4" creationId="{25B1A4CF-2E70-4051-98FC-CD250A915B1A}"/>
          </ac:spMkLst>
        </pc:spChg>
      </pc:sldChg>
      <pc:sldChg chg="addSp delSp modSp add ord modTransition modAnim">
        <pc:chgData name="Hugo Kornelis" userId="6575f6931dc33de0" providerId="LiveId" clId="{233AC422-824E-4967-AA78-B87BB9FA387F}" dt="2020-08-30T13:23:53.670" v="1184"/>
        <pc:sldMkLst>
          <pc:docMk/>
          <pc:sldMk cId="1547060233" sldId="340"/>
        </pc:sldMkLst>
        <pc:spChg chg="mod">
          <ac:chgData name="Hugo Kornelis" userId="6575f6931dc33de0" providerId="LiveId" clId="{233AC422-824E-4967-AA78-B87BB9FA387F}" dt="2020-08-30T13:03:31.187" v="299" actId="20577"/>
          <ac:spMkLst>
            <pc:docMk/>
            <pc:sldMk cId="1547060233" sldId="340"/>
            <ac:spMk id="2" creationId="{366715AE-FF52-45A0-A53A-905904B8A0DB}"/>
          </ac:spMkLst>
        </pc:spChg>
        <pc:spChg chg="add mod">
          <ac:chgData name="Hugo Kornelis" userId="6575f6931dc33de0" providerId="LiveId" clId="{233AC422-824E-4967-AA78-B87BB9FA387F}" dt="2020-08-28T14:25:53.490" v="256" actId="14100"/>
          <ac:spMkLst>
            <pc:docMk/>
            <pc:sldMk cId="1547060233" sldId="340"/>
            <ac:spMk id="3" creationId="{1E03DFEA-8BB3-409A-88C6-9B5B7D18FACF}"/>
          </ac:spMkLst>
        </pc:spChg>
        <pc:spChg chg="add mod">
          <ac:chgData name="Hugo Kornelis" userId="6575f6931dc33de0" providerId="LiveId" clId="{233AC422-824E-4967-AA78-B87BB9FA387F}" dt="2020-08-28T14:19:05.121" v="248" actId="1076"/>
          <ac:spMkLst>
            <pc:docMk/>
            <pc:sldMk cId="1547060233" sldId="340"/>
            <ac:spMk id="8" creationId="{382F5CA9-800C-4137-AC8E-CC548AE81148}"/>
          </ac:spMkLst>
        </pc:spChg>
        <pc:spChg chg="add mod">
          <ac:chgData name="Hugo Kornelis" userId="6575f6931dc33de0" providerId="LiveId" clId="{233AC422-824E-4967-AA78-B87BB9FA387F}" dt="2020-08-28T14:25:56.815" v="258" actId="571"/>
          <ac:spMkLst>
            <pc:docMk/>
            <pc:sldMk cId="1547060233" sldId="340"/>
            <ac:spMk id="10" creationId="{7186BE5B-C38C-488D-8FC1-F693A036A6FE}"/>
          </ac:spMkLst>
        </pc:spChg>
        <pc:spChg chg="add mod">
          <ac:chgData name="Hugo Kornelis" userId="6575f6931dc33de0" providerId="LiveId" clId="{233AC422-824E-4967-AA78-B87BB9FA387F}" dt="2020-08-28T14:26:07.614" v="260" actId="14100"/>
          <ac:spMkLst>
            <pc:docMk/>
            <pc:sldMk cId="1547060233" sldId="340"/>
            <ac:spMk id="11" creationId="{7B4CDF40-1508-48FA-AE01-B60341A65BCB}"/>
          </ac:spMkLst>
        </pc:spChg>
        <pc:picChg chg="del">
          <ac:chgData name="Hugo Kornelis" userId="6575f6931dc33de0" providerId="LiveId" clId="{233AC422-824E-4967-AA78-B87BB9FA387F}" dt="2020-08-28T14:18:52.392" v="245" actId="478"/>
          <ac:picMkLst>
            <pc:docMk/>
            <pc:sldMk cId="1547060233" sldId="340"/>
            <ac:picMk id="7" creationId="{F20CDC1E-9DAB-45D2-9E03-6EC2A0ED2C10}"/>
          </ac:picMkLst>
        </pc:picChg>
        <pc:picChg chg="add mod">
          <ac:chgData name="Hugo Kornelis" userId="6575f6931dc33de0" providerId="LiveId" clId="{233AC422-824E-4967-AA78-B87BB9FA387F}" dt="2020-08-28T14:25:56.815" v="258" actId="571"/>
          <ac:picMkLst>
            <pc:docMk/>
            <pc:sldMk cId="1547060233" sldId="340"/>
            <ac:picMk id="9" creationId="{91A69E21-2601-4675-83C9-E140E9B8E461}"/>
          </ac:picMkLst>
        </pc:picChg>
      </pc:sldChg>
      <pc:sldChg chg="delSp add modTransition">
        <pc:chgData name="Hugo Kornelis" userId="6575f6931dc33de0" providerId="LiveId" clId="{233AC422-824E-4967-AA78-B87BB9FA387F}" dt="2020-08-30T13:23:53.670" v="1184"/>
        <pc:sldMkLst>
          <pc:docMk/>
          <pc:sldMk cId="908643250" sldId="431"/>
        </pc:sldMkLst>
        <pc:spChg chg="del">
          <ac:chgData name="Hugo Kornelis" userId="6575f6931dc33de0" providerId="LiveId" clId="{233AC422-824E-4967-AA78-B87BB9FA387F}" dt="2020-08-30T13:09:08.689" v="344" actId="478"/>
          <ac:spMkLst>
            <pc:docMk/>
            <pc:sldMk cId="908643250" sldId="431"/>
            <ac:spMk id="3" creationId="{62F834DA-DC84-4C0A-A7F7-493CAE718E3A}"/>
          </ac:spMkLst>
        </pc:spChg>
      </pc:sldChg>
      <pc:sldChg chg="addSp delSp modSp add modTransition modAnim">
        <pc:chgData name="Hugo Kornelis" userId="6575f6931dc33de0" providerId="LiveId" clId="{233AC422-824E-4967-AA78-B87BB9FA387F}" dt="2020-08-30T13:28:43.228" v="1221"/>
        <pc:sldMkLst>
          <pc:docMk/>
          <pc:sldMk cId="1626352823" sldId="432"/>
        </pc:sldMkLst>
        <pc:spChg chg="mod">
          <ac:chgData name="Hugo Kornelis" userId="6575f6931dc33de0" providerId="LiveId" clId="{233AC422-824E-4967-AA78-B87BB9FA387F}" dt="2020-08-30T13:18:30.421" v="620" actId="20577"/>
          <ac:spMkLst>
            <pc:docMk/>
            <pc:sldMk cId="1626352823" sldId="432"/>
            <ac:spMk id="2" creationId="{E90E6DE8-92AF-4610-A6ED-7138D7EFFBC2}"/>
          </ac:spMkLst>
        </pc:spChg>
        <pc:spChg chg="mod">
          <ac:chgData name="Hugo Kornelis" userId="6575f6931dc33de0" providerId="LiveId" clId="{233AC422-824E-4967-AA78-B87BB9FA387F}" dt="2020-08-30T13:24:15.635" v="1185" actId="12"/>
          <ac:spMkLst>
            <pc:docMk/>
            <pc:sldMk cId="1626352823" sldId="432"/>
            <ac:spMk id="3" creationId="{3563E4B9-963D-458D-B465-989010215D0C}"/>
          </ac:spMkLst>
        </pc:spChg>
        <pc:spChg chg="mod">
          <ac:chgData name="Hugo Kornelis" userId="6575f6931dc33de0" providerId="LiveId" clId="{233AC422-824E-4967-AA78-B87BB9FA387F}" dt="2020-08-30T13:09:56.758" v="369" actId="790"/>
          <ac:spMkLst>
            <pc:docMk/>
            <pc:sldMk cId="1626352823" sldId="432"/>
            <ac:spMk id="4" creationId="{F6623374-7B0D-48CF-974D-0851D112D12D}"/>
          </ac:spMkLst>
        </pc:spChg>
        <pc:spChg chg="add del mod">
          <ac:chgData name="Hugo Kornelis" userId="6575f6931dc33de0" providerId="LiveId" clId="{233AC422-824E-4967-AA78-B87BB9FA387F}" dt="2020-08-30T13:27:33.844" v="1197"/>
          <ac:spMkLst>
            <pc:docMk/>
            <pc:sldMk cId="1626352823" sldId="432"/>
            <ac:spMk id="5" creationId="{9ACD4D72-76D3-46A7-9E36-A0F30F7D9F85}"/>
          </ac:spMkLst>
        </pc:spChg>
        <pc:spChg chg="add del mod">
          <ac:chgData name="Hugo Kornelis" userId="6575f6931dc33de0" providerId="LiveId" clId="{233AC422-824E-4967-AA78-B87BB9FA387F}" dt="2020-08-30T13:27:33.844" v="1197"/>
          <ac:spMkLst>
            <pc:docMk/>
            <pc:sldMk cId="1626352823" sldId="432"/>
            <ac:spMk id="6" creationId="{126DE2F8-41FA-42AE-AD2C-A2F6B6757D80}"/>
          </ac:spMkLst>
        </pc:spChg>
        <pc:spChg chg="add del mod">
          <ac:chgData name="Hugo Kornelis" userId="6575f6931dc33de0" providerId="LiveId" clId="{233AC422-824E-4967-AA78-B87BB9FA387F}" dt="2020-08-30T13:27:33.844" v="1197"/>
          <ac:spMkLst>
            <pc:docMk/>
            <pc:sldMk cId="1626352823" sldId="432"/>
            <ac:spMk id="7" creationId="{B669E683-41EF-40DF-AA90-14EF9AD4506D}"/>
          </ac:spMkLst>
        </pc:spChg>
      </pc:sldChg>
      <pc:sldChg chg="modSp add del modTransition">
        <pc:chgData name="Hugo Kornelis" userId="6575f6931dc33de0" providerId="LiveId" clId="{233AC422-824E-4967-AA78-B87BB9FA387F}" dt="2020-08-30T13:27:42.470" v="1199" actId="2696"/>
        <pc:sldMkLst>
          <pc:docMk/>
          <pc:sldMk cId="2343009418" sldId="433"/>
        </pc:sldMkLst>
        <pc:spChg chg="mod">
          <ac:chgData name="Hugo Kornelis" userId="6575f6931dc33de0" providerId="LiveId" clId="{233AC422-824E-4967-AA78-B87BB9FA387F}" dt="2020-08-30T13:19:47.813" v="699" actId="6549"/>
          <ac:spMkLst>
            <pc:docMk/>
            <pc:sldMk cId="2343009418" sldId="433"/>
            <ac:spMk id="3" creationId="{3563E4B9-963D-458D-B465-989010215D0C}"/>
          </ac:spMkLst>
        </pc:spChg>
      </pc:sldChg>
      <pc:sldChg chg="modSp add del modTransition">
        <pc:chgData name="Hugo Kornelis" userId="6575f6931dc33de0" providerId="LiveId" clId="{233AC422-824E-4967-AA78-B87BB9FA387F}" dt="2020-08-30T13:27:43.815" v="1200" actId="2696"/>
        <pc:sldMkLst>
          <pc:docMk/>
          <pc:sldMk cId="3668474665" sldId="434"/>
        </pc:sldMkLst>
        <pc:spChg chg="mod">
          <ac:chgData name="Hugo Kornelis" userId="6575f6931dc33de0" providerId="LiveId" clId="{233AC422-824E-4967-AA78-B87BB9FA387F}" dt="2020-08-30T13:19:45.010" v="698" actId="6549"/>
          <ac:spMkLst>
            <pc:docMk/>
            <pc:sldMk cId="3668474665" sldId="434"/>
            <ac:spMk id="3" creationId="{3563E4B9-963D-458D-B465-989010215D0C}"/>
          </ac:spMkLst>
        </pc:spChg>
      </pc:sldChg>
      <pc:sldChg chg="addSp delSp modSp add modTransition">
        <pc:chgData name="Hugo Kornelis" userId="6575f6931dc33de0" providerId="LiveId" clId="{233AC422-824E-4967-AA78-B87BB9FA387F}" dt="2020-08-30T13:28:05.254" v="1216" actId="6549"/>
        <pc:sldMkLst>
          <pc:docMk/>
          <pc:sldMk cId="3545292716" sldId="435"/>
        </pc:sldMkLst>
        <pc:spChg chg="mod">
          <ac:chgData name="Hugo Kornelis" userId="6575f6931dc33de0" providerId="LiveId" clId="{233AC422-824E-4967-AA78-B87BB9FA387F}" dt="2020-08-30T13:28:05.254" v="1216" actId="6549"/>
          <ac:spMkLst>
            <pc:docMk/>
            <pc:sldMk cId="3545292716" sldId="435"/>
            <ac:spMk id="3" creationId="{3563E4B9-963D-458D-B465-989010215D0C}"/>
          </ac:spMkLst>
        </pc:spChg>
        <pc:spChg chg="add del mod">
          <ac:chgData name="Hugo Kornelis" userId="6575f6931dc33de0" providerId="LiveId" clId="{233AC422-824E-4967-AA78-B87BB9FA387F}" dt="2020-08-30T13:27:49.930" v="1207"/>
          <ac:spMkLst>
            <pc:docMk/>
            <pc:sldMk cId="3545292716" sldId="435"/>
            <ac:spMk id="5" creationId="{009CB489-DA13-4697-9ED9-43EB8F5C8793}"/>
          </ac:spMkLst>
        </pc:spChg>
        <pc:spChg chg="add del mod">
          <ac:chgData name="Hugo Kornelis" userId="6575f6931dc33de0" providerId="LiveId" clId="{233AC422-824E-4967-AA78-B87BB9FA387F}" dt="2020-08-30T13:27:49.930" v="1207"/>
          <ac:spMkLst>
            <pc:docMk/>
            <pc:sldMk cId="3545292716" sldId="435"/>
            <ac:spMk id="6" creationId="{27426041-8960-4A88-8B67-C5B928C69067}"/>
          </ac:spMkLst>
        </pc:spChg>
        <pc:spChg chg="add del mod">
          <ac:chgData name="Hugo Kornelis" userId="6575f6931dc33de0" providerId="LiveId" clId="{233AC422-824E-4967-AA78-B87BB9FA387F}" dt="2020-08-30T13:27:49.930" v="1207"/>
          <ac:spMkLst>
            <pc:docMk/>
            <pc:sldMk cId="3545292716" sldId="435"/>
            <ac:spMk id="7" creationId="{112694E5-FFB8-408F-ADDA-F19D7E3201CA}"/>
          </ac:spMkLst>
        </pc:spChg>
        <pc:spChg chg="add del mod">
          <ac:chgData name="Hugo Kornelis" userId="6575f6931dc33de0" providerId="LiveId" clId="{233AC422-824E-4967-AA78-B87BB9FA387F}" dt="2020-08-30T13:27:51.354" v="1208"/>
          <ac:spMkLst>
            <pc:docMk/>
            <pc:sldMk cId="3545292716" sldId="435"/>
            <ac:spMk id="8" creationId="{0C49F0B1-492A-4D97-85A7-D93615B345F6}"/>
          </ac:spMkLst>
        </pc:spChg>
        <pc:spChg chg="add del mod">
          <ac:chgData name="Hugo Kornelis" userId="6575f6931dc33de0" providerId="LiveId" clId="{233AC422-824E-4967-AA78-B87BB9FA387F}" dt="2020-08-30T13:27:51.354" v="1208"/>
          <ac:spMkLst>
            <pc:docMk/>
            <pc:sldMk cId="3545292716" sldId="435"/>
            <ac:spMk id="9" creationId="{B5674720-B6FE-4C7A-847A-B6A6B9969D9B}"/>
          </ac:spMkLst>
        </pc:spChg>
        <pc:spChg chg="add del mod">
          <ac:chgData name="Hugo Kornelis" userId="6575f6931dc33de0" providerId="LiveId" clId="{233AC422-824E-4967-AA78-B87BB9FA387F}" dt="2020-08-30T13:27:51.354" v="1208"/>
          <ac:spMkLst>
            <pc:docMk/>
            <pc:sldMk cId="3545292716" sldId="435"/>
            <ac:spMk id="10" creationId="{30CF3FA6-CC40-4E08-B48A-8436E903B351}"/>
          </ac:spMkLst>
        </pc:spChg>
      </pc:sldChg>
      <pc:sldChg chg="addSp delSp modSp add modTransition modAnim">
        <pc:chgData name="Hugo Kornelis" userId="6575f6931dc33de0" providerId="LiveId" clId="{233AC422-824E-4967-AA78-B87BB9FA387F}" dt="2020-08-30T13:28:51.063" v="1222"/>
        <pc:sldMkLst>
          <pc:docMk/>
          <pc:sldMk cId="3605018109" sldId="436"/>
        </pc:sldMkLst>
        <pc:spChg chg="mod">
          <ac:chgData name="Hugo Kornelis" userId="6575f6931dc33de0" providerId="LiveId" clId="{233AC422-824E-4967-AA78-B87BB9FA387F}" dt="2020-08-30T13:23:36.604" v="1183" actId="20577"/>
          <ac:spMkLst>
            <pc:docMk/>
            <pc:sldMk cId="3605018109" sldId="436"/>
            <ac:spMk id="3" creationId="{3563E4B9-963D-458D-B465-989010215D0C}"/>
          </ac:spMkLst>
        </pc:spChg>
        <pc:spChg chg="add del mod">
          <ac:chgData name="Hugo Kornelis" userId="6575f6931dc33de0" providerId="LiveId" clId="{233AC422-824E-4967-AA78-B87BB9FA387F}" dt="2020-08-30T13:27:38.443" v="1198"/>
          <ac:spMkLst>
            <pc:docMk/>
            <pc:sldMk cId="3605018109" sldId="436"/>
            <ac:spMk id="5" creationId="{779E906B-E240-44D7-852F-F05B5CE21C55}"/>
          </ac:spMkLst>
        </pc:spChg>
        <pc:spChg chg="add del mod">
          <ac:chgData name="Hugo Kornelis" userId="6575f6931dc33de0" providerId="LiveId" clId="{233AC422-824E-4967-AA78-B87BB9FA387F}" dt="2020-08-30T13:27:38.443" v="1198"/>
          <ac:spMkLst>
            <pc:docMk/>
            <pc:sldMk cId="3605018109" sldId="436"/>
            <ac:spMk id="6" creationId="{0E45F0A2-FFB0-459E-9770-BE4F3BEE0E55}"/>
          </ac:spMkLst>
        </pc:spChg>
        <pc:spChg chg="add del mod">
          <ac:chgData name="Hugo Kornelis" userId="6575f6931dc33de0" providerId="LiveId" clId="{233AC422-824E-4967-AA78-B87BB9FA387F}" dt="2020-08-30T13:27:38.443" v="1198"/>
          <ac:spMkLst>
            <pc:docMk/>
            <pc:sldMk cId="3605018109" sldId="436"/>
            <ac:spMk id="7" creationId="{3D7ADDCA-4295-4937-814D-EDA1A342AC85}"/>
          </ac:spMkLst>
        </pc:spChg>
      </pc:sldChg>
      <pc:sldChg chg="modSp add">
        <pc:chgData name="Hugo Kornelis" userId="6575f6931dc33de0" providerId="LiveId" clId="{233AC422-824E-4967-AA78-B87BB9FA387F}" dt="2020-08-30T13:28:02.366" v="1215" actId="6549"/>
        <pc:sldMkLst>
          <pc:docMk/>
          <pc:sldMk cId="2342796578" sldId="437"/>
        </pc:sldMkLst>
        <pc:spChg chg="mod">
          <ac:chgData name="Hugo Kornelis" userId="6575f6931dc33de0" providerId="LiveId" clId="{233AC422-824E-4967-AA78-B87BB9FA387F}" dt="2020-08-30T13:28:02.366" v="1215" actId="6549"/>
          <ac:spMkLst>
            <pc:docMk/>
            <pc:sldMk cId="2342796578" sldId="437"/>
            <ac:spMk id="3" creationId="{3563E4B9-963D-458D-B465-989010215D0C}"/>
          </ac:spMkLst>
        </pc:spChg>
      </pc:sldChg>
      <pc:sldChg chg="modSp add del">
        <pc:chgData name="Hugo Kornelis" userId="6575f6931dc33de0" providerId="LiveId" clId="{233AC422-824E-4967-AA78-B87BB9FA387F}" dt="2020-08-30T13:27:44.815" v="1201" actId="2696"/>
        <pc:sldMkLst>
          <pc:docMk/>
          <pc:sldMk cId="4124961366" sldId="437"/>
        </pc:sldMkLst>
        <pc:spChg chg="mod">
          <ac:chgData name="Hugo Kornelis" userId="6575f6931dc33de0" providerId="LiveId" clId="{233AC422-824E-4967-AA78-B87BB9FA387F}" dt="2020-08-30T13:27:25.506" v="1196" actId="20577"/>
          <ac:spMkLst>
            <pc:docMk/>
            <pc:sldMk cId="4124961366" sldId="437"/>
            <ac:spMk id="3" creationId="{B5B3B238-9C0D-4550-B2A3-6ECD68DD22FB}"/>
          </ac:spMkLst>
        </pc:spChg>
      </pc:sldChg>
      <pc:sldChg chg="add">
        <pc:chgData name="Hugo Kornelis" userId="6575f6931dc33de0" providerId="LiveId" clId="{233AC422-824E-4967-AA78-B87BB9FA387F}" dt="2020-08-30T13:27:56.359" v="1212"/>
        <pc:sldMkLst>
          <pc:docMk/>
          <pc:sldMk cId="559474840" sldId="438"/>
        </pc:sldMkLst>
      </pc:sldChg>
      <pc:sldChg chg="addSp modSp add modAnim">
        <pc:chgData name="Hugo Kornelis" userId="6575f6931dc33de0" providerId="LiveId" clId="{233AC422-824E-4967-AA78-B87BB9FA387F}" dt="2020-08-30T13:31:20.001" v="1369" actId="313"/>
        <pc:sldMkLst>
          <pc:docMk/>
          <pc:sldMk cId="290015417" sldId="439"/>
        </pc:sldMkLst>
        <pc:spChg chg="mod">
          <ac:chgData name="Hugo Kornelis" userId="6575f6931dc33de0" providerId="LiveId" clId="{233AC422-824E-4967-AA78-B87BB9FA387F}" dt="2020-08-30T13:31:20.001" v="1369" actId="313"/>
          <ac:spMkLst>
            <pc:docMk/>
            <pc:sldMk cId="290015417" sldId="439"/>
            <ac:spMk id="3" creationId="{3563E4B9-963D-458D-B465-989010215D0C}"/>
          </ac:spMkLst>
        </pc:spChg>
        <pc:spChg chg="add">
          <ac:chgData name="Hugo Kornelis" userId="6575f6931dc33de0" providerId="LiveId" clId="{233AC422-824E-4967-AA78-B87BB9FA387F}" dt="2020-08-30T13:29:59.540" v="1332"/>
          <ac:spMkLst>
            <pc:docMk/>
            <pc:sldMk cId="290015417" sldId="439"/>
            <ac:spMk id="5" creationId="{24925AAD-DB8B-4B07-9AB8-196379C3671C}"/>
          </ac:spMkLst>
        </pc:spChg>
      </pc:sldChg>
    </pc:docChg>
  </pc:docChgLst>
  <pc:docChgLst>
    <pc:chgData name="Hugo Kornelis" userId="6575f6931dc33de0" providerId="LiveId" clId="{B4EF4E56-4B0A-486C-ABAD-588C674B15A7}"/>
    <pc:docChg chg="undo redo custSel addSld delSld modSld">
      <pc:chgData name="Hugo Kornelis" userId="6575f6931dc33de0" providerId="LiveId" clId="{B4EF4E56-4B0A-486C-ABAD-588C674B15A7}" dt="2020-04-15T14:15:22.945" v="7091" actId="20577"/>
      <pc:docMkLst>
        <pc:docMk/>
      </pc:docMkLst>
      <pc:sldChg chg="modSp">
        <pc:chgData name="Hugo Kornelis" userId="6575f6931dc33de0" providerId="LiveId" clId="{B4EF4E56-4B0A-486C-ABAD-588C674B15A7}" dt="2020-04-07T09:59:45.608" v="20" actId="20577"/>
        <pc:sldMkLst>
          <pc:docMk/>
          <pc:sldMk cId="1181841725" sldId="256"/>
        </pc:sldMkLst>
        <pc:spChg chg="mod">
          <ac:chgData name="Hugo Kornelis" userId="6575f6931dc33de0" providerId="LiveId" clId="{B4EF4E56-4B0A-486C-ABAD-588C674B15A7}" dt="2020-04-07T09:59:45.608" v="20" actId="20577"/>
          <ac:spMkLst>
            <pc:docMk/>
            <pc:sldMk cId="1181841725" sldId="256"/>
            <ac:spMk id="3" creationId="{4EA2195B-14F6-4B4E-81FC-BBDC15C3F5E9}"/>
          </ac:spMkLst>
        </pc:spChg>
      </pc:sldChg>
      <pc:sldChg chg="addSp delSp modSp delAnim modAnim">
        <pc:chgData name="Hugo Kornelis" userId="6575f6931dc33de0" providerId="LiveId" clId="{B4EF4E56-4B0A-486C-ABAD-588C674B15A7}" dt="2020-04-14T11:56:10.639" v="4522" actId="1038"/>
        <pc:sldMkLst>
          <pc:docMk/>
          <pc:sldMk cId="363009201" sldId="257"/>
        </pc:sldMkLst>
        <pc:spChg chg="add del mod">
          <ac:chgData name="Hugo Kornelis" userId="6575f6931dc33de0" providerId="LiveId" clId="{B4EF4E56-4B0A-486C-ABAD-588C674B15A7}" dt="2020-04-07T10:00:09.123" v="50" actId="478"/>
          <ac:spMkLst>
            <pc:docMk/>
            <pc:sldMk cId="363009201" sldId="257"/>
            <ac:spMk id="3" creationId="{23D4B9E1-6482-43C6-880C-3F452AFFF98B}"/>
          </ac:spMkLst>
        </pc:spChg>
        <pc:spChg chg="mod">
          <ac:chgData name="Hugo Kornelis" userId="6575f6931dc33de0" providerId="LiveId" clId="{B4EF4E56-4B0A-486C-ABAD-588C674B15A7}" dt="2020-04-07T10:00:11.823" v="62" actId="20577"/>
          <ac:spMkLst>
            <pc:docMk/>
            <pc:sldMk cId="363009201" sldId="257"/>
            <ac:spMk id="4" creationId="{C092A7E6-3997-4576-8027-235C45DA500A}"/>
          </ac:spMkLst>
        </pc:spChg>
        <pc:spChg chg="del mod">
          <ac:chgData name="Hugo Kornelis" userId="6575f6931dc33de0" providerId="LiveId" clId="{B4EF4E56-4B0A-486C-ABAD-588C674B15A7}" dt="2020-04-07T10:00:07.703" v="49" actId="478"/>
          <ac:spMkLst>
            <pc:docMk/>
            <pc:sldMk cId="363009201" sldId="257"/>
            <ac:spMk id="5" creationId="{53719454-6B25-4134-90FB-F2E59D311FA6}"/>
          </ac:spMkLst>
        </pc:spChg>
        <pc:spChg chg="add mod">
          <ac:chgData name="Hugo Kornelis" userId="6575f6931dc33de0" providerId="LiveId" clId="{B4EF4E56-4B0A-486C-ABAD-588C674B15A7}" dt="2020-04-14T11:56:10.639" v="4522" actId="1038"/>
          <ac:spMkLst>
            <pc:docMk/>
            <pc:sldMk cId="363009201" sldId="257"/>
            <ac:spMk id="8" creationId="{D8D81D94-357B-4842-B4C8-65158585251A}"/>
          </ac:spMkLst>
        </pc:spChg>
        <pc:spChg chg="add mod">
          <ac:chgData name="Hugo Kornelis" userId="6575f6931dc33de0" providerId="LiveId" clId="{B4EF4E56-4B0A-486C-ABAD-588C674B15A7}" dt="2020-04-14T11:55:31.938" v="4504" actId="571"/>
          <ac:spMkLst>
            <pc:docMk/>
            <pc:sldMk cId="363009201" sldId="257"/>
            <ac:spMk id="11" creationId="{9B467EE8-D7EB-4DAE-B3A9-620FA4A81DA1}"/>
          </ac:spMkLst>
        </pc:spChg>
        <pc:picChg chg="add">
          <ac:chgData name="Hugo Kornelis" userId="6575f6931dc33de0" providerId="LiveId" clId="{B4EF4E56-4B0A-486C-ABAD-588C674B15A7}" dt="2020-04-07T10:00:49.673" v="75"/>
          <ac:picMkLst>
            <pc:docMk/>
            <pc:sldMk cId="363009201" sldId="257"/>
            <ac:picMk id="7" creationId="{DC3A9747-6C53-437E-BAE2-6CE9C3A91087}"/>
          </ac:picMkLst>
        </pc:picChg>
        <pc:picChg chg="add">
          <ac:chgData name="Hugo Kornelis" userId="6575f6931dc33de0" providerId="LiveId" clId="{B4EF4E56-4B0A-486C-ABAD-588C674B15A7}" dt="2020-04-07T10:00:49.673" v="75"/>
          <ac:picMkLst>
            <pc:docMk/>
            <pc:sldMk cId="363009201" sldId="257"/>
            <ac:picMk id="9" creationId="{9FE1ED28-5020-4897-9555-F213C148775D}"/>
          </ac:picMkLst>
        </pc:picChg>
        <pc:picChg chg="add">
          <ac:chgData name="Hugo Kornelis" userId="6575f6931dc33de0" providerId="LiveId" clId="{B4EF4E56-4B0A-486C-ABAD-588C674B15A7}" dt="2020-04-07T10:00:49.673" v="75"/>
          <ac:picMkLst>
            <pc:docMk/>
            <pc:sldMk cId="363009201" sldId="257"/>
            <ac:picMk id="10" creationId="{27E45F21-1058-4F86-8210-5469FCD70884}"/>
          </ac:picMkLst>
        </pc:picChg>
      </pc:sldChg>
      <pc:sldChg chg="addSp modSp modAnim">
        <pc:chgData name="Hugo Kornelis" userId="6575f6931dc33de0" providerId="LiveId" clId="{B4EF4E56-4B0A-486C-ABAD-588C674B15A7}" dt="2020-04-14T13:45:19.058" v="6045"/>
        <pc:sldMkLst>
          <pc:docMk/>
          <pc:sldMk cId="2999099414" sldId="274"/>
        </pc:sldMkLst>
        <pc:spChg chg="mod">
          <ac:chgData name="Hugo Kornelis" userId="6575f6931dc33de0" providerId="LiveId" clId="{B4EF4E56-4B0A-486C-ABAD-588C674B15A7}" dt="2020-04-14T13:44:49.502" v="6044" actId="20577"/>
          <ac:spMkLst>
            <pc:docMk/>
            <pc:sldMk cId="2999099414" sldId="274"/>
            <ac:spMk id="3" creationId="{E6CA982B-E6DE-4060-A547-7F157CED7145}"/>
          </ac:spMkLst>
        </pc:spChg>
        <pc:spChg chg="add">
          <ac:chgData name="Hugo Kornelis" userId="6575f6931dc33de0" providerId="LiveId" clId="{B4EF4E56-4B0A-486C-ABAD-588C674B15A7}" dt="2020-04-14T13:45:19.058" v="6045"/>
          <ac:spMkLst>
            <pc:docMk/>
            <pc:sldMk cId="2999099414" sldId="274"/>
            <ac:spMk id="5" creationId="{D83929EB-7F89-4DBE-9C90-AFDFAB3148C4}"/>
          </ac:spMkLst>
        </pc:spChg>
      </pc:sldChg>
      <pc:sldChg chg="modSp modAnim">
        <pc:chgData name="Hugo Kornelis" userId="6575f6931dc33de0" providerId="LiveId" clId="{B4EF4E56-4B0A-486C-ABAD-588C674B15A7}" dt="2020-04-14T13:49:04.949" v="6284" actId="20577"/>
        <pc:sldMkLst>
          <pc:docMk/>
          <pc:sldMk cId="1347406334" sldId="275"/>
        </pc:sldMkLst>
        <pc:spChg chg="mod">
          <ac:chgData name="Hugo Kornelis" userId="6575f6931dc33de0" providerId="LiveId" clId="{B4EF4E56-4B0A-486C-ABAD-588C674B15A7}" dt="2020-04-14T13:49:04.949" v="6284" actId="20577"/>
          <ac:spMkLst>
            <pc:docMk/>
            <pc:sldMk cId="1347406334" sldId="275"/>
            <ac:spMk id="3" creationId="{E6CA982B-E6DE-4060-A547-7F157CED7145}"/>
          </ac:spMkLst>
        </pc:spChg>
      </pc:sldChg>
      <pc:sldChg chg="addSp modSp add modAnim">
        <pc:chgData name="Hugo Kornelis" userId="6575f6931dc33de0" providerId="LiveId" clId="{B4EF4E56-4B0A-486C-ABAD-588C674B15A7}" dt="2020-04-15T11:22:36.172" v="6366"/>
        <pc:sldMkLst>
          <pc:docMk/>
          <pc:sldMk cId="1918494273" sldId="276"/>
        </pc:sldMkLst>
        <pc:spChg chg="mod">
          <ac:chgData name="Hugo Kornelis" userId="6575f6931dc33de0" providerId="LiveId" clId="{B4EF4E56-4B0A-486C-ABAD-588C674B15A7}" dt="2020-04-14T12:21:47.213" v="4890" actId="108"/>
          <ac:spMkLst>
            <pc:docMk/>
            <pc:sldMk cId="1918494273" sldId="276"/>
            <ac:spMk id="4" creationId="{C092A7E6-3997-4576-8027-235C45DA500A}"/>
          </ac:spMkLst>
        </pc:spChg>
        <pc:spChg chg="mod">
          <ac:chgData name="Hugo Kornelis" userId="6575f6931dc33de0" providerId="LiveId" clId="{B4EF4E56-4B0A-486C-ABAD-588C674B15A7}" dt="2020-04-15T11:21:49.054" v="6365" actId="6549"/>
          <ac:spMkLst>
            <pc:docMk/>
            <pc:sldMk cId="1918494273" sldId="276"/>
            <ac:spMk id="5" creationId="{53719454-6B25-4134-90FB-F2E59D311FA6}"/>
          </ac:spMkLst>
        </pc:spChg>
        <pc:spChg chg="add">
          <ac:chgData name="Hugo Kornelis" userId="6575f6931dc33de0" providerId="LiveId" clId="{B4EF4E56-4B0A-486C-ABAD-588C674B15A7}" dt="2020-04-15T11:22:36.172" v="6366"/>
          <ac:spMkLst>
            <pc:docMk/>
            <pc:sldMk cId="1918494273" sldId="276"/>
            <ac:spMk id="8" creationId="{7022BE17-46F2-4794-8BF3-8ECB2D18B711}"/>
          </ac:spMkLst>
        </pc:spChg>
        <pc:picChg chg="add mod">
          <ac:chgData name="Hugo Kornelis" userId="6575f6931dc33de0" providerId="LiveId" clId="{B4EF4E56-4B0A-486C-ABAD-588C674B15A7}" dt="2020-04-14T12:21:45.442" v="4888" actId="108"/>
          <ac:picMkLst>
            <pc:docMk/>
            <pc:sldMk cId="1918494273" sldId="276"/>
            <ac:picMk id="7" creationId="{2B9EBF7B-6067-4E2F-883E-40A31DAEA9C4}"/>
          </ac:picMkLst>
        </pc:picChg>
      </pc:sldChg>
      <pc:sldChg chg="del">
        <pc:chgData name="Hugo Kornelis" userId="6575f6931dc33de0" providerId="LiveId" clId="{B4EF4E56-4B0A-486C-ABAD-588C674B15A7}" dt="2020-04-07T09:59:55.458" v="21" actId="2696"/>
        <pc:sldMkLst>
          <pc:docMk/>
          <pc:sldMk cId="2877854630" sldId="276"/>
        </pc:sldMkLst>
      </pc:sldChg>
      <pc:sldChg chg="addSp delSp modSp add delAnim modAnim">
        <pc:chgData name="Hugo Kornelis" userId="6575f6931dc33de0" providerId="LiveId" clId="{B4EF4E56-4B0A-486C-ABAD-588C674B15A7}" dt="2020-04-14T12:21:42.912" v="4887" actId="108"/>
        <pc:sldMkLst>
          <pc:docMk/>
          <pc:sldMk cId="252834097" sldId="277"/>
        </pc:sldMkLst>
        <pc:spChg chg="add del">
          <ac:chgData name="Hugo Kornelis" userId="6575f6931dc33de0" providerId="LiveId" clId="{B4EF4E56-4B0A-486C-ABAD-588C674B15A7}" dt="2020-04-13T10:30:55.755" v="841"/>
          <ac:spMkLst>
            <pc:docMk/>
            <pc:sldMk cId="252834097" sldId="277"/>
            <ac:spMk id="2" creationId="{CC7EAE6C-B982-4E29-9273-BB3C58605CB4}"/>
          </ac:spMkLst>
        </pc:spChg>
        <pc:spChg chg="mod">
          <ac:chgData name="Hugo Kornelis" userId="6575f6931dc33de0" providerId="LiveId" clId="{B4EF4E56-4B0A-486C-ABAD-588C674B15A7}" dt="2020-04-13T10:57:50.696" v="1525" actId="6549"/>
          <ac:spMkLst>
            <pc:docMk/>
            <pc:sldMk cId="252834097" sldId="277"/>
            <ac:spMk id="5" creationId="{53719454-6B25-4134-90FB-F2E59D311FA6}"/>
          </ac:spMkLst>
        </pc:spChg>
        <pc:spChg chg="add mod">
          <ac:chgData name="Hugo Kornelis" userId="6575f6931dc33de0" providerId="LiveId" clId="{B4EF4E56-4B0A-486C-ABAD-588C674B15A7}" dt="2020-04-13T10:38:33.324" v="888" actId="14100"/>
          <ac:spMkLst>
            <pc:docMk/>
            <pc:sldMk cId="252834097" sldId="277"/>
            <ac:spMk id="10" creationId="{E2F25B98-F2B7-4D74-91D0-3B3EB07E11F9}"/>
          </ac:spMkLst>
        </pc:spChg>
        <pc:spChg chg="add del">
          <ac:chgData name="Hugo Kornelis" userId="6575f6931dc33de0" providerId="LiveId" clId="{B4EF4E56-4B0A-486C-ABAD-588C674B15A7}" dt="2020-04-13T10:57:53.805" v="1526" actId="478"/>
          <ac:spMkLst>
            <pc:docMk/>
            <pc:sldMk cId="252834097" sldId="277"/>
            <ac:spMk id="13" creationId="{6F0C926A-9DEB-4A6E-8438-71080C496F15}"/>
          </ac:spMkLst>
        </pc:spChg>
        <pc:picChg chg="del">
          <ac:chgData name="Hugo Kornelis" userId="6575f6931dc33de0" providerId="LiveId" clId="{B4EF4E56-4B0A-486C-ABAD-588C674B15A7}" dt="2020-04-13T10:30:53.802" v="839" actId="478"/>
          <ac:picMkLst>
            <pc:docMk/>
            <pc:sldMk cId="252834097" sldId="277"/>
            <ac:picMk id="7" creationId="{2B9EBF7B-6067-4E2F-883E-40A31DAEA9C4}"/>
          </ac:picMkLst>
        </pc:picChg>
        <pc:picChg chg="add del mod">
          <ac:chgData name="Hugo Kornelis" userId="6575f6931dc33de0" providerId="LiveId" clId="{B4EF4E56-4B0A-486C-ABAD-588C674B15A7}" dt="2020-04-13T10:31:38.306" v="847" actId="478"/>
          <ac:picMkLst>
            <pc:docMk/>
            <pc:sldMk cId="252834097" sldId="277"/>
            <ac:picMk id="1026" creationId="{19621EDC-D782-4F11-89DF-4E124D7EDCF0}"/>
          </ac:picMkLst>
        </pc:picChg>
        <pc:picChg chg="add del mod">
          <ac:chgData name="Hugo Kornelis" userId="6575f6931dc33de0" providerId="LiveId" clId="{B4EF4E56-4B0A-486C-ABAD-588C674B15A7}" dt="2020-04-13T10:37:50.582" v="876" actId="478"/>
          <ac:picMkLst>
            <pc:docMk/>
            <pc:sldMk cId="252834097" sldId="277"/>
            <ac:picMk id="1028" creationId="{DFF64A26-04B7-437A-9A8C-DE3712914D02}"/>
          </ac:picMkLst>
        </pc:picChg>
        <pc:picChg chg="add del mod">
          <ac:chgData name="Hugo Kornelis" userId="6575f6931dc33de0" providerId="LiveId" clId="{B4EF4E56-4B0A-486C-ABAD-588C674B15A7}" dt="2020-04-13T10:41:02.713" v="903" actId="478"/>
          <ac:picMkLst>
            <pc:docMk/>
            <pc:sldMk cId="252834097" sldId="277"/>
            <ac:picMk id="1030" creationId="{F44EC0E4-23E6-44F7-8135-A4F52E1FE3DD}"/>
          </ac:picMkLst>
        </pc:picChg>
        <pc:picChg chg="add mod">
          <ac:chgData name="Hugo Kornelis" userId="6575f6931dc33de0" providerId="LiveId" clId="{B4EF4E56-4B0A-486C-ABAD-588C674B15A7}" dt="2020-04-13T10:41:22.041" v="907" actId="1076"/>
          <ac:picMkLst>
            <pc:docMk/>
            <pc:sldMk cId="252834097" sldId="277"/>
            <ac:picMk id="1032" creationId="{502BCC22-EB4A-4A37-861F-AD31C557D75C}"/>
          </ac:picMkLst>
        </pc:picChg>
        <pc:picChg chg="add mod">
          <ac:chgData name="Hugo Kornelis" userId="6575f6931dc33de0" providerId="LiveId" clId="{B4EF4E56-4B0A-486C-ABAD-588C674B15A7}" dt="2020-04-14T12:21:42.912" v="4887" actId="108"/>
          <ac:picMkLst>
            <pc:docMk/>
            <pc:sldMk cId="252834097" sldId="277"/>
            <ac:picMk id="1034" creationId="{B8855791-6BBA-41B8-A27A-C311825DDC74}"/>
          </ac:picMkLst>
        </pc:picChg>
      </pc:sldChg>
      <pc:sldChg chg="addSp delSp modSp add del">
        <pc:chgData name="Hugo Kornelis" userId="6575f6931dc33de0" providerId="LiveId" clId="{B4EF4E56-4B0A-486C-ABAD-588C674B15A7}" dt="2020-04-13T10:11:14.899" v="558" actId="2696"/>
        <pc:sldMkLst>
          <pc:docMk/>
          <pc:sldMk cId="732540537" sldId="277"/>
        </pc:sldMkLst>
        <pc:spChg chg="del mod">
          <ac:chgData name="Hugo Kornelis" userId="6575f6931dc33de0" providerId="LiveId" clId="{B4EF4E56-4B0A-486C-ABAD-588C674B15A7}" dt="2020-04-13T10:11:12.558" v="557" actId="478"/>
          <ac:spMkLst>
            <pc:docMk/>
            <pc:sldMk cId="732540537" sldId="277"/>
            <ac:spMk id="2" creationId="{2973F3F7-A5D4-444C-B981-083CDF0C00C8}"/>
          </ac:spMkLst>
        </pc:spChg>
        <pc:spChg chg="add mod">
          <ac:chgData name="Hugo Kornelis" userId="6575f6931dc33de0" providerId="LiveId" clId="{B4EF4E56-4B0A-486C-ABAD-588C674B15A7}" dt="2020-04-13T10:11:12.558" v="557" actId="478"/>
          <ac:spMkLst>
            <pc:docMk/>
            <pc:sldMk cId="732540537" sldId="277"/>
            <ac:spMk id="6" creationId="{58C0F4A2-F159-448A-87A2-A5D88C8F378A}"/>
          </ac:spMkLst>
        </pc:spChg>
      </pc:sldChg>
      <pc:sldChg chg="del">
        <pc:chgData name="Hugo Kornelis" userId="6575f6931dc33de0" providerId="LiveId" clId="{B4EF4E56-4B0A-486C-ABAD-588C674B15A7}" dt="2020-04-07T09:59:55.468" v="23" actId="2696"/>
        <pc:sldMkLst>
          <pc:docMk/>
          <pc:sldMk cId="1835811039" sldId="277"/>
        </pc:sldMkLst>
      </pc:sldChg>
      <pc:sldChg chg="del">
        <pc:chgData name="Hugo Kornelis" userId="6575f6931dc33de0" providerId="LiveId" clId="{B4EF4E56-4B0A-486C-ABAD-588C674B15A7}" dt="2020-04-07T09:59:55.468" v="22" actId="2696"/>
        <pc:sldMkLst>
          <pc:docMk/>
          <pc:sldMk cId="593629329" sldId="278"/>
        </pc:sldMkLst>
      </pc:sldChg>
      <pc:sldChg chg="addSp delSp modSp add del modAnim">
        <pc:chgData name="Hugo Kornelis" userId="6575f6931dc33de0" providerId="LiveId" clId="{B4EF4E56-4B0A-486C-ABAD-588C674B15A7}" dt="2020-04-13T10:57:45.493" v="1522" actId="2696"/>
        <pc:sldMkLst>
          <pc:docMk/>
          <pc:sldMk cId="808406014" sldId="278"/>
        </pc:sldMkLst>
        <pc:spChg chg="mod">
          <ac:chgData name="Hugo Kornelis" userId="6575f6931dc33de0" providerId="LiveId" clId="{B4EF4E56-4B0A-486C-ABAD-588C674B15A7}" dt="2020-04-13T10:53:06.468" v="1266"/>
          <ac:spMkLst>
            <pc:docMk/>
            <pc:sldMk cId="808406014" sldId="278"/>
            <ac:spMk id="5" creationId="{53719454-6B25-4134-90FB-F2E59D311FA6}"/>
          </ac:spMkLst>
        </pc:spChg>
        <pc:spChg chg="add mod">
          <ac:chgData name="Hugo Kornelis" userId="6575f6931dc33de0" providerId="LiveId" clId="{B4EF4E56-4B0A-486C-ABAD-588C674B15A7}" dt="2020-04-13T10:52:45.363" v="1265" actId="20577"/>
          <ac:spMkLst>
            <pc:docMk/>
            <pc:sldMk cId="808406014" sldId="278"/>
            <ac:spMk id="8" creationId="{EEE49D35-4656-4E83-8C75-8F2A94E0D616}"/>
          </ac:spMkLst>
        </pc:spChg>
        <pc:spChg chg="del">
          <ac:chgData name="Hugo Kornelis" userId="6575f6931dc33de0" providerId="LiveId" clId="{B4EF4E56-4B0A-486C-ABAD-588C674B15A7}" dt="2020-04-13T10:45:02.873" v="984" actId="478"/>
          <ac:spMkLst>
            <pc:docMk/>
            <pc:sldMk cId="808406014" sldId="278"/>
            <ac:spMk id="10" creationId="{E2F25B98-F2B7-4D74-91D0-3B3EB07E11F9}"/>
          </ac:spMkLst>
        </pc:spChg>
        <pc:picChg chg="del">
          <ac:chgData name="Hugo Kornelis" userId="6575f6931dc33de0" providerId="LiveId" clId="{B4EF4E56-4B0A-486C-ABAD-588C674B15A7}" dt="2020-04-13T10:45:02.873" v="984" actId="478"/>
          <ac:picMkLst>
            <pc:docMk/>
            <pc:sldMk cId="808406014" sldId="278"/>
            <ac:picMk id="1032" creationId="{502BCC22-EB4A-4A37-861F-AD31C557D75C}"/>
          </ac:picMkLst>
        </pc:picChg>
        <pc:picChg chg="del">
          <ac:chgData name="Hugo Kornelis" userId="6575f6931dc33de0" providerId="LiveId" clId="{B4EF4E56-4B0A-486C-ABAD-588C674B15A7}" dt="2020-04-13T10:45:02.873" v="984" actId="478"/>
          <ac:picMkLst>
            <pc:docMk/>
            <pc:sldMk cId="808406014" sldId="278"/>
            <ac:picMk id="1034" creationId="{B8855791-6BBA-41B8-A27A-C311825DDC74}"/>
          </ac:picMkLst>
        </pc:picChg>
      </pc:sldChg>
      <pc:sldChg chg="delSp modSp add modAnim">
        <pc:chgData name="Hugo Kornelis" userId="6575f6931dc33de0" providerId="LiveId" clId="{B4EF4E56-4B0A-486C-ABAD-588C674B15A7}" dt="2020-04-13T10:58:15.644" v="1530"/>
        <pc:sldMkLst>
          <pc:docMk/>
          <pc:sldMk cId="3539979574" sldId="278"/>
        </pc:sldMkLst>
        <pc:spChg chg="mod">
          <ac:chgData name="Hugo Kornelis" userId="6575f6931dc33de0" providerId="LiveId" clId="{B4EF4E56-4B0A-486C-ABAD-588C674B15A7}" dt="2020-04-13T10:58:07.026" v="1528" actId="6549"/>
          <ac:spMkLst>
            <pc:docMk/>
            <pc:sldMk cId="3539979574" sldId="278"/>
            <ac:spMk id="5" creationId="{53719454-6B25-4134-90FB-F2E59D311FA6}"/>
          </ac:spMkLst>
        </pc:spChg>
        <pc:spChg chg="del">
          <ac:chgData name="Hugo Kornelis" userId="6575f6931dc33de0" providerId="LiveId" clId="{B4EF4E56-4B0A-486C-ABAD-588C674B15A7}" dt="2020-04-13T10:58:09.364" v="1529" actId="478"/>
          <ac:spMkLst>
            <pc:docMk/>
            <pc:sldMk cId="3539979574" sldId="278"/>
            <ac:spMk id="10" creationId="{E2F25B98-F2B7-4D74-91D0-3B3EB07E11F9}"/>
          </ac:spMkLst>
        </pc:spChg>
        <pc:picChg chg="del">
          <ac:chgData name="Hugo Kornelis" userId="6575f6931dc33de0" providerId="LiveId" clId="{B4EF4E56-4B0A-486C-ABAD-588C674B15A7}" dt="2020-04-13T10:58:09.364" v="1529" actId="478"/>
          <ac:picMkLst>
            <pc:docMk/>
            <pc:sldMk cId="3539979574" sldId="278"/>
            <ac:picMk id="1032" creationId="{502BCC22-EB4A-4A37-861F-AD31C557D75C}"/>
          </ac:picMkLst>
        </pc:picChg>
        <pc:picChg chg="del">
          <ac:chgData name="Hugo Kornelis" userId="6575f6931dc33de0" providerId="LiveId" clId="{B4EF4E56-4B0A-486C-ABAD-588C674B15A7}" dt="2020-04-13T10:58:09.364" v="1529" actId="478"/>
          <ac:picMkLst>
            <pc:docMk/>
            <pc:sldMk cId="3539979574" sldId="278"/>
            <ac:picMk id="1034" creationId="{B8855791-6BBA-41B8-A27A-C311825DDC74}"/>
          </ac:picMkLst>
        </pc:picChg>
      </pc:sldChg>
      <pc:sldChg chg="delSp modSp add modAnim">
        <pc:chgData name="Hugo Kornelis" userId="6575f6931dc33de0" providerId="LiveId" clId="{B4EF4E56-4B0A-486C-ABAD-588C674B15A7}" dt="2020-04-13T11:01:30.152" v="1643" actId="20577"/>
        <pc:sldMkLst>
          <pc:docMk/>
          <pc:sldMk cId="1000409395" sldId="279"/>
        </pc:sldMkLst>
        <pc:spChg chg="mod">
          <ac:chgData name="Hugo Kornelis" userId="6575f6931dc33de0" providerId="LiveId" clId="{B4EF4E56-4B0A-486C-ABAD-588C674B15A7}" dt="2020-04-13T10:58:27.394" v="1534" actId="6549"/>
          <ac:spMkLst>
            <pc:docMk/>
            <pc:sldMk cId="1000409395" sldId="279"/>
            <ac:spMk id="5" creationId="{53719454-6B25-4134-90FB-F2E59D311FA6}"/>
          </ac:spMkLst>
        </pc:spChg>
        <pc:spChg chg="del">
          <ac:chgData name="Hugo Kornelis" userId="6575f6931dc33de0" providerId="LiveId" clId="{B4EF4E56-4B0A-486C-ABAD-588C674B15A7}" dt="2020-04-13T10:58:25.878" v="1533" actId="478"/>
          <ac:spMkLst>
            <pc:docMk/>
            <pc:sldMk cId="1000409395" sldId="279"/>
            <ac:spMk id="10" creationId="{E2F25B98-F2B7-4D74-91D0-3B3EB07E11F9}"/>
          </ac:spMkLst>
        </pc:spChg>
        <pc:spChg chg="mod">
          <ac:chgData name="Hugo Kornelis" userId="6575f6931dc33de0" providerId="LiveId" clId="{B4EF4E56-4B0A-486C-ABAD-588C674B15A7}" dt="2020-04-13T11:01:30.152" v="1643" actId="20577"/>
          <ac:spMkLst>
            <pc:docMk/>
            <pc:sldMk cId="1000409395" sldId="279"/>
            <ac:spMk id="13" creationId="{6F0C926A-9DEB-4A6E-8438-71080C496F15}"/>
          </ac:spMkLst>
        </pc:spChg>
        <pc:picChg chg="del">
          <ac:chgData name="Hugo Kornelis" userId="6575f6931dc33de0" providerId="LiveId" clId="{B4EF4E56-4B0A-486C-ABAD-588C674B15A7}" dt="2020-04-13T10:58:25.878" v="1533" actId="478"/>
          <ac:picMkLst>
            <pc:docMk/>
            <pc:sldMk cId="1000409395" sldId="279"/>
            <ac:picMk id="1032" creationId="{502BCC22-EB4A-4A37-861F-AD31C557D75C}"/>
          </ac:picMkLst>
        </pc:picChg>
        <pc:picChg chg="del">
          <ac:chgData name="Hugo Kornelis" userId="6575f6931dc33de0" providerId="LiveId" clId="{B4EF4E56-4B0A-486C-ABAD-588C674B15A7}" dt="2020-04-13T10:58:25.878" v="1533" actId="478"/>
          <ac:picMkLst>
            <pc:docMk/>
            <pc:sldMk cId="1000409395" sldId="279"/>
            <ac:picMk id="1034" creationId="{B8855791-6BBA-41B8-A27A-C311825DDC74}"/>
          </ac:picMkLst>
        </pc:picChg>
      </pc:sldChg>
      <pc:sldChg chg="del">
        <pc:chgData name="Hugo Kornelis" userId="6575f6931dc33de0" providerId="LiveId" clId="{B4EF4E56-4B0A-486C-ABAD-588C674B15A7}" dt="2020-04-07T09:59:55.478" v="24" actId="2696"/>
        <pc:sldMkLst>
          <pc:docMk/>
          <pc:sldMk cId="4231888415" sldId="279"/>
        </pc:sldMkLst>
      </pc:sldChg>
      <pc:sldChg chg="del">
        <pc:chgData name="Hugo Kornelis" userId="6575f6931dc33de0" providerId="LiveId" clId="{B4EF4E56-4B0A-486C-ABAD-588C674B15A7}" dt="2020-04-07T09:59:55.488" v="25" actId="2696"/>
        <pc:sldMkLst>
          <pc:docMk/>
          <pc:sldMk cId="790279058" sldId="280"/>
        </pc:sldMkLst>
      </pc:sldChg>
      <pc:sldChg chg="addSp delSp modSp add delAnim modAnim">
        <pc:chgData name="Hugo Kornelis" userId="6575f6931dc33de0" providerId="LiveId" clId="{B4EF4E56-4B0A-486C-ABAD-588C674B15A7}" dt="2020-04-15T11:28:42.736" v="6368"/>
        <pc:sldMkLst>
          <pc:docMk/>
          <pc:sldMk cId="1764906453" sldId="280"/>
        </pc:sldMkLst>
        <pc:spChg chg="add del">
          <ac:chgData name="Hugo Kornelis" userId="6575f6931dc33de0" providerId="LiveId" clId="{B4EF4E56-4B0A-486C-ABAD-588C674B15A7}" dt="2020-04-13T11:19:38.361" v="1656"/>
          <ac:spMkLst>
            <pc:docMk/>
            <pc:sldMk cId="1764906453" sldId="280"/>
            <ac:spMk id="2" creationId="{6B7FB266-7F00-4988-9322-482A7EF7249B}"/>
          </ac:spMkLst>
        </pc:spChg>
        <pc:spChg chg="mod">
          <ac:chgData name="Hugo Kornelis" userId="6575f6931dc33de0" providerId="LiveId" clId="{B4EF4E56-4B0A-486C-ABAD-588C674B15A7}" dt="2020-04-14T12:21:31.142" v="4885" actId="108"/>
          <ac:spMkLst>
            <pc:docMk/>
            <pc:sldMk cId="1764906453" sldId="280"/>
            <ac:spMk id="5" creationId="{53719454-6B25-4134-90FB-F2E59D311FA6}"/>
          </ac:spMkLst>
        </pc:spChg>
        <pc:spChg chg="add mod">
          <ac:chgData name="Hugo Kornelis" userId="6575f6931dc33de0" providerId="LiveId" clId="{B4EF4E56-4B0A-486C-ABAD-588C674B15A7}" dt="2020-04-13T11:27:27.540" v="1732" actId="1036"/>
          <ac:spMkLst>
            <pc:docMk/>
            <pc:sldMk cId="1764906453" sldId="280"/>
            <ac:spMk id="8" creationId="{32C7D93C-027A-4C1E-B64E-B38D2145AC1B}"/>
          </ac:spMkLst>
        </pc:spChg>
        <pc:spChg chg="del">
          <ac:chgData name="Hugo Kornelis" userId="6575f6931dc33de0" providerId="LiveId" clId="{B4EF4E56-4B0A-486C-ABAD-588C674B15A7}" dt="2020-04-13T11:18:35.813" v="1645" actId="478"/>
          <ac:spMkLst>
            <pc:docMk/>
            <pc:sldMk cId="1764906453" sldId="280"/>
            <ac:spMk id="13" creationId="{6F0C926A-9DEB-4A6E-8438-71080C496F15}"/>
          </ac:spMkLst>
        </pc:spChg>
        <pc:picChg chg="add del mod">
          <ac:chgData name="Hugo Kornelis" userId="6575f6931dc33de0" providerId="LiveId" clId="{B4EF4E56-4B0A-486C-ABAD-588C674B15A7}" dt="2020-04-13T11:26:54.427" v="1720" actId="478"/>
          <ac:picMkLst>
            <pc:docMk/>
            <pc:sldMk cId="1764906453" sldId="280"/>
            <ac:picMk id="3" creationId="{9A08E905-B9F8-4E01-A1C9-DCA8D79B8A6A}"/>
          </ac:picMkLst>
        </pc:picChg>
        <pc:picChg chg="add mod ord">
          <ac:chgData name="Hugo Kornelis" userId="6575f6931dc33de0" providerId="LiveId" clId="{B4EF4E56-4B0A-486C-ABAD-588C674B15A7}" dt="2020-04-14T12:21:40.083" v="4886" actId="108"/>
          <ac:picMkLst>
            <pc:docMk/>
            <pc:sldMk cId="1764906453" sldId="280"/>
            <ac:picMk id="7" creationId="{E8A0D4F3-0047-4750-B069-B0BB6A877F9B}"/>
          </ac:picMkLst>
        </pc:picChg>
      </pc:sldChg>
      <pc:sldChg chg="del">
        <pc:chgData name="Hugo Kornelis" userId="6575f6931dc33de0" providerId="LiveId" clId="{B4EF4E56-4B0A-486C-ABAD-588C674B15A7}" dt="2020-04-07T09:59:55.498" v="26" actId="2696"/>
        <pc:sldMkLst>
          <pc:docMk/>
          <pc:sldMk cId="1670738520" sldId="281"/>
        </pc:sldMkLst>
      </pc:sldChg>
      <pc:sldChg chg="addSp delSp modSp add modAnim">
        <pc:chgData name="Hugo Kornelis" userId="6575f6931dc33de0" providerId="LiveId" clId="{B4EF4E56-4B0A-486C-ABAD-588C674B15A7}" dt="2020-04-15T11:29:50.478" v="6374" actId="14100"/>
        <pc:sldMkLst>
          <pc:docMk/>
          <pc:sldMk cId="2502348535" sldId="281"/>
        </pc:sldMkLst>
        <pc:spChg chg="mod">
          <ac:chgData name="Hugo Kornelis" userId="6575f6931dc33de0" providerId="LiveId" clId="{B4EF4E56-4B0A-486C-ABAD-588C674B15A7}" dt="2020-04-13T11:58:08.113" v="2021" actId="20577"/>
          <ac:spMkLst>
            <pc:docMk/>
            <pc:sldMk cId="2502348535" sldId="281"/>
            <ac:spMk id="5" creationId="{53719454-6B25-4134-90FB-F2E59D311FA6}"/>
          </ac:spMkLst>
        </pc:spChg>
        <pc:spChg chg="add mod">
          <ac:chgData name="Hugo Kornelis" userId="6575f6931dc33de0" providerId="LiveId" clId="{B4EF4E56-4B0A-486C-ABAD-588C674B15A7}" dt="2020-04-15T11:29:50.478" v="6374" actId="14100"/>
          <ac:spMkLst>
            <pc:docMk/>
            <pc:sldMk cId="2502348535" sldId="281"/>
            <ac:spMk id="7" creationId="{E1FBEDCC-2A69-4913-858D-A9FF4D7C5BE6}"/>
          </ac:spMkLst>
        </pc:spChg>
        <pc:spChg chg="del">
          <ac:chgData name="Hugo Kornelis" userId="6575f6931dc33de0" providerId="LiveId" clId="{B4EF4E56-4B0A-486C-ABAD-588C674B15A7}" dt="2020-04-13T11:57:33.586" v="1987" actId="478"/>
          <ac:spMkLst>
            <pc:docMk/>
            <pc:sldMk cId="2502348535" sldId="281"/>
            <ac:spMk id="8" creationId="{32C7D93C-027A-4C1E-B64E-B38D2145AC1B}"/>
          </ac:spMkLst>
        </pc:spChg>
        <pc:picChg chg="add mod">
          <ac:chgData name="Hugo Kornelis" userId="6575f6931dc33de0" providerId="LiveId" clId="{B4EF4E56-4B0A-486C-ABAD-588C674B15A7}" dt="2020-04-14T12:21:21.782" v="4883" actId="108"/>
          <ac:picMkLst>
            <pc:docMk/>
            <pc:sldMk cId="2502348535" sldId="281"/>
            <ac:picMk id="2" creationId="{0C39FF36-C024-49B3-BEB4-AEFCCF9A5FD5}"/>
          </ac:picMkLst>
        </pc:picChg>
        <pc:picChg chg="del">
          <ac:chgData name="Hugo Kornelis" userId="6575f6931dc33de0" providerId="LiveId" clId="{B4EF4E56-4B0A-486C-ABAD-588C674B15A7}" dt="2020-04-13T11:57:33.586" v="1987" actId="478"/>
          <ac:picMkLst>
            <pc:docMk/>
            <pc:sldMk cId="2502348535" sldId="281"/>
            <ac:picMk id="7" creationId="{E8A0D4F3-0047-4750-B069-B0BB6A877F9B}"/>
          </ac:picMkLst>
        </pc:picChg>
      </pc:sldChg>
      <pc:sldChg chg="del">
        <pc:chgData name="Hugo Kornelis" userId="6575f6931dc33de0" providerId="LiveId" clId="{B4EF4E56-4B0A-486C-ABAD-588C674B15A7}" dt="2020-04-07T09:59:55.508" v="27" actId="2696"/>
        <pc:sldMkLst>
          <pc:docMk/>
          <pc:sldMk cId="165892393" sldId="282"/>
        </pc:sldMkLst>
      </pc:sldChg>
      <pc:sldChg chg="delSp modSp add">
        <pc:chgData name="Hugo Kornelis" userId="6575f6931dc33de0" providerId="LiveId" clId="{B4EF4E56-4B0A-486C-ABAD-588C674B15A7}" dt="2020-04-13T11:59:46.115" v="2069" actId="20577"/>
        <pc:sldMkLst>
          <pc:docMk/>
          <pc:sldMk cId="1151547050" sldId="282"/>
        </pc:sldMkLst>
        <pc:spChg chg="mod">
          <ac:chgData name="Hugo Kornelis" userId="6575f6931dc33de0" providerId="LiveId" clId="{B4EF4E56-4B0A-486C-ABAD-588C674B15A7}" dt="2020-04-13T11:59:46.115" v="2069" actId="20577"/>
          <ac:spMkLst>
            <pc:docMk/>
            <pc:sldMk cId="1151547050" sldId="282"/>
            <ac:spMk id="5" creationId="{53719454-6B25-4134-90FB-F2E59D311FA6}"/>
          </ac:spMkLst>
        </pc:spChg>
        <pc:picChg chg="del">
          <ac:chgData name="Hugo Kornelis" userId="6575f6931dc33de0" providerId="LiveId" clId="{B4EF4E56-4B0A-486C-ABAD-588C674B15A7}" dt="2020-04-13T11:59:29.443" v="2023" actId="478"/>
          <ac:picMkLst>
            <pc:docMk/>
            <pc:sldMk cId="1151547050" sldId="282"/>
            <ac:picMk id="2" creationId="{0C39FF36-C024-49B3-BEB4-AEFCCF9A5FD5}"/>
          </ac:picMkLst>
        </pc:picChg>
      </pc:sldChg>
      <pc:sldChg chg="del">
        <pc:chgData name="Hugo Kornelis" userId="6575f6931dc33de0" providerId="LiveId" clId="{B4EF4E56-4B0A-486C-ABAD-588C674B15A7}" dt="2020-04-07T09:59:55.518" v="28" actId="2696"/>
        <pc:sldMkLst>
          <pc:docMk/>
          <pc:sldMk cId="1909242212" sldId="283"/>
        </pc:sldMkLst>
      </pc:sldChg>
      <pc:sldChg chg="addSp delSp modSp add modAnim">
        <pc:chgData name="Hugo Kornelis" userId="6575f6931dc33de0" providerId="LiveId" clId="{B4EF4E56-4B0A-486C-ABAD-588C674B15A7}" dt="2020-04-13T12:14:55.242" v="2634"/>
        <pc:sldMkLst>
          <pc:docMk/>
          <pc:sldMk cId="2258261341" sldId="283"/>
        </pc:sldMkLst>
        <pc:spChg chg="mod">
          <ac:chgData name="Hugo Kornelis" userId="6575f6931dc33de0" providerId="LiveId" clId="{B4EF4E56-4B0A-486C-ABAD-588C674B15A7}" dt="2020-04-13T12:09:50.125" v="2288" actId="20577"/>
          <ac:spMkLst>
            <pc:docMk/>
            <pc:sldMk cId="2258261341" sldId="283"/>
            <ac:spMk id="5" creationId="{53719454-6B25-4134-90FB-F2E59D311FA6}"/>
          </ac:spMkLst>
        </pc:spChg>
        <pc:spChg chg="add mod">
          <ac:chgData name="Hugo Kornelis" userId="6575f6931dc33de0" providerId="LiveId" clId="{B4EF4E56-4B0A-486C-ABAD-588C674B15A7}" dt="2020-04-13T12:11:55.138" v="2305" actId="12788"/>
          <ac:spMkLst>
            <pc:docMk/>
            <pc:sldMk cId="2258261341" sldId="283"/>
            <ac:spMk id="9" creationId="{A6D318B1-FE9F-4161-94D8-704E24872EA4}"/>
          </ac:spMkLst>
        </pc:spChg>
        <pc:picChg chg="add del mod">
          <ac:chgData name="Hugo Kornelis" userId="6575f6931dc33de0" providerId="LiveId" clId="{B4EF4E56-4B0A-486C-ABAD-588C674B15A7}" dt="2020-04-13T12:06:47.808" v="2093" actId="478"/>
          <ac:picMkLst>
            <pc:docMk/>
            <pc:sldMk cId="2258261341" sldId="283"/>
            <ac:picMk id="2" creationId="{C2FFDDC8-8EBF-4A2F-96FC-1F830A6D78B1}"/>
          </ac:picMkLst>
        </pc:picChg>
        <pc:picChg chg="add mod">
          <ac:chgData name="Hugo Kornelis" userId="6575f6931dc33de0" providerId="LiveId" clId="{B4EF4E56-4B0A-486C-ABAD-588C674B15A7}" dt="2020-04-13T12:06:53.855" v="2096" actId="1076"/>
          <ac:picMkLst>
            <pc:docMk/>
            <pc:sldMk cId="2258261341" sldId="283"/>
            <ac:picMk id="3" creationId="{6BAA2352-D655-4B0C-85AB-85959DF3E13B}"/>
          </ac:picMkLst>
        </pc:picChg>
        <pc:picChg chg="add mod">
          <ac:chgData name="Hugo Kornelis" userId="6575f6931dc33de0" providerId="LiveId" clId="{B4EF4E56-4B0A-486C-ABAD-588C674B15A7}" dt="2020-04-13T12:11:47.606" v="2304" actId="12788"/>
          <ac:picMkLst>
            <pc:docMk/>
            <pc:sldMk cId="2258261341" sldId="283"/>
            <ac:picMk id="7" creationId="{5DABA8B1-A6CC-4E62-B7C2-D6760B5178A1}"/>
          </ac:picMkLst>
        </pc:picChg>
        <pc:picChg chg="add del">
          <ac:chgData name="Hugo Kornelis" userId="6575f6931dc33de0" providerId="LiveId" clId="{B4EF4E56-4B0A-486C-ABAD-588C674B15A7}" dt="2020-04-13T12:10:44.319" v="2295"/>
          <ac:picMkLst>
            <pc:docMk/>
            <pc:sldMk cId="2258261341" sldId="283"/>
            <ac:picMk id="8" creationId="{4BACE957-3CBB-4B4E-88C4-2244D981BBCA}"/>
          </ac:picMkLst>
        </pc:picChg>
      </pc:sldChg>
      <pc:sldChg chg="del">
        <pc:chgData name="Hugo Kornelis" userId="6575f6931dc33de0" providerId="LiveId" clId="{B4EF4E56-4B0A-486C-ABAD-588C674B15A7}" dt="2020-04-07T09:59:55.518" v="29" actId="2696"/>
        <pc:sldMkLst>
          <pc:docMk/>
          <pc:sldMk cId="690337280" sldId="284"/>
        </pc:sldMkLst>
      </pc:sldChg>
      <pc:sldChg chg="delSp modSp add modAnim">
        <pc:chgData name="Hugo Kornelis" userId="6575f6931dc33de0" providerId="LiveId" clId="{B4EF4E56-4B0A-486C-ABAD-588C674B15A7}" dt="2020-04-13T12:15:57.661" v="2669" actId="20577"/>
        <pc:sldMkLst>
          <pc:docMk/>
          <pc:sldMk cId="3502947392" sldId="284"/>
        </pc:sldMkLst>
        <pc:spChg chg="mod">
          <ac:chgData name="Hugo Kornelis" userId="6575f6931dc33de0" providerId="LiveId" clId="{B4EF4E56-4B0A-486C-ABAD-588C674B15A7}" dt="2020-04-13T12:15:57.661" v="2669" actId="20577"/>
          <ac:spMkLst>
            <pc:docMk/>
            <pc:sldMk cId="3502947392" sldId="284"/>
            <ac:spMk id="5" creationId="{53719454-6B25-4134-90FB-F2E59D311FA6}"/>
          </ac:spMkLst>
        </pc:spChg>
        <pc:spChg chg="del">
          <ac:chgData name="Hugo Kornelis" userId="6575f6931dc33de0" providerId="LiveId" clId="{B4EF4E56-4B0A-486C-ABAD-588C674B15A7}" dt="2020-04-13T12:12:34.057" v="2310" actId="478"/>
          <ac:spMkLst>
            <pc:docMk/>
            <pc:sldMk cId="3502947392" sldId="284"/>
            <ac:spMk id="9" creationId="{A6D318B1-FE9F-4161-94D8-704E24872EA4}"/>
          </ac:spMkLst>
        </pc:spChg>
        <pc:picChg chg="del">
          <ac:chgData name="Hugo Kornelis" userId="6575f6931dc33de0" providerId="LiveId" clId="{B4EF4E56-4B0A-486C-ABAD-588C674B15A7}" dt="2020-04-13T12:12:34.860" v="2311" actId="478"/>
          <ac:picMkLst>
            <pc:docMk/>
            <pc:sldMk cId="3502947392" sldId="284"/>
            <ac:picMk id="3" creationId="{6BAA2352-D655-4B0C-85AB-85959DF3E13B}"/>
          </ac:picMkLst>
        </pc:picChg>
        <pc:picChg chg="del">
          <ac:chgData name="Hugo Kornelis" userId="6575f6931dc33de0" providerId="LiveId" clId="{B4EF4E56-4B0A-486C-ABAD-588C674B15A7}" dt="2020-04-13T12:12:34.057" v="2310" actId="478"/>
          <ac:picMkLst>
            <pc:docMk/>
            <pc:sldMk cId="3502947392" sldId="284"/>
            <ac:picMk id="7" creationId="{5DABA8B1-A6CC-4E62-B7C2-D6760B5178A1}"/>
          </ac:picMkLst>
        </pc:picChg>
      </pc:sldChg>
      <pc:sldChg chg="del">
        <pc:chgData name="Hugo Kornelis" userId="6575f6931dc33de0" providerId="LiveId" clId="{B4EF4E56-4B0A-486C-ABAD-588C674B15A7}" dt="2020-04-07T09:59:55.528" v="30" actId="2696"/>
        <pc:sldMkLst>
          <pc:docMk/>
          <pc:sldMk cId="430021576" sldId="285"/>
        </pc:sldMkLst>
      </pc:sldChg>
      <pc:sldChg chg="addSp modSp add modAnim">
        <pc:chgData name="Hugo Kornelis" userId="6575f6931dc33de0" providerId="LiveId" clId="{B4EF4E56-4B0A-486C-ABAD-588C674B15A7}" dt="2020-04-13T12:30:30.901" v="3610" actId="20577"/>
        <pc:sldMkLst>
          <pc:docMk/>
          <pc:sldMk cId="3887571179" sldId="285"/>
        </pc:sldMkLst>
        <pc:spChg chg="add mod">
          <ac:chgData name="Hugo Kornelis" userId="6575f6931dc33de0" providerId="LiveId" clId="{B4EF4E56-4B0A-486C-ABAD-588C674B15A7}" dt="2020-04-13T12:29:10.149" v="3598" actId="1076"/>
          <ac:spMkLst>
            <pc:docMk/>
            <pc:sldMk cId="3887571179" sldId="285"/>
            <ac:spMk id="2" creationId="{962A964F-FF00-4B4D-8A83-8567DC264148}"/>
          </ac:spMkLst>
        </pc:spChg>
        <pc:spChg chg="add mod">
          <ac:chgData name="Hugo Kornelis" userId="6575f6931dc33de0" providerId="LiveId" clId="{B4EF4E56-4B0A-486C-ABAD-588C674B15A7}" dt="2020-04-13T12:29:10.149" v="3598" actId="1076"/>
          <ac:spMkLst>
            <pc:docMk/>
            <pc:sldMk cId="3887571179" sldId="285"/>
            <ac:spMk id="3" creationId="{91BE72D0-4983-447C-A63A-EB6A2E0A3298}"/>
          </ac:spMkLst>
        </pc:spChg>
        <pc:spChg chg="mod">
          <ac:chgData name="Hugo Kornelis" userId="6575f6931dc33de0" providerId="LiveId" clId="{B4EF4E56-4B0A-486C-ABAD-588C674B15A7}" dt="2020-04-13T12:30:30.901" v="3610" actId="20577"/>
          <ac:spMkLst>
            <pc:docMk/>
            <pc:sldMk cId="3887571179" sldId="285"/>
            <ac:spMk id="5" creationId="{53719454-6B25-4134-90FB-F2E59D311FA6}"/>
          </ac:spMkLst>
        </pc:spChg>
      </pc:sldChg>
      <pc:sldChg chg="delSp modSp add delAnim modAnim">
        <pc:chgData name="Hugo Kornelis" userId="6575f6931dc33de0" providerId="LiveId" clId="{B4EF4E56-4B0A-486C-ABAD-588C674B15A7}" dt="2020-04-13T12:37:00.462" v="3930" actId="6549"/>
        <pc:sldMkLst>
          <pc:docMk/>
          <pc:sldMk cId="341803708" sldId="286"/>
        </pc:sldMkLst>
        <pc:spChg chg="del">
          <ac:chgData name="Hugo Kornelis" userId="6575f6931dc33de0" providerId="LiveId" clId="{B4EF4E56-4B0A-486C-ABAD-588C674B15A7}" dt="2020-04-13T12:30:15.026" v="3602" actId="478"/>
          <ac:spMkLst>
            <pc:docMk/>
            <pc:sldMk cId="341803708" sldId="286"/>
            <ac:spMk id="2" creationId="{962A964F-FF00-4B4D-8A83-8567DC264148}"/>
          </ac:spMkLst>
        </pc:spChg>
        <pc:spChg chg="del">
          <ac:chgData name="Hugo Kornelis" userId="6575f6931dc33de0" providerId="LiveId" clId="{B4EF4E56-4B0A-486C-ABAD-588C674B15A7}" dt="2020-04-13T12:30:15.026" v="3602" actId="478"/>
          <ac:spMkLst>
            <pc:docMk/>
            <pc:sldMk cId="341803708" sldId="286"/>
            <ac:spMk id="3" creationId="{91BE72D0-4983-447C-A63A-EB6A2E0A3298}"/>
          </ac:spMkLst>
        </pc:spChg>
        <pc:spChg chg="mod">
          <ac:chgData name="Hugo Kornelis" userId="6575f6931dc33de0" providerId="LiveId" clId="{B4EF4E56-4B0A-486C-ABAD-588C674B15A7}" dt="2020-04-13T12:37:00.462" v="3930" actId="6549"/>
          <ac:spMkLst>
            <pc:docMk/>
            <pc:sldMk cId="341803708" sldId="286"/>
            <ac:spMk id="5" creationId="{53719454-6B25-4134-90FB-F2E59D311FA6}"/>
          </ac:spMkLst>
        </pc:spChg>
      </pc:sldChg>
      <pc:sldChg chg="add del">
        <pc:chgData name="Hugo Kornelis" userId="6575f6931dc33de0" providerId="LiveId" clId="{B4EF4E56-4B0A-486C-ABAD-588C674B15A7}" dt="2020-04-13T12:29:56.729" v="3600"/>
        <pc:sldMkLst>
          <pc:docMk/>
          <pc:sldMk cId="750024750" sldId="286"/>
        </pc:sldMkLst>
      </pc:sldChg>
      <pc:sldChg chg="del">
        <pc:chgData name="Hugo Kornelis" userId="6575f6931dc33de0" providerId="LiveId" clId="{B4EF4E56-4B0A-486C-ABAD-588C674B15A7}" dt="2020-04-07T09:59:55.528" v="31" actId="2696"/>
        <pc:sldMkLst>
          <pc:docMk/>
          <pc:sldMk cId="3795485137" sldId="286"/>
        </pc:sldMkLst>
      </pc:sldChg>
      <pc:sldChg chg="del">
        <pc:chgData name="Hugo Kornelis" userId="6575f6931dc33de0" providerId="LiveId" clId="{B4EF4E56-4B0A-486C-ABAD-588C674B15A7}" dt="2020-04-07T09:59:55.538" v="32" actId="2696"/>
        <pc:sldMkLst>
          <pc:docMk/>
          <pc:sldMk cId="1320273124" sldId="287"/>
        </pc:sldMkLst>
      </pc:sldChg>
      <pc:sldChg chg="addSp modSp add modAnim">
        <pc:chgData name="Hugo Kornelis" userId="6575f6931dc33de0" providerId="LiveId" clId="{B4EF4E56-4B0A-486C-ABAD-588C674B15A7}" dt="2020-04-14T12:20:42.961" v="4880" actId="108"/>
        <pc:sldMkLst>
          <pc:docMk/>
          <pc:sldMk cId="2536071057" sldId="287"/>
        </pc:sldMkLst>
        <pc:spChg chg="mod">
          <ac:chgData name="Hugo Kornelis" userId="6575f6931dc33de0" providerId="LiveId" clId="{B4EF4E56-4B0A-486C-ABAD-588C674B15A7}" dt="2020-04-13T12:39:08.140" v="4235" actId="20577"/>
          <ac:spMkLst>
            <pc:docMk/>
            <pc:sldMk cId="2536071057" sldId="287"/>
            <ac:spMk id="5" creationId="{53719454-6B25-4134-90FB-F2E59D311FA6}"/>
          </ac:spMkLst>
        </pc:spChg>
        <pc:picChg chg="add mod">
          <ac:chgData name="Hugo Kornelis" userId="6575f6931dc33de0" providerId="LiveId" clId="{B4EF4E56-4B0A-486C-ABAD-588C674B15A7}" dt="2020-04-14T12:20:42.961" v="4880" actId="108"/>
          <ac:picMkLst>
            <pc:docMk/>
            <pc:sldMk cId="2536071057" sldId="287"/>
            <ac:picMk id="2" creationId="{4D2D467A-328F-46E0-9769-0613DF70E63E}"/>
          </ac:picMkLst>
        </pc:picChg>
      </pc:sldChg>
      <pc:sldChg chg="addSp delSp modSp add delAnim modAnim">
        <pc:chgData name="Hugo Kornelis" userId="6575f6931dc33de0" providerId="LiveId" clId="{B4EF4E56-4B0A-486C-ABAD-588C674B15A7}" dt="2020-04-14T12:21:01.661" v="4882" actId="108"/>
        <pc:sldMkLst>
          <pc:docMk/>
          <pc:sldMk cId="2653740043" sldId="288"/>
        </pc:sldMkLst>
        <pc:spChg chg="mod">
          <ac:chgData name="Hugo Kornelis" userId="6575f6931dc33de0" providerId="LiveId" clId="{B4EF4E56-4B0A-486C-ABAD-588C674B15A7}" dt="2020-04-14T11:51:37.729" v="4489" actId="20577"/>
          <ac:spMkLst>
            <pc:docMk/>
            <pc:sldMk cId="2653740043" sldId="288"/>
            <ac:spMk id="5" creationId="{53719454-6B25-4134-90FB-F2E59D311FA6}"/>
          </ac:spMkLst>
        </pc:spChg>
        <pc:spChg chg="add mod">
          <ac:chgData name="Hugo Kornelis" userId="6575f6931dc33de0" providerId="LiveId" clId="{B4EF4E56-4B0A-486C-ABAD-588C674B15A7}" dt="2020-04-14T12:10:14.525" v="4723" actId="1035"/>
          <ac:spMkLst>
            <pc:docMk/>
            <pc:sldMk cId="2653740043" sldId="288"/>
            <ac:spMk id="9" creationId="{687FDB73-F8A7-4CE7-979E-F2CAF595CBE2}"/>
          </ac:spMkLst>
        </pc:spChg>
        <pc:picChg chg="del">
          <ac:chgData name="Hugo Kornelis" userId="6575f6931dc33de0" providerId="LiveId" clId="{B4EF4E56-4B0A-486C-ABAD-588C674B15A7}" dt="2020-04-14T11:47:48.415" v="4249" actId="478"/>
          <ac:picMkLst>
            <pc:docMk/>
            <pc:sldMk cId="2653740043" sldId="288"/>
            <ac:picMk id="2" creationId="{4D2D467A-328F-46E0-9769-0613DF70E63E}"/>
          </ac:picMkLst>
        </pc:picChg>
        <pc:picChg chg="add del mod">
          <ac:chgData name="Hugo Kornelis" userId="6575f6931dc33de0" providerId="LiveId" clId="{B4EF4E56-4B0A-486C-ABAD-588C674B15A7}" dt="2020-04-14T12:09:15.181" v="4710" actId="478"/>
          <ac:picMkLst>
            <pc:docMk/>
            <pc:sldMk cId="2653740043" sldId="288"/>
            <ac:picMk id="3" creationId="{215BE2FE-986B-41D5-BE2E-96F2C6E0F4B1}"/>
          </ac:picMkLst>
        </pc:picChg>
        <pc:picChg chg="add mod">
          <ac:chgData name="Hugo Kornelis" userId="6575f6931dc33de0" providerId="LiveId" clId="{B4EF4E56-4B0A-486C-ABAD-588C674B15A7}" dt="2020-04-14T12:21:01.661" v="4882" actId="108"/>
          <ac:picMkLst>
            <pc:docMk/>
            <pc:sldMk cId="2653740043" sldId="288"/>
            <ac:picMk id="7" creationId="{55EF06C1-0D35-430F-9338-04B9432F2E0A}"/>
          </ac:picMkLst>
        </pc:picChg>
        <pc:picChg chg="add del mod">
          <ac:chgData name="Hugo Kornelis" userId="6575f6931dc33de0" providerId="LiveId" clId="{B4EF4E56-4B0A-486C-ABAD-588C674B15A7}" dt="2020-04-14T12:08:54.991" v="4703" actId="478"/>
          <ac:picMkLst>
            <pc:docMk/>
            <pc:sldMk cId="2653740043" sldId="288"/>
            <ac:picMk id="8" creationId="{9FA18FFC-5C68-418C-8341-F0454F9DEE8C}"/>
          </ac:picMkLst>
        </pc:picChg>
        <pc:picChg chg="add mod">
          <ac:chgData name="Hugo Kornelis" userId="6575f6931dc33de0" providerId="LiveId" clId="{B4EF4E56-4B0A-486C-ABAD-588C674B15A7}" dt="2020-04-14T12:20:59.211" v="4881" actId="108"/>
          <ac:picMkLst>
            <pc:docMk/>
            <pc:sldMk cId="2653740043" sldId="288"/>
            <ac:picMk id="10" creationId="{18433EEC-6C84-4687-8AF0-0C9498554ED8}"/>
          </ac:picMkLst>
        </pc:picChg>
      </pc:sldChg>
      <pc:sldChg chg="addSp delSp modSp add modAnim">
        <pc:chgData name="Hugo Kornelis" userId="6575f6931dc33de0" providerId="LiveId" clId="{B4EF4E56-4B0A-486C-ABAD-588C674B15A7}" dt="2020-04-14T12:22:50.938" v="4899" actId="14100"/>
        <pc:sldMkLst>
          <pc:docMk/>
          <pc:sldMk cId="156323056" sldId="289"/>
        </pc:sldMkLst>
        <pc:spChg chg="mod">
          <ac:chgData name="Hugo Kornelis" userId="6575f6931dc33de0" providerId="LiveId" clId="{B4EF4E56-4B0A-486C-ABAD-588C674B15A7}" dt="2020-04-14T12:20:21.369" v="4878" actId="20577"/>
          <ac:spMkLst>
            <pc:docMk/>
            <pc:sldMk cId="156323056" sldId="289"/>
            <ac:spMk id="5" creationId="{53719454-6B25-4134-90FB-F2E59D311FA6}"/>
          </ac:spMkLst>
        </pc:spChg>
        <pc:spChg chg="del">
          <ac:chgData name="Hugo Kornelis" userId="6575f6931dc33de0" providerId="LiveId" clId="{B4EF4E56-4B0A-486C-ABAD-588C674B15A7}" dt="2020-04-14T11:57:42.732" v="4533" actId="478"/>
          <ac:spMkLst>
            <pc:docMk/>
            <pc:sldMk cId="156323056" sldId="289"/>
            <ac:spMk id="9" creationId="{687FDB73-F8A7-4CE7-979E-F2CAF595CBE2}"/>
          </ac:spMkLst>
        </pc:spChg>
        <pc:spChg chg="add mod">
          <ac:chgData name="Hugo Kornelis" userId="6575f6931dc33de0" providerId="LiveId" clId="{B4EF4E56-4B0A-486C-ABAD-588C674B15A7}" dt="2020-04-14T12:22:50.938" v="4899" actId="14100"/>
          <ac:spMkLst>
            <pc:docMk/>
            <pc:sldMk cId="156323056" sldId="289"/>
            <ac:spMk id="10" creationId="{E348D2E8-1830-4447-B5CB-6BFD00E36B01}"/>
          </ac:spMkLst>
        </pc:spChg>
        <pc:picChg chg="add mod">
          <ac:chgData name="Hugo Kornelis" userId="6575f6931dc33de0" providerId="LiveId" clId="{B4EF4E56-4B0A-486C-ABAD-588C674B15A7}" dt="2020-04-14T12:22:08.078" v="4891" actId="108"/>
          <ac:picMkLst>
            <pc:docMk/>
            <pc:sldMk cId="156323056" sldId="289"/>
            <ac:picMk id="2" creationId="{62FFAEDE-76F1-4C06-B40B-A5732AB43F86}"/>
          </ac:picMkLst>
        </pc:picChg>
        <pc:picChg chg="del">
          <ac:chgData name="Hugo Kornelis" userId="6575f6931dc33de0" providerId="LiveId" clId="{B4EF4E56-4B0A-486C-ABAD-588C674B15A7}" dt="2020-04-14T11:57:42.732" v="4533" actId="478"/>
          <ac:picMkLst>
            <pc:docMk/>
            <pc:sldMk cId="156323056" sldId="289"/>
            <ac:picMk id="7" creationId="{55EF06C1-0D35-430F-9338-04B9432F2E0A}"/>
          </ac:picMkLst>
        </pc:picChg>
        <pc:picChg chg="del">
          <ac:chgData name="Hugo Kornelis" userId="6575f6931dc33de0" providerId="LiveId" clId="{B4EF4E56-4B0A-486C-ABAD-588C674B15A7}" dt="2020-04-14T11:57:42.732" v="4533" actId="478"/>
          <ac:picMkLst>
            <pc:docMk/>
            <pc:sldMk cId="156323056" sldId="289"/>
            <ac:picMk id="8" creationId="{9FA18FFC-5C68-418C-8341-F0454F9DEE8C}"/>
          </ac:picMkLst>
        </pc:picChg>
      </pc:sldChg>
      <pc:sldChg chg="addSp delSp modSp add delAnim modAnim">
        <pc:chgData name="Hugo Kornelis" userId="6575f6931dc33de0" providerId="LiveId" clId="{B4EF4E56-4B0A-486C-ABAD-588C674B15A7}" dt="2020-04-14T13:05:27.624" v="5321"/>
        <pc:sldMkLst>
          <pc:docMk/>
          <pc:sldMk cId="2146983601" sldId="290"/>
        </pc:sldMkLst>
        <pc:spChg chg="mod">
          <ac:chgData name="Hugo Kornelis" userId="6575f6931dc33de0" providerId="LiveId" clId="{B4EF4E56-4B0A-486C-ABAD-588C674B15A7}" dt="2020-04-14T12:24:55.801" v="4929" actId="6549"/>
          <ac:spMkLst>
            <pc:docMk/>
            <pc:sldMk cId="2146983601" sldId="290"/>
            <ac:spMk id="5" creationId="{53719454-6B25-4134-90FB-F2E59D311FA6}"/>
          </ac:spMkLst>
        </pc:spChg>
        <pc:spChg chg="add del">
          <ac:chgData name="Hugo Kornelis" userId="6575f6931dc33de0" providerId="LiveId" clId="{B4EF4E56-4B0A-486C-ABAD-588C674B15A7}" dt="2020-04-14T13:05:27.624" v="5321"/>
          <ac:spMkLst>
            <pc:docMk/>
            <pc:sldMk cId="2146983601" sldId="290"/>
            <ac:spMk id="8" creationId="{3A91FC15-3B2F-48A4-898D-2511B1B9C178}"/>
          </ac:spMkLst>
        </pc:spChg>
        <pc:spChg chg="del">
          <ac:chgData name="Hugo Kornelis" userId="6575f6931dc33de0" providerId="LiveId" clId="{B4EF4E56-4B0A-486C-ABAD-588C674B15A7}" dt="2020-04-14T12:24:39.021" v="4902" actId="478"/>
          <ac:spMkLst>
            <pc:docMk/>
            <pc:sldMk cId="2146983601" sldId="290"/>
            <ac:spMk id="10" creationId="{E348D2E8-1830-4447-B5CB-6BFD00E36B01}"/>
          </ac:spMkLst>
        </pc:spChg>
        <pc:picChg chg="del">
          <ac:chgData name="Hugo Kornelis" userId="6575f6931dc33de0" providerId="LiveId" clId="{B4EF4E56-4B0A-486C-ABAD-588C674B15A7}" dt="2020-04-14T12:24:37.741" v="4901" actId="478"/>
          <ac:picMkLst>
            <pc:docMk/>
            <pc:sldMk cId="2146983601" sldId="290"/>
            <ac:picMk id="2" creationId="{62FFAEDE-76F1-4C06-B40B-A5732AB43F86}"/>
          </ac:picMkLst>
        </pc:picChg>
        <pc:picChg chg="add mod">
          <ac:chgData name="Hugo Kornelis" userId="6575f6931dc33de0" providerId="LiveId" clId="{B4EF4E56-4B0A-486C-ABAD-588C674B15A7}" dt="2020-04-14T12:26:59.405" v="4937" actId="1076"/>
          <ac:picMkLst>
            <pc:docMk/>
            <pc:sldMk cId="2146983601" sldId="290"/>
            <ac:picMk id="3" creationId="{557BE244-E6F1-42BD-9BA6-D56D72D78C9C}"/>
          </ac:picMkLst>
        </pc:picChg>
      </pc:sldChg>
      <pc:sldChg chg="addSp delSp modSp add delAnim modAnim">
        <pc:chgData name="Hugo Kornelis" userId="6575f6931dc33de0" providerId="LiveId" clId="{B4EF4E56-4B0A-486C-ABAD-588C674B15A7}" dt="2020-04-15T11:42:56.580" v="6376"/>
        <pc:sldMkLst>
          <pc:docMk/>
          <pc:sldMk cId="2168250691" sldId="291"/>
        </pc:sldMkLst>
        <pc:spChg chg="mod">
          <ac:chgData name="Hugo Kornelis" userId="6575f6931dc33de0" providerId="LiveId" clId="{B4EF4E56-4B0A-486C-ABAD-588C674B15A7}" dt="2020-04-14T13:07:54.278" v="5530" actId="20577"/>
          <ac:spMkLst>
            <pc:docMk/>
            <pc:sldMk cId="2168250691" sldId="291"/>
            <ac:spMk id="5" creationId="{53719454-6B25-4134-90FB-F2E59D311FA6}"/>
          </ac:spMkLst>
        </pc:spChg>
        <pc:spChg chg="add mod">
          <ac:chgData name="Hugo Kornelis" userId="6575f6931dc33de0" providerId="LiveId" clId="{B4EF4E56-4B0A-486C-ABAD-588C674B15A7}" dt="2020-04-14T13:05:39.224" v="5325" actId="14100"/>
          <ac:spMkLst>
            <pc:docMk/>
            <pc:sldMk cId="2168250691" sldId="291"/>
            <ac:spMk id="7" creationId="{CBA5C592-ED05-485A-A17C-36CA16C9E3C2}"/>
          </ac:spMkLst>
        </pc:spChg>
        <pc:spChg chg="add mod">
          <ac:chgData name="Hugo Kornelis" userId="6575f6931dc33de0" providerId="LiveId" clId="{B4EF4E56-4B0A-486C-ABAD-588C674B15A7}" dt="2020-04-14T13:06:26.775" v="5329" actId="1036"/>
          <ac:spMkLst>
            <pc:docMk/>
            <pc:sldMk cId="2168250691" sldId="291"/>
            <ac:spMk id="8" creationId="{1FE588D9-28CA-4AD4-BC49-008AC0FE2C2C}"/>
          </ac:spMkLst>
        </pc:spChg>
        <pc:picChg chg="add mod">
          <ac:chgData name="Hugo Kornelis" userId="6575f6931dc33de0" providerId="LiveId" clId="{B4EF4E56-4B0A-486C-ABAD-588C674B15A7}" dt="2020-04-14T13:03:52.248" v="5193" actId="1076"/>
          <ac:picMkLst>
            <pc:docMk/>
            <pc:sldMk cId="2168250691" sldId="291"/>
            <ac:picMk id="2" creationId="{1BDAA30F-72A8-411C-9F60-98C5075948BD}"/>
          </ac:picMkLst>
        </pc:picChg>
        <pc:picChg chg="del">
          <ac:chgData name="Hugo Kornelis" userId="6575f6931dc33de0" providerId="LiveId" clId="{B4EF4E56-4B0A-486C-ABAD-588C674B15A7}" dt="2020-04-14T12:50:56.760" v="4955" actId="478"/>
          <ac:picMkLst>
            <pc:docMk/>
            <pc:sldMk cId="2168250691" sldId="291"/>
            <ac:picMk id="3" creationId="{557BE244-E6F1-42BD-9BA6-D56D72D78C9C}"/>
          </ac:picMkLst>
        </pc:picChg>
      </pc:sldChg>
      <pc:sldChg chg="addSp delSp modSp add addAnim delAnim modAnim">
        <pc:chgData name="Hugo Kornelis" userId="6575f6931dc33de0" providerId="LiveId" clId="{B4EF4E56-4B0A-486C-ABAD-588C674B15A7}" dt="2020-04-15T11:59:29.744" v="6494"/>
        <pc:sldMkLst>
          <pc:docMk/>
          <pc:sldMk cId="529828524" sldId="292"/>
        </pc:sldMkLst>
        <pc:spChg chg="mod">
          <ac:chgData name="Hugo Kornelis" userId="6575f6931dc33de0" providerId="LiveId" clId="{B4EF4E56-4B0A-486C-ABAD-588C674B15A7}" dt="2020-04-15T11:59:11.833" v="6490" actId="20577"/>
          <ac:spMkLst>
            <pc:docMk/>
            <pc:sldMk cId="529828524" sldId="292"/>
            <ac:spMk id="5" creationId="{53719454-6B25-4134-90FB-F2E59D311FA6}"/>
          </ac:spMkLst>
        </pc:spChg>
        <pc:spChg chg="add mod">
          <ac:chgData name="Hugo Kornelis" userId="6575f6931dc33de0" providerId="LiveId" clId="{B4EF4E56-4B0A-486C-ABAD-588C674B15A7}" dt="2020-04-15T11:57:49.449" v="6411" actId="14100"/>
          <ac:spMkLst>
            <pc:docMk/>
            <pc:sldMk cId="529828524" sldId="292"/>
            <ac:spMk id="7" creationId="{46C2F539-B591-4E1A-9159-3822B34C9E7F}"/>
          </ac:spMkLst>
        </pc:spChg>
        <pc:spChg chg="add del">
          <ac:chgData name="Hugo Kornelis" userId="6575f6931dc33de0" providerId="LiveId" clId="{B4EF4E56-4B0A-486C-ABAD-588C674B15A7}" dt="2020-04-14T13:19:37.784" v="5537" actId="478"/>
          <ac:spMkLst>
            <pc:docMk/>
            <pc:sldMk cId="529828524" sldId="292"/>
            <ac:spMk id="7" creationId="{CBA5C592-ED05-485A-A17C-36CA16C9E3C2}"/>
          </ac:spMkLst>
        </pc:spChg>
        <pc:spChg chg="add del">
          <ac:chgData name="Hugo Kornelis" userId="6575f6931dc33de0" providerId="LiveId" clId="{B4EF4E56-4B0A-486C-ABAD-588C674B15A7}" dt="2020-04-14T13:19:37.784" v="5537" actId="478"/>
          <ac:spMkLst>
            <pc:docMk/>
            <pc:sldMk cId="529828524" sldId="292"/>
            <ac:spMk id="8" creationId="{1FE588D9-28CA-4AD4-BC49-008AC0FE2C2C}"/>
          </ac:spMkLst>
        </pc:spChg>
        <pc:picChg chg="add del">
          <ac:chgData name="Hugo Kornelis" userId="6575f6931dc33de0" providerId="LiveId" clId="{B4EF4E56-4B0A-486C-ABAD-588C674B15A7}" dt="2020-04-14T13:19:37.784" v="5537" actId="478"/>
          <ac:picMkLst>
            <pc:docMk/>
            <pc:sldMk cId="529828524" sldId="292"/>
            <ac:picMk id="2" creationId="{1BDAA30F-72A8-411C-9F60-98C5075948BD}"/>
          </ac:picMkLst>
        </pc:picChg>
        <pc:picChg chg="add mod">
          <ac:chgData name="Hugo Kornelis" userId="6575f6931dc33de0" providerId="LiveId" clId="{B4EF4E56-4B0A-486C-ABAD-588C674B15A7}" dt="2020-04-15T11:56:24.168" v="6394" actId="14100"/>
          <ac:picMkLst>
            <pc:docMk/>
            <pc:sldMk cId="529828524" sldId="292"/>
            <ac:picMk id="2" creationId="{6D6367B5-ABB5-41E6-AA3A-594CB27998CD}"/>
          </ac:picMkLst>
        </pc:picChg>
      </pc:sldChg>
      <pc:sldChg chg="add del">
        <pc:chgData name="Hugo Kornelis" userId="6575f6931dc33de0" providerId="LiveId" clId="{B4EF4E56-4B0A-486C-ABAD-588C674B15A7}" dt="2020-04-14T13:25:32.849" v="5809" actId="2696"/>
        <pc:sldMkLst>
          <pc:docMk/>
          <pc:sldMk cId="994699594" sldId="293"/>
        </pc:sldMkLst>
      </pc:sldChg>
      <pc:sldChg chg="addSp delSp modSp add delAnim modAnim">
        <pc:chgData name="Hugo Kornelis" userId="6575f6931dc33de0" providerId="LiveId" clId="{B4EF4E56-4B0A-486C-ABAD-588C674B15A7}" dt="2020-04-15T12:05:26.294" v="6506"/>
        <pc:sldMkLst>
          <pc:docMk/>
          <pc:sldMk cId="3115931991" sldId="293"/>
        </pc:sldMkLst>
        <pc:spChg chg="mod">
          <ac:chgData name="Hugo Kornelis" userId="6575f6931dc33de0" providerId="LiveId" clId="{B4EF4E56-4B0A-486C-ABAD-588C674B15A7}" dt="2020-04-15T12:04:36.708" v="6504" actId="6549"/>
          <ac:spMkLst>
            <pc:docMk/>
            <pc:sldMk cId="3115931991" sldId="293"/>
            <ac:spMk id="5" creationId="{53719454-6B25-4134-90FB-F2E59D311FA6}"/>
          </ac:spMkLst>
        </pc:spChg>
        <pc:spChg chg="del">
          <ac:chgData name="Hugo Kornelis" userId="6575f6931dc33de0" providerId="LiveId" clId="{B4EF4E56-4B0A-486C-ABAD-588C674B15A7}" dt="2020-04-15T12:00:07.006" v="6498" actId="478"/>
          <ac:spMkLst>
            <pc:docMk/>
            <pc:sldMk cId="3115931991" sldId="293"/>
            <ac:spMk id="7" creationId="{46C2F539-B591-4E1A-9159-3822B34C9E7F}"/>
          </ac:spMkLst>
        </pc:spChg>
        <pc:picChg chg="del">
          <ac:chgData name="Hugo Kornelis" userId="6575f6931dc33de0" providerId="LiveId" clId="{B4EF4E56-4B0A-486C-ABAD-588C674B15A7}" dt="2020-04-15T12:00:05.376" v="6497" actId="478"/>
          <ac:picMkLst>
            <pc:docMk/>
            <pc:sldMk cId="3115931991" sldId="293"/>
            <ac:picMk id="2" creationId="{6D6367B5-ABB5-41E6-AA3A-594CB27998CD}"/>
          </ac:picMkLst>
        </pc:picChg>
        <pc:picChg chg="add mod">
          <ac:chgData name="Hugo Kornelis" userId="6575f6931dc33de0" providerId="LiveId" clId="{B4EF4E56-4B0A-486C-ABAD-588C674B15A7}" dt="2020-04-15T12:04:05.818" v="6502" actId="14100"/>
          <ac:picMkLst>
            <pc:docMk/>
            <pc:sldMk cId="3115931991" sldId="293"/>
            <ac:picMk id="3" creationId="{D9583030-652E-4301-A5AE-917D9738B1D2}"/>
          </ac:picMkLst>
        </pc:picChg>
      </pc:sldChg>
      <pc:sldChg chg="delSp modSp add del modAnim">
        <pc:chgData name="Hugo Kornelis" userId="6575f6931dc33de0" providerId="LiveId" clId="{B4EF4E56-4B0A-486C-ABAD-588C674B15A7}" dt="2020-04-15T13:49:30.195" v="6758" actId="2696"/>
        <pc:sldMkLst>
          <pc:docMk/>
          <pc:sldMk cId="1141413463" sldId="294"/>
        </pc:sldMkLst>
        <pc:spChg chg="mod">
          <ac:chgData name="Hugo Kornelis" userId="6575f6931dc33de0" providerId="LiveId" clId="{B4EF4E56-4B0A-486C-ABAD-588C674B15A7}" dt="2020-04-15T12:14:46.234" v="6676" actId="6549"/>
          <ac:spMkLst>
            <pc:docMk/>
            <pc:sldMk cId="1141413463" sldId="294"/>
            <ac:spMk id="5" creationId="{53719454-6B25-4134-90FB-F2E59D311FA6}"/>
          </ac:spMkLst>
        </pc:spChg>
        <pc:picChg chg="del">
          <ac:chgData name="Hugo Kornelis" userId="6575f6931dc33de0" providerId="LiveId" clId="{B4EF4E56-4B0A-486C-ABAD-588C674B15A7}" dt="2020-04-15T12:05:37.865" v="6509" actId="478"/>
          <ac:picMkLst>
            <pc:docMk/>
            <pc:sldMk cId="1141413463" sldId="294"/>
            <ac:picMk id="3" creationId="{D9583030-652E-4301-A5AE-917D9738B1D2}"/>
          </ac:picMkLst>
        </pc:picChg>
      </pc:sldChg>
      <pc:sldChg chg="add del">
        <pc:chgData name="Hugo Kornelis" userId="6575f6931dc33de0" providerId="LiveId" clId="{B4EF4E56-4B0A-486C-ABAD-588C674B15A7}" dt="2020-04-14T13:25:32.859" v="5810" actId="2696"/>
        <pc:sldMkLst>
          <pc:docMk/>
          <pc:sldMk cId="1729472767" sldId="294"/>
        </pc:sldMkLst>
      </pc:sldChg>
      <pc:sldChg chg="addSp modSp add modAnim">
        <pc:chgData name="Hugo Kornelis" userId="6575f6931dc33de0" providerId="LiveId" clId="{B4EF4E56-4B0A-486C-ABAD-588C674B15A7}" dt="2020-04-15T14:15:22.945" v="7091" actId="20577"/>
        <pc:sldMkLst>
          <pc:docMk/>
          <pc:sldMk cId="3509955245" sldId="295"/>
        </pc:sldMkLst>
        <pc:spChg chg="mod">
          <ac:chgData name="Hugo Kornelis" userId="6575f6931dc33de0" providerId="LiveId" clId="{B4EF4E56-4B0A-486C-ABAD-588C674B15A7}" dt="2020-04-15T14:15:22.945" v="7091" actId="20577"/>
          <ac:spMkLst>
            <pc:docMk/>
            <pc:sldMk cId="3509955245" sldId="295"/>
            <ac:spMk id="5" creationId="{53719454-6B25-4134-90FB-F2E59D311FA6}"/>
          </ac:spMkLst>
        </pc:spChg>
        <pc:spChg chg="add mod">
          <ac:chgData name="Hugo Kornelis" userId="6575f6931dc33de0" providerId="LiveId" clId="{B4EF4E56-4B0A-486C-ABAD-588C674B15A7}" dt="2020-04-15T13:48:50.942" v="6757" actId="1035"/>
          <ac:spMkLst>
            <pc:docMk/>
            <pc:sldMk cId="3509955245" sldId="295"/>
            <ac:spMk id="7" creationId="{0DC7EA8F-EBB6-4A1C-B8EE-DC6E333BC145}"/>
          </ac:spMkLst>
        </pc:spChg>
      </pc:sldChg>
      <pc:sldChg chg="addSp delSp modSp add delAnim modAnim">
        <pc:chgData name="Hugo Kornelis" userId="6575f6931dc33de0" providerId="LiveId" clId="{B4EF4E56-4B0A-486C-ABAD-588C674B15A7}" dt="2020-04-15T13:55:31.649" v="7022"/>
        <pc:sldMkLst>
          <pc:docMk/>
          <pc:sldMk cId="2238086910" sldId="296"/>
        </pc:sldMkLst>
        <pc:spChg chg="mod">
          <ac:chgData name="Hugo Kornelis" userId="6575f6931dc33de0" providerId="LiveId" clId="{B4EF4E56-4B0A-486C-ABAD-588C674B15A7}" dt="2020-04-15T13:51:43.563" v="7003" actId="20577"/>
          <ac:spMkLst>
            <pc:docMk/>
            <pc:sldMk cId="2238086910" sldId="296"/>
            <ac:spMk id="5" creationId="{53719454-6B25-4134-90FB-F2E59D311FA6}"/>
          </ac:spMkLst>
        </pc:spChg>
        <pc:spChg chg="del">
          <ac:chgData name="Hugo Kornelis" userId="6575f6931dc33de0" providerId="LiveId" clId="{B4EF4E56-4B0A-486C-ABAD-588C674B15A7}" dt="2020-04-15T13:50:11.671" v="6761" actId="478"/>
          <ac:spMkLst>
            <pc:docMk/>
            <pc:sldMk cId="2238086910" sldId="296"/>
            <ac:spMk id="7" creationId="{0DC7EA8F-EBB6-4A1C-B8EE-DC6E333BC145}"/>
          </ac:spMkLst>
        </pc:spChg>
        <pc:spChg chg="add mod">
          <ac:chgData name="Hugo Kornelis" userId="6575f6931dc33de0" providerId="LiveId" clId="{B4EF4E56-4B0A-486C-ABAD-588C674B15A7}" dt="2020-04-15T13:54:39.118" v="7016" actId="14100"/>
          <ac:spMkLst>
            <pc:docMk/>
            <pc:sldMk cId="2238086910" sldId="296"/>
            <ac:spMk id="8" creationId="{EB377F46-581A-4932-B392-F9945F8AAEC6}"/>
          </ac:spMkLst>
        </pc:spChg>
        <pc:spChg chg="add mod">
          <ac:chgData name="Hugo Kornelis" userId="6575f6931dc33de0" providerId="LiveId" clId="{B4EF4E56-4B0A-486C-ABAD-588C674B15A7}" dt="2020-04-15T13:54:49.878" v="7018" actId="14100"/>
          <ac:spMkLst>
            <pc:docMk/>
            <pc:sldMk cId="2238086910" sldId="296"/>
            <ac:spMk id="9" creationId="{0EE89B71-E5B2-47D2-8952-A10EBD9DC40C}"/>
          </ac:spMkLst>
        </pc:spChg>
        <pc:spChg chg="add mod">
          <ac:chgData name="Hugo Kornelis" userId="6575f6931dc33de0" providerId="LiveId" clId="{B4EF4E56-4B0A-486C-ABAD-588C674B15A7}" dt="2020-04-15T13:55:08.279" v="7020" actId="571"/>
          <ac:spMkLst>
            <pc:docMk/>
            <pc:sldMk cId="2238086910" sldId="296"/>
            <ac:spMk id="10" creationId="{A8621847-AFA7-49A0-892C-DE6335714D05}"/>
          </ac:spMkLst>
        </pc:spChg>
        <pc:spChg chg="add mod">
          <ac:chgData name="Hugo Kornelis" userId="6575f6931dc33de0" providerId="LiveId" clId="{B4EF4E56-4B0A-486C-ABAD-588C674B15A7}" dt="2020-04-15T13:55:08.279" v="7020" actId="571"/>
          <ac:spMkLst>
            <pc:docMk/>
            <pc:sldMk cId="2238086910" sldId="296"/>
            <ac:spMk id="11" creationId="{99560689-AB5A-46D9-A054-0FFDBDA71EB5}"/>
          </ac:spMkLst>
        </pc:spChg>
        <pc:picChg chg="add mod">
          <ac:chgData name="Hugo Kornelis" userId="6575f6931dc33de0" providerId="LiveId" clId="{B4EF4E56-4B0A-486C-ABAD-588C674B15A7}" dt="2020-04-15T13:53:36.130" v="7011" actId="14100"/>
          <ac:picMkLst>
            <pc:docMk/>
            <pc:sldMk cId="2238086910" sldId="296"/>
            <ac:picMk id="2" creationId="{3AF23456-ED00-47D3-A12C-66FE14336EB8}"/>
          </ac:picMkLst>
        </pc:picChg>
      </pc:sldChg>
    </pc:docChg>
  </pc:docChgLst>
  <pc:docChgLst>
    <pc:chgData name="Hugo Kornelis" userId="6575f6931dc33de0" providerId="LiveId" clId="{E008F6E1-554E-473D-8549-7D279092C6D5}"/>
    <pc:docChg chg="undo modSld">
      <pc:chgData name="Hugo Kornelis" userId="6575f6931dc33de0" providerId="LiveId" clId="{E008F6E1-554E-473D-8549-7D279092C6D5}" dt="2020-04-27T17:51:53.255" v="6" actId="6549"/>
      <pc:docMkLst>
        <pc:docMk/>
      </pc:docMkLst>
      <pc:sldChg chg="modSp">
        <pc:chgData name="Hugo Kornelis" userId="6575f6931dc33de0" providerId="LiveId" clId="{E008F6E1-554E-473D-8549-7D279092C6D5}" dt="2020-04-27T17:51:53.255" v="6" actId="6549"/>
        <pc:sldMkLst>
          <pc:docMk/>
          <pc:sldMk cId="1181841725" sldId="256"/>
        </pc:sldMkLst>
        <pc:spChg chg="mod">
          <ac:chgData name="Hugo Kornelis" userId="6575f6931dc33de0" providerId="LiveId" clId="{E008F6E1-554E-473D-8549-7D279092C6D5}" dt="2020-04-27T17:51:53.255" v="6" actId="6549"/>
          <ac:spMkLst>
            <pc:docMk/>
            <pc:sldMk cId="1181841725" sldId="256"/>
            <ac:spMk id="3" creationId="{4EA2195B-14F6-4B4E-81FC-BBDC15C3F5E9}"/>
          </ac:spMkLst>
        </pc:spChg>
      </pc:sldChg>
    </pc:docChg>
  </pc:docChgLst>
  <pc:docChgLst>
    <pc:chgData name="Hugo Kornelis" userId="6575f6931dc33de0" providerId="LiveId" clId="{65B26A77-36CC-4B17-B6F3-494DF96767C6}"/>
    <pc:docChg chg="modSld">
      <pc:chgData name="Hugo Kornelis" userId="6575f6931dc33de0" providerId="LiveId" clId="{65B26A77-36CC-4B17-B6F3-494DF96767C6}" dt="2022-08-30T13:26:54.217" v="2"/>
      <pc:docMkLst>
        <pc:docMk/>
      </pc:docMkLst>
      <pc:sldChg chg="modSp mod">
        <pc:chgData name="Hugo Kornelis" userId="6575f6931dc33de0" providerId="LiveId" clId="{65B26A77-36CC-4B17-B6F3-494DF96767C6}" dt="2022-08-30T13:26:54.217" v="2"/>
        <pc:sldMkLst>
          <pc:docMk/>
          <pc:sldMk cId="2940226030" sldId="484"/>
        </pc:sldMkLst>
        <pc:spChg chg="mod">
          <ac:chgData name="Hugo Kornelis" userId="6575f6931dc33de0" providerId="LiveId" clId="{65B26A77-36CC-4B17-B6F3-494DF96767C6}" dt="2022-08-30T13:26:54.217" v="2"/>
          <ac:spMkLst>
            <pc:docMk/>
            <pc:sldMk cId="2940226030" sldId="484"/>
            <ac:spMk id="3" creationId="{7F3690F8-DED2-4DB8-858C-82D0015CDACA}"/>
          </ac:spMkLst>
        </pc:spChg>
      </pc:sldChg>
    </pc:docChg>
  </pc:docChgLst>
  <pc:docChgLst>
    <pc:chgData name="Hugo Kornelis" userId="6575f6931dc33de0" providerId="LiveId" clId="{DA2620F0-B673-474C-9E08-7FBEA98C44C9}"/>
    <pc:docChg chg="modSld">
      <pc:chgData name="Hugo Kornelis" userId="6575f6931dc33de0" providerId="LiveId" clId="{DA2620F0-B673-474C-9E08-7FBEA98C44C9}" dt="2022-05-07T10:24:46.323" v="0"/>
      <pc:docMkLst>
        <pc:docMk/>
      </pc:docMkLst>
      <pc:sldChg chg="modAnim">
        <pc:chgData name="Hugo Kornelis" userId="6575f6931dc33de0" providerId="LiveId" clId="{DA2620F0-B673-474C-9E08-7FBEA98C44C9}" dt="2022-05-07T10:24:46.323" v="0"/>
        <pc:sldMkLst>
          <pc:docMk/>
          <pc:sldMk cId="866618037" sldId="338"/>
        </pc:sldMkLst>
      </pc:sldChg>
    </pc:docChg>
  </pc:docChgLst>
  <pc:docChgLst>
    <pc:chgData name="Hugo Kornelis" userId="6575f6931dc33de0" providerId="LiveId" clId="{2AE66FA1-E8B5-4789-826D-E1E6130004F0}"/>
    <pc:docChg chg="undo redo custSel addSld delSld modSld">
      <pc:chgData name="Hugo Kornelis" userId="6575f6931dc33de0" providerId="LiveId" clId="{2AE66FA1-E8B5-4789-826D-E1E6130004F0}" dt="2020-09-10T15:03:20.243" v="621" actId="6549"/>
      <pc:docMkLst>
        <pc:docMk/>
      </pc:docMkLst>
      <pc:sldChg chg="modSp">
        <pc:chgData name="Hugo Kornelis" userId="6575f6931dc33de0" providerId="LiveId" clId="{2AE66FA1-E8B5-4789-826D-E1E6130004F0}" dt="2020-09-10T14:40:23.135" v="109" actId="20577"/>
        <pc:sldMkLst>
          <pc:docMk/>
          <pc:sldMk cId="1181841725" sldId="256"/>
        </pc:sldMkLst>
        <pc:spChg chg="mod">
          <ac:chgData name="Hugo Kornelis" userId="6575f6931dc33de0" providerId="LiveId" clId="{2AE66FA1-E8B5-4789-826D-E1E6130004F0}" dt="2020-09-10T14:40:06.308" v="76" actId="404"/>
          <ac:spMkLst>
            <pc:docMk/>
            <pc:sldMk cId="1181841725" sldId="256"/>
            <ac:spMk id="2" creationId="{C85D72FC-0E59-4DC6-98A0-5E87DBCF4630}"/>
          </ac:spMkLst>
        </pc:spChg>
        <pc:spChg chg="mod">
          <ac:chgData name="Hugo Kornelis" userId="6575f6931dc33de0" providerId="LiveId" clId="{2AE66FA1-E8B5-4789-826D-E1E6130004F0}" dt="2020-09-10T14:40:23.135" v="109" actId="20577"/>
          <ac:spMkLst>
            <pc:docMk/>
            <pc:sldMk cId="1181841725" sldId="256"/>
            <ac:spMk id="3" creationId="{4EA2195B-14F6-4B4E-81FC-BBDC15C3F5E9}"/>
          </ac:spMkLst>
        </pc:spChg>
      </pc:sldChg>
      <pc:sldChg chg="del">
        <pc:chgData name="Hugo Kornelis" userId="6575f6931dc33de0" providerId="LiveId" clId="{2AE66FA1-E8B5-4789-826D-E1E6130004F0}" dt="2020-09-10T14:54:48.840" v="544" actId="2696"/>
        <pc:sldMkLst>
          <pc:docMk/>
          <pc:sldMk cId="2927280188" sldId="269"/>
        </pc:sldMkLst>
      </pc:sldChg>
      <pc:sldChg chg="addSp delSp modSp delAnim modAnim">
        <pc:chgData name="Hugo Kornelis" userId="6575f6931dc33de0" providerId="LiveId" clId="{2AE66FA1-E8B5-4789-826D-E1E6130004F0}" dt="2020-09-10T14:42:28.833" v="123" actId="1076"/>
        <pc:sldMkLst>
          <pc:docMk/>
          <pc:sldMk cId="2654703848" sldId="339"/>
        </pc:sldMkLst>
        <pc:spChg chg="add del mod">
          <ac:chgData name="Hugo Kornelis" userId="6575f6931dc33de0" providerId="LiveId" clId="{2AE66FA1-E8B5-4789-826D-E1E6130004F0}" dt="2020-09-10T14:41:55.907" v="112" actId="478"/>
          <ac:spMkLst>
            <pc:docMk/>
            <pc:sldMk cId="2654703848" sldId="339"/>
            <ac:spMk id="8" creationId="{A0FE4B89-5729-41BF-8459-4FE92D85F347}"/>
          </ac:spMkLst>
        </pc:spChg>
        <pc:spChg chg="add mod">
          <ac:chgData name="Hugo Kornelis" userId="6575f6931dc33de0" providerId="LiveId" clId="{2AE66FA1-E8B5-4789-826D-E1E6130004F0}" dt="2020-09-10T14:42:28.833" v="123" actId="1076"/>
          <ac:spMkLst>
            <pc:docMk/>
            <pc:sldMk cId="2654703848" sldId="339"/>
            <ac:spMk id="9" creationId="{C60477E7-5F3F-4AD6-9407-7D90EBE6CE1C}"/>
          </ac:spMkLst>
        </pc:spChg>
      </pc:sldChg>
      <pc:sldChg chg="modSp add setBg modAnim">
        <pc:chgData name="Hugo Kornelis" userId="6575f6931dc33de0" providerId="LiveId" clId="{2AE66FA1-E8B5-4789-826D-E1E6130004F0}" dt="2020-09-10T14:57:39.108" v="585"/>
        <pc:sldMkLst>
          <pc:docMk/>
          <pc:sldMk cId="590821503" sldId="340"/>
        </pc:sldMkLst>
        <pc:spChg chg="mod">
          <ac:chgData name="Hugo Kornelis" userId="6575f6931dc33de0" providerId="LiveId" clId="{2AE66FA1-E8B5-4789-826D-E1E6130004F0}" dt="2020-09-10T14:44:58.292" v="339" actId="20577"/>
          <ac:spMkLst>
            <pc:docMk/>
            <pc:sldMk cId="590821503" sldId="340"/>
            <ac:spMk id="2" creationId="{9188E974-F2F3-4D17-A466-EA128E0585EA}"/>
          </ac:spMkLst>
        </pc:spChg>
      </pc:sldChg>
      <pc:sldChg chg="modSp add setBg modAnim">
        <pc:chgData name="Hugo Kornelis" userId="6575f6931dc33de0" providerId="LiveId" clId="{2AE66FA1-E8B5-4789-826D-E1E6130004F0}" dt="2020-09-10T14:44:57.167" v="335" actId="20577"/>
        <pc:sldMkLst>
          <pc:docMk/>
          <pc:sldMk cId="1539455399" sldId="341"/>
        </pc:sldMkLst>
        <pc:spChg chg="mod">
          <ac:chgData name="Hugo Kornelis" userId="6575f6931dc33de0" providerId="LiveId" clId="{2AE66FA1-E8B5-4789-826D-E1E6130004F0}" dt="2020-09-10T14:44:57.167" v="335" actId="20577"/>
          <ac:spMkLst>
            <pc:docMk/>
            <pc:sldMk cId="1539455399" sldId="341"/>
            <ac:spMk id="2" creationId="{7860F19B-ED41-4842-9B0D-BB291BAE244B}"/>
          </ac:spMkLst>
        </pc:spChg>
        <pc:spChg chg="mod">
          <ac:chgData name="Hugo Kornelis" userId="6575f6931dc33de0" providerId="LiveId" clId="{2AE66FA1-E8B5-4789-826D-E1E6130004F0}" dt="2020-09-10T14:44:05.181" v="323" actId="1036"/>
          <ac:spMkLst>
            <pc:docMk/>
            <pc:sldMk cId="1539455399" sldId="341"/>
            <ac:spMk id="3" creationId="{11C3A46A-1372-4DBB-B75F-49758A28E883}"/>
          </ac:spMkLst>
        </pc:spChg>
      </pc:sldChg>
      <pc:sldChg chg="modSp add setBg">
        <pc:chgData name="Hugo Kornelis" userId="6575f6931dc33de0" providerId="LiveId" clId="{2AE66FA1-E8B5-4789-826D-E1E6130004F0}" dt="2020-09-10T14:44:16.072" v="326"/>
        <pc:sldMkLst>
          <pc:docMk/>
          <pc:sldMk cId="993062931" sldId="342"/>
        </pc:sldMkLst>
        <pc:spChg chg="mod">
          <ac:chgData name="Hugo Kornelis" userId="6575f6931dc33de0" providerId="LiveId" clId="{2AE66FA1-E8B5-4789-826D-E1E6130004F0}" dt="2020-09-10T14:44:16.072" v="326"/>
          <ac:spMkLst>
            <pc:docMk/>
            <pc:sldMk cId="993062931" sldId="342"/>
            <ac:spMk id="3" creationId="{11C3A46A-1372-4DBB-B75F-49758A28E883}"/>
          </ac:spMkLst>
        </pc:spChg>
      </pc:sldChg>
      <pc:sldChg chg="modSp add setBg">
        <pc:chgData name="Hugo Kornelis" userId="6575f6931dc33de0" providerId="LiveId" clId="{2AE66FA1-E8B5-4789-826D-E1E6130004F0}" dt="2020-09-10T14:44:29.065" v="327" actId="1076"/>
        <pc:sldMkLst>
          <pc:docMk/>
          <pc:sldMk cId="3118373096" sldId="343"/>
        </pc:sldMkLst>
        <pc:spChg chg="mod">
          <ac:chgData name="Hugo Kornelis" userId="6575f6931dc33de0" providerId="LiveId" clId="{2AE66FA1-E8B5-4789-826D-E1E6130004F0}" dt="2020-09-10T14:44:29.065" v="327" actId="1076"/>
          <ac:spMkLst>
            <pc:docMk/>
            <pc:sldMk cId="3118373096" sldId="343"/>
            <ac:spMk id="4" creationId="{3E3CBA4F-7D80-4786-B6CA-DBC10FE16BEE}"/>
          </ac:spMkLst>
        </pc:spChg>
      </pc:sldChg>
      <pc:sldChg chg="modSp add setBg">
        <pc:chgData name="Hugo Kornelis" userId="6575f6931dc33de0" providerId="LiveId" clId="{2AE66FA1-E8B5-4789-826D-E1E6130004F0}" dt="2020-09-10T14:45:08.060" v="342" actId="20577"/>
        <pc:sldMkLst>
          <pc:docMk/>
          <pc:sldMk cId="1125682065" sldId="344"/>
        </pc:sldMkLst>
        <pc:spChg chg="mod">
          <ac:chgData name="Hugo Kornelis" userId="6575f6931dc33de0" providerId="LiveId" clId="{2AE66FA1-E8B5-4789-826D-E1E6130004F0}" dt="2020-09-10T14:45:08.060" v="342" actId="20577"/>
          <ac:spMkLst>
            <pc:docMk/>
            <pc:sldMk cId="1125682065" sldId="344"/>
            <ac:spMk id="2" creationId="{42AF0B2D-5385-492B-9019-F4E45818BB85}"/>
          </ac:spMkLst>
        </pc:spChg>
      </pc:sldChg>
      <pc:sldChg chg="modSp add setBg">
        <pc:chgData name="Hugo Kornelis" userId="6575f6931dc33de0" providerId="LiveId" clId="{2AE66FA1-E8B5-4789-826D-E1E6130004F0}" dt="2020-09-10T14:45:14.247" v="346" actId="6549"/>
        <pc:sldMkLst>
          <pc:docMk/>
          <pc:sldMk cId="1890330249" sldId="345"/>
        </pc:sldMkLst>
        <pc:spChg chg="mod">
          <ac:chgData name="Hugo Kornelis" userId="6575f6931dc33de0" providerId="LiveId" clId="{2AE66FA1-E8B5-4789-826D-E1E6130004F0}" dt="2020-09-10T14:45:14.247" v="346" actId="6549"/>
          <ac:spMkLst>
            <pc:docMk/>
            <pc:sldMk cId="1890330249" sldId="345"/>
            <ac:spMk id="2" creationId="{42AF0B2D-5385-492B-9019-F4E45818BB85}"/>
          </ac:spMkLst>
        </pc:spChg>
      </pc:sldChg>
      <pc:sldChg chg="modSp add setBg">
        <pc:chgData name="Hugo Kornelis" userId="6575f6931dc33de0" providerId="LiveId" clId="{2AE66FA1-E8B5-4789-826D-E1E6130004F0}" dt="2020-09-10T15:03:15.505" v="619" actId="20577"/>
        <pc:sldMkLst>
          <pc:docMk/>
          <pc:sldMk cId="1477623545" sldId="346"/>
        </pc:sldMkLst>
        <pc:spChg chg="mod">
          <ac:chgData name="Hugo Kornelis" userId="6575f6931dc33de0" providerId="LiveId" clId="{2AE66FA1-E8B5-4789-826D-E1E6130004F0}" dt="2020-09-10T14:45:20.012" v="348" actId="20577"/>
          <ac:spMkLst>
            <pc:docMk/>
            <pc:sldMk cId="1477623545" sldId="346"/>
            <ac:spMk id="2" creationId="{42AF0B2D-5385-492B-9019-F4E45818BB85}"/>
          </ac:spMkLst>
        </pc:spChg>
        <pc:spChg chg="mod">
          <ac:chgData name="Hugo Kornelis" userId="6575f6931dc33de0" providerId="LiveId" clId="{2AE66FA1-E8B5-4789-826D-E1E6130004F0}" dt="2020-09-10T15:03:15.505" v="619" actId="20577"/>
          <ac:spMkLst>
            <pc:docMk/>
            <pc:sldMk cId="1477623545" sldId="346"/>
            <ac:spMk id="3" creationId="{5AAF5148-393E-4068-8983-BBDFFB0E589B}"/>
          </ac:spMkLst>
        </pc:spChg>
      </pc:sldChg>
      <pc:sldChg chg="modSp add setBg">
        <pc:chgData name="Hugo Kornelis" userId="6575f6931dc33de0" providerId="LiveId" clId="{2AE66FA1-E8B5-4789-826D-E1E6130004F0}" dt="2020-09-10T15:03:20.243" v="621" actId="6549"/>
        <pc:sldMkLst>
          <pc:docMk/>
          <pc:sldMk cId="3028919578" sldId="347"/>
        </pc:sldMkLst>
        <pc:spChg chg="mod">
          <ac:chgData name="Hugo Kornelis" userId="6575f6931dc33de0" providerId="LiveId" clId="{2AE66FA1-E8B5-4789-826D-E1E6130004F0}" dt="2020-09-10T14:45:26.387" v="350" actId="20577"/>
          <ac:spMkLst>
            <pc:docMk/>
            <pc:sldMk cId="3028919578" sldId="347"/>
            <ac:spMk id="2" creationId="{42AF0B2D-5385-492B-9019-F4E45818BB85}"/>
          </ac:spMkLst>
        </pc:spChg>
        <pc:spChg chg="mod">
          <ac:chgData name="Hugo Kornelis" userId="6575f6931dc33de0" providerId="LiveId" clId="{2AE66FA1-E8B5-4789-826D-E1E6130004F0}" dt="2020-09-10T15:03:20.243" v="621" actId="6549"/>
          <ac:spMkLst>
            <pc:docMk/>
            <pc:sldMk cId="3028919578" sldId="347"/>
            <ac:spMk id="3" creationId="{5AAF5148-393E-4068-8983-BBDFFB0E589B}"/>
          </ac:spMkLst>
        </pc:spChg>
      </pc:sldChg>
      <pc:sldChg chg="modSp add setBg">
        <pc:chgData name="Hugo Kornelis" userId="6575f6931dc33de0" providerId="LiveId" clId="{2AE66FA1-E8B5-4789-826D-E1E6130004F0}" dt="2020-09-10T14:47:12.132" v="358" actId="1076"/>
        <pc:sldMkLst>
          <pc:docMk/>
          <pc:sldMk cId="3545924091" sldId="348"/>
        </pc:sldMkLst>
        <pc:spChg chg="mod">
          <ac:chgData name="Hugo Kornelis" userId="6575f6931dc33de0" providerId="LiveId" clId="{2AE66FA1-E8B5-4789-826D-E1E6130004F0}" dt="2020-09-10T14:45:48.386" v="354" actId="20577"/>
          <ac:spMkLst>
            <pc:docMk/>
            <pc:sldMk cId="3545924091" sldId="348"/>
            <ac:spMk id="2" creationId="{42AF0B2D-5385-492B-9019-F4E45818BB85}"/>
          </ac:spMkLst>
        </pc:spChg>
        <pc:spChg chg="mod">
          <ac:chgData name="Hugo Kornelis" userId="6575f6931dc33de0" providerId="LiveId" clId="{2AE66FA1-E8B5-4789-826D-E1E6130004F0}" dt="2020-09-10T14:47:12.132" v="358" actId="1076"/>
          <ac:spMkLst>
            <pc:docMk/>
            <pc:sldMk cId="3545924091" sldId="348"/>
            <ac:spMk id="3" creationId="{5AAF5148-393E-4068-8983-BBDFFB0E589B}"/>
          </ac:spMkLst>
        </pc:spChg>
      </pc:sldChg>
      <pc:sldChg chg="add setBg">
        <pc:chgData name="Hugo Kornelis" userId="6575f6931dc33de0" providerId="LiveId" clId="{2AE66FA1-E8B5-4789-826D-E1E6130004F0}" dt="2020-09-10T14:42:57.037" v="124"/>
        <pc:sldMkLst>
          <pc:docMk/>
          <pc:sldMk cId="3936764049" sldId="350"/>
        </pc:sldMkLst>
      </pc:sldChg>
      <pc:sldChg chg="add setBg">
        <pc:chgData name="Hugo Kornelis" userId="6575f6931dc33de0" providerId="LiveId" clId="{2AE66FA1-E8B5-4789-826D-E1E6130004F0}" dt="2020-09-10T14:42:57.037" v="124"/>
        <pc:sldMkLst>
          <pc:docMk/>
          <pc:sldMk cId="2288486172" sldId="351"/>
        </pc:sldMkLst>
      </pc:sldChg>
      <pc:sldChg chg="modSp add setBg modAnim">
        <pc:chgData name="Hugo Kornelis" userId="6575f6931dc33de0" providerId="LiveId" clId="{2AE66FA1-E8B5-4789-826D-E1E6130004F0}" dt="2020-09-10T14:50:11.481" v="452" actId="14100"/>
        <pc:sldMkLst>
          <pc:docMk/>
          <pc:sldMk cId="4271586940" sldId="352"/>
        </pc:sldMkLst>
        <pc:spChg chg="mod">
          <ac:chgData name="Hugo Kornelis" userId="6575f6931dc33de0" providerId="LiveId" clId="{2AE66FA1-E8B5-4789-826D-E1E6130004F0}" dt="2020-09-10T14:48:28.851" v="392" actId="1076"/>
          <ac:spMkLst>
            <pc:docMk/>
            <pc:sldMk cId="4271586940" sldId="352"/>
            <ac:spMk id="3" creationId="{2CDB14EA-A8CF-409C-832B-1C84206C02C1}"/>
          </ac:spMkLst>
        </pc:spChg>
        <pc:spChg chg="mod">
          <ac:chgData name="Hugo Kornelis" userId="6575f6931dc33de0" providerId="LiveId" clId="{2AE66FA1-E8B5-4789-826D-E1E6130004F0}" dt="2020-09-10T14:48:36.536" v="411" actId="1036"/>
          <ac:spMkLst>
            <pc:docMk/>
            <pc:sldMk cId="4271586940" sldId="352"/>
            <ac:spMk id="6" creationId="{CB9332D3-17F8-4A37-A0F9-58D20C1FB84E}"/>
          </ac:spMkLst>
        </pc:spChg>
        <pc:spChg chg="mod">
          <ac:chgData name="Hugo Kornelis" userId="6575f6931dc33de0" providerId="LiveId" clId="{2AE66FA1-E8B5-4789-826D-E1E6130004F0}" dt="2020-09-10T14:48:36.536" v="411" actId="1036"/>
          <ac:spMkLst>
            <pc:docMk/>
            <pc:sldMk cId="4271586940" sldId="352"/>
            <ac:spMk id="9" creationId="{C55589CF-01D2-4582-A85B-ECE9CB322D6A}"/>
          </ac:spMkLst>
        </pc:spChg>
        <pc:spChg chg="mod">
          <ac:chgData name="Hugo Kornelis" userId="6575f6931dc33de0" providerId="LiveId" clId="{2AE66FA1-E8B5-4789-826D-E1E6130004F0}" dt="2020-09-10T14:48:36.536" v="411" actId="1036"/>
          <ac:spMkLst>
            <pc:docMk/>
            <pc:sldMk cId="4271586940" sldId="352"/>
            <ac:spMk id="10" creationId="{2A7A7A67-0EB7-495C-94DE-33B57D9D2065}"/>
          </ac:spMkLst>
        </pc:spChg>
        <pc:spChg chg="mod">
          <ac:chgData name="Hugo Kornelis" userId="6575f6931dc33de0" providerId="LiveId" clId="{2AE66FA1-E8B5-4789-826D-E1E6130004F0}" dt="2020-09-10T14:48:44.723" v="438" actId="1035"/>
          <ac:spMkLst>
            <pc:docMk/>
            <pc:sldMk cId="4271586940" sldId="352"/>
            <ac:spMk id="14" creationId="{CF5023A3-0DAC-405E-8AE2-4A401B44E8F1}"/>
          </ac:spMkLst>
        </pc:spChg>
        <pc:spChg chg="mod">
          <ac:chgData name="Hugo Kornelis" userId="6575f6931dc33de0" providerId="LiveId" clId="{2AE66FA1-E8B5-4789-826D-E1E6130004F0}" dt="2020-09-10T14:48:50.895" v="446" actId="1036"/>
          <ac:spMkLst>
            <pc:docMk/>
            <pc:sldMk cId="4271586940" sldId="352"/>
            <ac:spMk id="15" creationId="{A288D24A-C7A4-4B03-BDD9-4479B9FD339B}"/>
          </ac:spMkLst>
        </pc:spChg>
        <pc:spChg chg="mod">
          <ac:chgData name="Hugo Kornelis" userId="6575f6931dc33de0" providerId="LiveId" clId="{2AE66FA1-E8B5-4789-826D-E1E6130004F0}" dt="2020-09-10T14:48:44.723" v="438" actId="1035"/>
          <ac:spMkLst>
            <pc:docMk/>
            <pc:sldMk cId="4271586940" sldId="352"/>
            <ac:spMk id="27" creationId="{2AE5ED68-460B-4F4E-9CCA-0380FAD957E9}"/>
          </ac:spMkLst>
        </pc:spChg>
        <pc:spChg chg="mod">
          <ac:chgData name="Hugo Kornelis" userId="6575f6931dc33de0" providerId="LiveId" clId="{2AE66FA1-E8B5-4789-826D-E1E6130004F0}" dt="2020-09-10T14:48:50.895" v="446" actId="1036"/>
          <ac:spMkLst>
            <pc:docMk/>
            <pc:sldMk cId="4271586940" sldId="352"/>
            <ac:spMk id="39" creationId="{2C8E429F-531F-4B7A-9084-C11A2EA6CC71}"/>
          </ac:spMkLst>
        </pc:spChg>
        <pc:spChg chg="mod">
          <ac:chgData name="Hugo Kornelis" userId="6575f6931dc33de0" providerId="LiveId" clId="{2AE66FA1-E8B5-4789-826D-E1E6130004F0}" dt="2020-09-10T14:48:36.536" v="411" actId="1036"/>
          <ac:spMkLst>
            <pc:docMk/>
            <pc:sldMk cId="4271586940" sldId="352"/>
            <ac:spMk id="40" creationId="{031FAAD0-09F4-4E35-85B2-BAF4AF6A28CE}"/>
          </ac:spMkLst>
        </pc:spChg>
        <pc:spChg chg="mod">
          <ac:chgData name="Hugo Kornelis" userId="6575f6931dc33de0" providerId="LiveId" clId="{2AE66FA1-E8B5-4789-826D-E1E6130004F0}" dt="2020-09-10T14:48:36.536" v="411" actId="1036"/>
          <ac:spMkLst>
            <pc:docMk/>
            <pc:sldMk cId="4271586940" sldId="352"/>
            <ac:spMk id="49" creationId="{D4AFA47D-0A93-4313-A85F-B2D46F953230}"/>
          </ac:spMkLst>
        </pc:spChg>
        <pc:picChg chg="mod">
          <ac:chgData name="Hugo Kornelis" userId="6575f6931dc33de0" providerId="LiveId" clId="{2AE66FA1-E8B5-4789-826D-E1E6130004F0}" dt="2020-09-10T14:48:36.536" v="411" actId="1036"/>
          <ac:picMkLst>
            <pc:docMk/>
            <pc:sldMk cId="4271586940" sldId="352"/>
            <ac:picMk id="4" creationId="{B1DAAA71-AC6D-4AE3-8BB6-1C29C555345F}"/>
          </ac:picMkLst>
        </pc:picChg>
        <pc:cxnChg chg="mod">
          <ac:chgData name="Hugo Kornelis" userId="6575f6931dc33de0" providerId="LiveId" clId="{2AE66FA1-E8B5-4789-826D-E1E6130004F0}" dt="2020-09-10T14:50:11.481" v="452" actId="14100"/>
          <ac:cxnSpMkLst>
            <pc:docMk/>
            <pc:sldMk cId="4271586940" sldId="352"/>
            <ac:cxnSpMk id="12" creationId="{CF891A56-723A-4949-B476-5474349BB551}"/>
          </ac:cxnSpMkLst>
        </pc:cxnChg>
        <pc:cxnChg chg="mod">
          <ac:chgData name="Hugo Kornelis" userId="6575f6931dc33de0" providerId="LiveId" clId="{2AE66FA1-E8B5-4789-826D-E1E6130004F0}" dt="2020-09-10T14:49:14.801" v="448" actId="14100"/>
          <ac:cxnSpMkLst>
            <pc:docMk/>
            <pc:sldMk cId="4271586940" sldId="352"/>
            <ac:cxnSpMk id="17" creationId="{783B5795-7D22-4A72-8B82-EB00423BFAA7}"/>
          </ac:cxnSpMkLst>
        </pc:cxnChg>
        <pc:cxnChg chg="mod">
          <ac:chgData name="Hugo Kornelis" userId="6575f6931dc33de0" providerId="LiveId" clId="{2AE66FA1-E8B5-4789-826D-E1E6130004F0}" dt="2020-09-10T14:48:44.723" v="438" actId="1035"/>
          <ac:cxnSpMkLst>
            <pc:docMk/>
            <pc:sldMk cId="4271586940" sldId="352"/>
            <ac:cxnSpMk id="18" creationId="{5DDECA07-6B1C-4848-834B-010B20553A18}"/>
          </ac:cxnSpMkLst>
        </pc:cxnChg>
        <pc:cxnChg chg="mod">
          <ac:chgData name="Hugo Kornelis" userId="6575f6931dc33de0" providerId="LiveId" clId="{2AE66FA1-E8B5-4789-826D-E1E6130004F0}" dt="2020-09-10T14:48:50.895" v="446" actId="1036"/>
          <ac:cxnSpMkLst>
            <pc:docMk/>
            <pc:sldMk cId="4271586940" sldId="352"/>
            <ac:cxnSpMk id="41" creationId="{3C06B72C-BDBD-45F8-A3A9-D7482C59FD0E}"/>
          </ac:cxnSpMkLst>
        </pc:cxnChg>
        <pc:cxnChg chg="mod">
          <ac:chgData name="Hugo Kornelis" userId="6575f6931dc33de0" providerId="LiveId" clId="{2AE66FA1-E8B5-4789-826D-E1E6130004F0}" dt="2020-09-10T14:49:55.281" v="450" actId="14100"/>
          <ac:cxnSpMkLst>
            <pc:docMk/>
            <pc:sldMk cId="4271586940" sldId="352"/>
            <ac:cxnSpMk id="50" creationId="{082CA9EF-8C28-44FC-9636-753A7D922660}"/>
          </ac:cxnSpMkLst>
        </pc:cxnChg>
      </pc:sldChg>
      <pc:sldChg chg="add setBg">
        <pc:chgData name="Hugo Kornelis" userId="6575f6931dc33de0" providerId="LiveId" clId="{2AE66FA1-E8B5-4789-826D-E1E6130004F0}" dt="2020-09-10T14:42:57.037" v="124"/>
        <pc:sldMkLst>
          <pc:docMk/>
          <pc:sldMk cId="1125113741" sldId="353"/>
        </pc:sldMkLst>
      </pc:sldChg>
      <pc:sldChg chg="add setBg">
        <pc:chgData name="Hugo Kornelis" userId="6575f6931dc33de0" providerId="LiveId" clId="{2AE66FA1-E8B5-4789-826D-E1E6130004F0}" dt="2020-09-10T14:42:57.037" v="124"/>
        <pc:sldMkLst>
          <pc:docMk/>
          <pc:sldMk cId="719505406" sldId="354"/>
        </pc:sldMkLst>
      </pc:sldChg>
      <pc:sldChg chg="add setBg">
        <pc:chgData name="Hugo Kornelis" userId="6575f6931dc33de0" providerId="LiveId" clId="{2AE66FA1-E8B5-4789-826D-E1E6130004F0}" dt="2020-09-10T14:42:57.037" v="124"/>
        <pc:sldMkLst>
          <pc:docMk/>
          <pc:sldMk cId="3566490718" sldId="355"/>
        </pc:sldMkLst>
      </pc:sldChg>
      <pc:sldChg chg="modSp add setBg">
        <pc:chgData name="Hugo Kornelis" userId="6575f6931dc33de0" providerId="LiveId" clId="{2AE66FA1-E8B5-4789-826D-E1E6130004F0}" dt="2020-09-10T14:44:57.750" v="337" actId="20577"/>
        <pc:sldMkLst>
          <pc:docMk/>
          <pc:sldMk cId="1235268025" sldId="356"/>
        </pc:sldMkLst>
        <pc:spChg chg="mod">
          <ac:chgData name="Hugo Kornelis" userId="6575f6931dc33de0" providerId="LiveId" clId="{2AE66FA1-E8B5-4789-826D-E1E6130004F0}" dt="2020-09-10T14:44:57.750" v="337" actId="20577"/>
          <ac:spMkLst>
            <pc:docMk/>
            <pc:sldMk cId="1235268025" sldId="356"/>
            <ac:spMk id="2" creationId="{9188E974-F2F3-4D17-A466-EA128E0585EA}"/>
          </ac:spMkLst>
        </pc:spChg>
      </pc:sldChg>
      <pc:sldChg chg="add setBg">
        <pc:chgData name="Hugo Kornelis" userId="6575f6931dc33de0" providerId="LiveId" clId="{2AE66FA1-E8B5-4789-826D-E1E6130004F0}" dt="2020-09-10T14:42:57.037" v="124"/>
        <pc:sldMkLst>
          <pc:docMk/>
          <pc:sldMk cId="1600188269" sldId="358"/>
        </pc:sldMkLst>
      </pc:sldChg>
      <pc:sldChg chg="add setBg">
        <pc:chgData name="Hugo Kornelis" userId="6575f6931dc33de0" providerId="LiveId" clId="{2AE66FA1-E8B5-4789-826D-E1E6130004F0}" dt="2020-09-10T14:42:57.037" v="124"/>
        <pc:sldMkLst>
          <pc:docMk/>
          <pc:sldMk cId="3701858681" sldId="360"/>
        </pc:sldMkLst>
      </pc:sldChg>
      <pc:sldChg chg="add setBg">
        <pc:chgData name="Hugo Kornelis" userId="6575f6931dc33de0" providerId="LiveId" clId="{2AE66FA1-E8B5-4789-826D-E1E6130004F0}" dt="2020-09-10T14:42:57.037" v="124"/>
        <pc:sldMkLst>
          <pc:docMk/>
          <pc:sldMk cId="2573456816" sldId="363"/>
        </pc:sldMkLst>
      </pc:sldChg>
      <pc:sldChg chg="add setBg">
        <pc:chgData name="Hugo Kornelis" userId="6575f6931dc33de0" providerId="LiveId" clId="{2AE66FA1-E8B5-4789-826D-E1E6130004F0}" dt="2020-09-10T14:42:57.037" v="124"/>
        <pc:sldMkLst>
          <pc:docMk/>
          <pc:sldMk cId="767878460" sldId="364"/>
        </pc:sldMkLst>
      </pc:sldChg>
      <pc:sldChg chg="add setBg">
        <pc:chgData name="Hugo Kornelis" userId="6575f6931dc33de0" providerId="LiveId" clId="{2AE66FA1-E8B5-4789-826D-E1E6130004F0}" dt="2020-09-10T14:42:57.037" v="124"/>
        <pc:sldMkLst>
          <pc:docMk/>
          <pc:sldMk cId="3523266075" sldId="365"/>
        </pc:sldMkLst>
      </pc:sldChg>
      <pc:sldChg chg="modSp add setBg">
        <pc:chgData name="Hugo Kornelis" userId="6575f6931dc33de0" providerId="LiveId" clId="{2AE66FA1-E8B5-4789-826D-E1E6130004F0}" dt="2020-09-10T14:52:24.221" v="483" actId="20577"/>
        <pc:sldMkLst>
          <pc:docMk/>
          <pc:sldMk cId="2537551014" sldId="366"/>
        </pc:sldMkLst>
        <pc:spChg chg="mod">
          <ac:chgData name="Hugo Kornelis" userId="6575f6931dc33de0" providerId="LiveId" clId="{2AE66FA1-E8B5-4789-826D-E1E6130004F0}" dt="2020-09-10T14:52:24.221" v="483" actId="20577"/>
          <ac:spMkLst>
            <pc:docMk/>
            <pc:sldMk cId="2537551014" sldId="366"/>
            <ac:spMk id="2" creationId="{21F9A51B-05D7-4A60-8F6D-BD0F3F06C2F7}"/>
          </ac:spMkLst>
        </pc:spChg>
      </pc:sldChg>
      <pc:sldChg chg="add setBg">
        <pc:chgData name="Hugo Kornelis" userId="6575f6931dc33de0" providerId="LiveId" clId="{2AE66FA1-E8B5-4789-826D-E1E6130004F0}" dt="2020-09-10T14:42:57.037" v="124"/>
        <pc:sldMkLst>
          <pc:docMk/>
          <pc:sldMk cId="1902079864" sldId="376"/>
        </pc:sldMkLst>
      </pc:sldChg>
      <pc:sldChg chg="add setBg">
        <pc:chgData name="Hugo Kornelis" userId="6575f6931dc33de0" providerId="LiveId" clId="{2AE66FA1-E8B5-4789-826D-E1E6130004F0}" dt="2020-09-10T14:42:57.037" v="124"/>
        <pc:sldMkLst>
          <pc:docMk/>
          <pc:sldMk cId="3428147446" sldId="377"/>
        </pc:sldMkLst>
      </pc:sldChg>
      <pc:sldChg chg="modSp add setBg">
        <pc:chgData name="Hugo Kornelis" userId="6575f6931dc33de0" providerId="LiveId" clId="{2AE66FA1-E8B5-4789-826D-E1E6130004F0}" dt="2020-09-10T14:51:19.570" v="453" actId="14100"/>
        <pc:sldMkLst>
          <pc:docMk/>
          <pc:sldMk cId="3190445723" sldId="378"/>
        </pc:sldMkLst>
        <pc:spChg chg="mod">
          <ac:chgData name="Hugo Kornelis" userId="6575f6931dc33de0" providerId="LiveId" clId="{2AE66FA1-E8B5-4789-826D-E1E6130004F0}" dt="2020-09-10T14:51:19.570" v="453" actId="14100"/>
          <ac:spMkLst>
            <pc:docMk/>
            <pc:sldMk cId="3190445723" sldId="378"/>
            <ac:spMk id="9" creationId="{01CF3173-B244-458A-89B9-89EBB0CF7593}"/>
          </ac:spMkLst>
        </pc:spChg>
        <pc:spChg chg="mod">
          <ac:chgData name="Hugo Kornelis" userId="6575f6931dc33de0" providerId="LiveId" clId="{2AE66FA1-E8B5-4789-826D-E1E6130004F0}" dt="2020-09-10T14:51:19.570" v="453" actId="14100"/>
          <ac:spMkLst>
            <pc:docMk/>
            <pc:sldMk cId="3190445723" sldId="378"/>
            <ac:spMk id="10" creationId="{C8263FA8-9DA1-4A2A-9B26-96D3612BBD6F}"/>
          </ac:spMkLst>
        </pc:spChg>
      </pc:sldChg>
      <pc:sldChg chg="add setBg">
        <pc:chgData name="Hugo Kornelis" userId="6575f6931dc33de0" providerId="LiveId" clId="{2AE66FA1-E8B5-4789-826D-E1E6130004F0}" dt="2020-09-10T14:42:57.037" v="124"/>
        <pc:sldMkLst>
          <pc:docMk/>
          <pc:sldMk cId="2506315518" sldId="379"/>
        </pc:sldMkLst>
      </pc:sldChg>
      <pc:sldChg chg="add setBg">
        <pc:chgData name="Hugo Kornelis" userId="6575f6931dc33de0" providerId="LiveId" clId="{2AE66FA1-E8B5-4789-826D-E1E6130004F0}" dt="2020-09-10T14:42:57.037" v="124"/>
        <pc:sldMkLst>
          <pc:docMk/>
          <pc:sldMk cId="74935892" sldId="380"/>
        </pc:sldMkLst>
      </pc:sldChg>
      <pc:sldChg chg="add setBg">
        <pc:chgData name="Hugo Kornelis" userId="6575f6931dc33de0" providerId="LiveId" clId="{2AE66FA1-E8B5-4789-826D-E1E6130004F0}" dt="2020-09-10T14:42:57.037" v="124"/>
        <pc:sldMkLst>
          <pc:docMk/>
          <pc:sldMk cId="1977916813" sldId="381"/>
        </pc:sldMkLst>
      </pc:sldChg>
      <pc:sldChg chg="modSp add setBg">
        <pc:chgData name="Hugo Kornelis" userId="6575f6931dc33de0" providerId="LiveId" clId="{2AE66FA1-E8B5-4789-826D-E1E6130004F0}" dt="2020-09-10T14:51:56.040" v="454" actId="139"/>
        <pc:sldMkLst>
          <pc:docMk/>
          <pc:sldMk cId="3626489451" sldId="382"/>
        </pc:sldMkLst>
        <pc:spChg chg="mod">
          <ac:chgData name="Hugo Kornelis" userId="6575f6931dc33de0" providerId="LiveId" clId="{2AE66FA1-E8B5-4789-826D-E1E6130004F0}" dt="2020-09-10T14:51:56.040" v="454" actId="139"/>
          <ac:spMkLst>
            <pc:docMk/>
            <pc:sldMk cId="3626489451" sldId="382"/>
            <ac:spMk id="3" creationId="{BD2B2C8D-87E3-48FD-9812-E18A76FF7B01}"/>
          </ac:spMkLst>
        </pc:spChg>
      </pc:sldChg>
      <pc:sldChg chg="add setBg">
        <pc:chgData name="Hugo Kornelis" userId="6575f6931dc33de0" providerId="LiveId" clId="{2AE66FA1-E8B5-4789-826D-E1E6130004F0}" dt="2020-09-10T14:42:57.037" v="124"/>
        <pc:sldMkLst>
          <pc:docMk/>
          <pc:sldMk cId="3376542059" sldId="383"/>
        </pc:sldMkLst>
      </pc:sldChg>
      <pc:sldChg chg="modSp add setBg">
        <pc:chgData name="Hugo Kornelis" userId="6575f6931dc33de0" providerId="LiveId" clId="{2AE66FA1-E8B5-4789-826D-E1E6130004F0}" dt="2020-09-10T14:52:07.704" v="455" actId="139"/>
        <pc:sldMkLst>
          <pc:docMk/>
          <pc:sldMk cId="3990342365" sldId="396"/>
        </pc:sldMkLst>
        <pc:spChg chg="mod">
          <ac:chgData name="Hugo Kornelis" userId="6575f6931dc33de0" providerId="LiveId" clId="{2AE66FA1-E8B5-4789-826D-E1E6130004F0}" dt="2020-09-10T14:52:07.704" v="455" actId="139"/>
          <ac:spMkLst>
            <pc:docMk/>
            <pc:sldMk cId="3990342365" sldId="396"/>
            <ac:spMk id="3" creationId="{BD2B2C8D-87E3-48FD-9812-E18A76FF7B01}"/>
          </ac:spMkLst>
        </pc:spChg>
      </pc:sldChg>
      <pc:sldChg chg="add setBg">
        <pc:chgData name="Hugo Kornelis" userId="6575f6931dc33de0" providerId="LiveId" clId="{2AE66FA1-E8B5-4789-826D-E1E6130004F0}" dt="2020-09-10T14:42:57.037" v="124"/>
        <pc:sldMkLst>
          <pc:docMk/>
          <pc:sldMk cId="145832135" sldId="397"/>
        </pc:sldMkLst>
      </pc:sldChg>
      <pc:sldChg chg="modSp add setBg">
        <pc:chgData name="Hugo Kornelis" userId="6575f6931dc33de0" providerId="LiveId" clId="{2AE66FA1-E8B5-4789-826D-E1E6130004F0}" dt="2020-09-10T14:47:41.874" v="387" actId="1035"/>
        <pc:sldMkLst>
          <pc:docMk/>
          <pc:sldMk cId="32410591" sldId="402"/>
        </pc:sldMkLst>
        <pc:spChg chg="mod">
          <ac:chgData name="Hugo Kornelis" userId="6575f6931dc33de0" providerId="LiveId" clId="{2AE66FA1-E8B5-4789-826D-E1E6130004F0}" dt="2020-09-10T14:47:27.547" v="360" actId="20577"/>
          <ac:spMkLst>
            <pc:docMk/>
            <pc:sldMk cId="32410591" sldId="402"/>
            <ac:spMk id="2" creationId="{0E85DBA4-C751-4541-B616-203A701D62B9}"/>
          </ac:spMkLst>
        </pc:spChg>
        <pc:picChg chg="mod">
          <ac:chgData name="Hugo Kornelis" userId="6575f6931dc33de0" providerId="LiveId" clId="{2AE66FA1-E8B5-4789-826D-E1E6130004F0}" dt="2020-09-10T14:47:41.874" v="387" actId="1035"/>
          <ac:picMkLst>
            <pc:docMk/>
            <pc:sldMk cId="32410591" sldId="402"/>
            <ac:picMk id="13" creationId="{FA038257-4DD1-4C37-9D80-E13761F1B111}"/>
          </ac:picMkLst>
        </pc:picChg>
      </pc:sldChg>
      <pc:sldChg chg="modSp add setBg">
        <pc:chgData name="Hugo Kornelis" userId="6575f6931dc33de0" providerId="LiveId" clId="{2AE66FA1-E8B5-4789-826D-E1E6130004F0}" dt="2020-09-10T14:54:01.734" v="542" actId="403"/>
        <pc:sldMkLst>
          <pc:docMk/>
          <pc:sldMk cId="1862321260" sldId="403"/>
        </pc:sldMkLst>
        <pc:spChg chg="mod">
          <ac:chgData name="Hugo Kornelis" userId="6575f6931dc33de0" providerId="LiveId" clId="{2AE66FA1-E8B5-4789-826D-E1E6130004F0}" dt="2020-09-10T14:54:01.734" v="542" actId="403"/>
          <ac:spMkLst>
            <pc:docMk/>
            <pc:sldMk cId="1862321260" sldId="403"/>
            <ac:spMk id="3" creationId="{A02B7177-A7FE-4DD3-B1F4-86DFC3A1390E}"/>
          </ac:spMkLst>
        </pc:spChg>
      </pc:sldChg>
      <pc:sldChg chg="del">
        <pc:chgData name="Hugo Kornelis" userId="6575f6931dc33de0" providerId="LiveId" clId="{2AE66FA1-E8B5-4789-826D-E1E6130004F0}" dt="2020-09-10T14:54:50.784" v="545" actId="2696"/>
        <pc:sldMkLst>
          <pc:docMk/>
          <pc:sldMk cId="908643250" sldId="431"/>
        </pc:sldMkLst>
      </pc:sldChg>
      <pc:sldChg chg="addSp delSp modSp add delAnim modAnim">
        <pc:chgData name="Hugo Kornelis" userId="6575f6931dc33de0" providerId="LiveId" clId="{2AE66FA1-E8B5-4789-826D-E1E6130004F0}" dt="2020-09-10T14:56:15.741" v="584" actId="14100"/>
        <pc:sldMkLst>
          <pc:docMk/>
          <pc:sldMk cId="1244222429" sldId="432"/>
        </pc:sldMkLst>
        <pc:spChg chg="mod">
          <ac:chgData name="Hugo Kornelis" userId="6575f6931dc33de0" providerId="LiveId" clId="{2AE66FA1-E8B5-4789-826D-E1E6130004F0}" dt="2020-09-10T14:55:19.838" v="567" actId="1035"/>
          <ac:spMkLst>
            <pc:docMk/>
            <pc:sldMk cId="1244222429" sldId="432"/>
            <ac:spMk id="4" creationId="{4555743D-B5F9-4365-91BC-42113393F4AC}"/>
          </ac:spMkLst>
        </pc:spChg>
        <pc:spChg chg="mod">
          <ac:chgData name="Hugo Kornelis" userId="6575f6931dc33de0" providerId="LiveId" clId="{2AE66FA1-E8B5-4789-826D-E1E6130004F0}" dt="2020-09-10T14:56:15.741" v="584" actId="14100"/>
          <ac:spMkLst>
            <pc:docMk/>
            <pc:sldMk cId="1244222429" sldId="432"/>
            <ac:spMk id="5" creationId="{EA1F2986-287C-42A6-A782-A68BB8AE2657}"/>
          </ac:spMkLst>
        </pc:spChg>
        <pc:spChg chg="del">
          <ac:chgData name="Hugo Kornelis" userId="6575f6931dc33de0" providerId="LiveId" clId="{2AE66FA1-E8B5-4789-826D-E1E6130004F0}" dt="2020-09-10T14:55:03.021" v="546" actId="478"/>
          <ac:spMkLst>
            <pc:docMk/>
            <pc:sldMk cId="1244222429" sldId="432"/>
            <ac:spMk id="6" creationId="{7A06D845-A912-4333-BF2D-173B4C82141B}"/>
          </ac:spMkLst>
        </pc:spChg>
        <pc:spChg chg="add mod">
          <ac:chgData name="Hugo Kornelis" userId="6575f6931dc33de0" providerId="LiveId" clId="{2AE66FA1-E8B5-4789-826D-E1E6130004F0}" dt="2020-09-10T14:55:07.657" v="548" actId="1076"/>
          <ac:spMkLst>
            <pc:docMk/>
            <pc:sldMk cId="1244222429" sldId="432"/>
            <ac:spMk id="8" creationId="{F0655039-972D-4144-B80E-F6A509869A49}"/>
          </ac:spMkLst>
        </pc:spChg>
      </pc:sldChg>
      <pc:sldChg chg="del">
        <pc:chgData name="Hugo Kornelis" userId="6575f6931dc33de0" providerId="LiveId" clId="{2AE66FA1-E8B5-4789-826D-E1E6130004F0}" dt="2020-09-10T14:43:11.852" v="136" actId="2696"/>
        <pc:sldMkLst>
          <pc:docMk/>
          <pc:sldMk cId="3646061144" sldId="466"/>
        </pc:sldMkLst>
      </pc:sldChg>
      <pc:sldChg chg="del">
        <pc:chgData name="Hugo Kornelis" userId="6575f6931dc33de0" providerId="LiveId" clId="{2AE66FA1-E8B5-4789-826D-E1E6130004F0}" dt="2020-09-10T14:43:11.903" v="138" actId="2696"/>
        <pc:sldMkLst>
          <pc:docMk/>
          <pc:sldMk cId="572137899" sldId="471"/>
        </pc:sldMkLst>
      </pc:sldChg>
      <pc:sldChg chg="del">
        <pc:chgData name="Hugo Kornelis" userId="6575f6931dc33de0" providerId="LiveId" clId="{2AE66FA1-E8B5-4789-826D-E1E6130004F0}" dt="2020-09-10T14:43:12.084" v="146" actId="2696"/>
        <pc:sldMkLst>
          <pc:docMk/>
          <pc:sldMk cId="1127750557" sldId="473"/>
        </pc:sldMkLst>
      </pc:sldChg>
      <pc:sldChg chg="del">
        <pc:chgData name="Hugo Kornelis" userId="6575f6931dc33de0" providerId="LiveId" clId="{2AE66FA1-E8B5-4789-826D-E1E6130004F0}" dt="2020-09-10T14:43:12.111" v="147" actId="2696"/>
        <pc:sldMkLst>
          <pc:docMk/>
          <pc:sldMk cId="481180952" sldId="474"/>
        </pc:sldMkLst>
      </pc:sldChg>
      <pc:sldChg chg="del">
        <pc:chgData name="Hugo Kornelis" userId="6575f6931dc33de0" providerId="LiveId" clId="{2AE66FA1-E8B5-4789-826D-E1E6130004F0}" dt="2020-09-10T14:43:12.276" v="153" actId="2696"/>
        <pc:sldMkLst>
          <pc:docMk/>
          <pc:sldMk cId="4003425601" sldId="475"/>
        </pc:sldMkLst>
      </pc:sldChg>
      <pc:sldChg chg="del">
        <pc:chgData name="Hugo Kornelis" userId="6575f6931dc33de0" providerId="LiveId" clId="{2AE66FA1-E8B5-4789-826D-E1E6130004F0}" dt="2020-09-10T14:43:11.927" v="139" actId="2696"/>
        <pc:sldMkLst>
          <pc:docMk/>
          <pc:sldMk cId="1356904288" sldId="479"/>
        </pc:sldMkLst>
      </pc:sldChg>
      <pc:sldChg chg="del">
        <pc:chgData name="Hugo Kornelis" userId="6575f6931dc33de0" providerId="LiveId" clId="{2AE66FA1-E8B5-4789-826D-E1E6130004F0}" dt="2020-09-10T14:43:12.355" v="157" actId="2696"/>
        <pc:sldMkLst>
          <pc:docMk/>
          <pc:sldMk cId="632288672" sldId="483"/>
        </pc:sldMkLst>
      </pc:sldChg>
      <pc:sldChg chg="del">
        <pc:chgData name="Hugo Kornelis" userId="6575f6931dc33de0" providerId="LiveId" clId="{2AE66FA1-E8B5-4789-826D-E1E6130004F0}" dt="2020-09-10T14:43:12.052" v="145" actId="2696"/>
        <pc:sldMkLst>
          <pc:docMk/>
          <pc:sldMk cId="796709073" sldId="484"/>
        </pc:sldMkLst>
      </pc:sldChg>
      <pc:sldChg chg="del">
        <pc:chgData name="Hugo Kornelis" userId="6575f6931dc33de0" providerId="LiveId" clId="{2AE66FA1-E8B5-4789-826D-E1E6130004F0}" dt="2020-09-10T14:43:12.393" v="158" actId="2696"/>
        <pc:sldMkLst>
          <pc:docMk/>
          <pc:sldMk cId="89724938" sldId="486"/>
        </pc:sldMkLst>
      </pc:sldChg>
      <pc:sldChg chg="del">
        <pc:chgData name="Hugo Kornelis" userId="6575f6931dc33de0" providerId="LiveId" clId="{2AE66FA1-E8B5-4789-826D-E1E6130004F0}" dt="2020-09-10T14:43:12.416" v="159" actId="2696"/>
        <pc:sldMkLst>
          <pc:docMk/>
          <pc:sldMk cId="1871132276" sldId="487"/>
        </pc:sldMkLst>
      </pc:sldChg>
      <pc:sldChg chg="del">
        <pc:chgData name="Hugo Kornelis" userId="6575f6931dc33de0" providerId="LiveId" clId="{2AE66FA1-E8B5-4789-826D-E1E6130004F0}" dt="2020-09-10T14:43:12.435" v="160" actId="2696"/>
        <pc:sldMkLst>
          <pc:docMk/>
          <pc:sldMk cId="2042338658" sldId="488"/>
        </pc:sldMkLst>
      </pc:sldChg>
      <pc:sldChg chg="del">
        <pc:chgData name="Hugo Kornelis" userId="6575f6931dc33de0" providerId="LiveId" clId="{2AE66FA1-E8B5-4789-826D-E1E6130004F0}" dt="2020-09-10T14:43:12.518" v="163" actId="2696"/>
        <pc:sldMkLst>
          <pc:docMk/>
          <pc:sldMk cId="4062605028" sldId="489"/>
        </pc:sldMkLst>
      </pc:sldChg>
      <pc:sldChg chg="del">
        <pc:chgData name="Hugo Kornelis" userId="6575f6931dc33de0" providerId="LiveId" clId="{2AE66FA1-E8B5-4789-826D-E1E6130004F0}" dt="2020-09-10T14:43:12.586" v="165" actId="2696"/>
        <pc:sldMkLst>
          <pc:docMk/>
          <pc:sldMk cId="3140321658" sldId="491"/>
        </pc:sldMkLst>
      </pc:sldChg>
      <pc:sldChg chg="del">
        <pc:chgData name="Hugo Kornelis" userId="6575f6931dc33de0" providerId="LiveId" clId="{2AE66FA1-E8B5-4789-826D-E1E6130004F0}" dt="2020-09-10T14:43:12.543" v="164" actId="2696"/>
        <pc:sldMkLst>
          <pc:docMk/>
          <pc:sldMk cId="1602513898" sldId="492"/>
        </pc:sldMkLst>
      </pc:sldChg>
      <pc:sldChg chg="del">
        <pc:chgData name="Hugo Kornelis" userId="6575f6931dc33de0" providerId="LiveId" clId="{2AE66FA1-E8B5-4789-826D-E1E6130004F0}" dt="2020-09-10T14:43:12.611" v="166" actId="2696"/>
        <pc:sldMkLst>
          <pc:docMk/>
          <pc:sldMk cId="3844883477" sldId="493"/>
        </pc:sldMkLst>
      </pc:sldChg>
      <pc:sldChg chg="del">
        <pc:chgData name="Hugo Kornelis" userId="6575f6931dc33de0" providerId="LiveId" clId="{2AE66FA1-E8B5-4789-826D-E1E6130004F0}" dt="2020-09-10T14:43:12.316" v="155" actId="2696"/>
        <pc:sldMkLst>
          <pc:docMk/>
          <pc:sldMk cId="3892612199" sldId="494"/>
        </pc:sldMkLst>
      </pc:sldChg>
      <pc:sldChg chg="del">
        <pc:chgData name="Hugo Kornelis" userId="6575f6931dc33de0" providerId="LiveId" clId="{2AE66FA1-E8B5-4789-826D-E1E6130004F0}" dt="2020-09-10T14:43:12.455" v="161" actId="2696"/>
        <pc:sldMkLst>
          <pc:docMk/>
          <pc:sldMk cId="1648798345" sldId="495"/>
        </pc:sldMkLst>
      </pc:sldChg>
      <pc:sldChg chg="del">
        <pc:chgData name="Hugo Kornelis" userId="6575f6931dc33de0" providerId="LiveId" clId="{2AE66FA1-E8B5-4789-826D-E1E6130004F0}" dt="2020-09-10T14:43:12.633" v="167" actId="2696"/>
        <pc:sldMkLst>
          <pc:docMk/>
          <pc:sldMk cId="169684193" sldId="499"/>
        </pc:sldMkLst>
      </pc:sldChg>
      <pc:sldChg chg="del">
        <pc:chgData name="Hugo Kornelis" userId="6575f6931dc33de0" providerId="LiveId" clId="{2AE66FA1-E8B5-4789-826D-E1E6130004F0}" dt="2020-09-10T14:43:12.652" v="168" actId="2696"/>
        <pc:sldMkLst>
          <pc:docMk/>
          <pc:sldMk cId="3725349386" sldId="500"/>
        </pc:sldMkLst>
      </pc:sldChg>
      <pc:sldChg chg="del">
        <pc:chgData name="Hugo Kornelis" userId="6575f6931dc33de0" providerId="LiveId" clId="{2AE66FA1-E8B5-4789-826D-E1E6130004F0}" dt="2020-09-10T14:43:12.706" v="171" actId="2696"/>
        <pc:sldMkLst>
          <pc:docMk/>
          <pc:sldMk cId="950480863" sldId="503"/>
        </pc:sldMkLst>
      </pc:sldChg>
      <pc:sldChg chg="del">
        <pc:chgData name="Hugo Kornelis" userId="6575f6931dc33de0" providerId="LiveId" clId="{2AE66FA1-E8B5-4789-826D-E1E6130004F0}" dt="2020-09-10T14:43:12.743" v="173" actId="2696"/>
        <pc:sldMkLst>
          <pc:docMk/>
          <pc:sldMk cId="4177988821" sldId="504"/>
        </pc:sldMkLst>
      </pc:sldChg>
      <pc:sldChg chg="del">
        <pc:chgData name="Hugo Kornelis" userId="6575f6931dc33de0" providerId="LiveId" clId="{2AE66FA1-E8B5-4789-826D-E1E6130004F0}" dt="2020-09-10T14:43:12.725" v="172" actId="2696"/>
        <pc:sldMkLst>
          <pc:docMk/>
          <pc:sldMk cId="902321798" sldId="505"/>
        </pc:sldMkLst>
      </pc:sldChg>
      <pc:sldChg chg="del">
        <pc:chgData name="Hugo Kornelis" userId="6575f6931dc33de0" providerId="LiveId" clId="{2AE66FA1-E8B5-4789-826D-E1E6130004F0}" dt="2020-09-10T14:43:12.771" v="174" actId="2696"/>
        <pc:sldMkLst>
          <pc:docMk/>
          <pc:sldMk cId="3397506670" sldId="507"/>
        </pc:sldMkLst>
      </pc:sldChg>
      <pc:sldChg chg="del">
        <pc:chgData name="Hugo Kornelis" userId="6575f6931dc33de0" providerId="LiveId" clId="{2AE66FA1-E8B5-4789-826D-E1E6130004F0}" dt="2020-09-10T14:43:12.859" v="175" actId="2696"/>
        <pc:sldMkLst>
          <pc:docMk/>
          <pc:sldMk cId="2370376725" sldId="508"/>
        </pc:sldMkLst>
      </pc:sldChg>
      <pc:sldChg chg="del">
        <pc:chgData name="Hugo Kornelis" userId="6575f6931dc33de0" providerId="LiveId" clId="{2AE66FA1-E8B5-4789-826D-E1E6130004F0}" dt="2020-09-10T14:43:12.959" v="176" actId="2696"/>
        <pc:sldMkLst>
          <pc:docMk/>
          <pc:sldMk cId="2963123794" sldId="511"/>
        </pc:sldMkLst>
      </pc:sldChg>
      <pc:sldChg chg="del">
        <pc:chgData name="Hugo Kornelis" userId="6575f6931dc33de0" providerId="LiveId" clId="{2AE66FA1-E8B5-4789-826D-E1E6130004F0}" dt="2020-09-10T14:43:13.006" v="178" actId="2696"/>
        <pc:sldMkLst>
          <pc:docMk/>
          <pc:sldMk cId="3473086226" sldId="513"/>
        </pc:sldMkLst>
      </pc:sldChg>
      <pc:sldChg chg="del">
        <pc:chgData name="Hugo Kornelis" userId="6575f6931dc33de0" providerId="LiveId" clId="{2AE66FA1-E8B5-4789-826D-E1E6130004F0}" dt="2020-09-10T14:43:13.024" v="179" actId="2696"/>
        <pc:sldMkLst>
          <pc:docMk/>
          <pc:sldMk cId="1553477468" sldId="514"/>
        </pc:sldMkLst>
      </pc:sldChg>
      <pc:sldChg chg="del">
        <pc:chgData name="Hugo Kornelis" userId="6575f6931dc33de0" providerId="LiveId" clId="{2AE66FA1-E8B5-4789-826D-E1E6130004F0}" dt="2020-09-10T14:43:13.071" v="181" actId="2696"/>
        <pc:sldMkLst>
          <pc:docMk/>
          <pc:sldMk cId="43368330" sldId="515"/>
        </pc:sldMkLst>
      </pc:sldChg>
      <pc:sldChg chg="del">
        <pc:chgData name="Hugo Kornelis" userId="6575f6931dc33de0" providerId="LiveId" clId="{2AE66FA1-E8B5-4789-826D-E1E6130004F0}" dt="2020-09-10T14:43:13.042" v="180" actId="2696"/>
        <pc:sldMkLst>
          <pc:docMk/>
          <pc:sldMk cId="3966777819" sldId="516"/>
        </pc:sldMkLst>
      </pc:sldChg>
      <pc:sldChg chg="del">
        <pc:chgData name="Hugo Kornelis" userId="6575f6931dc33de0" providerId="LiveId" clId="{2AE66FA1-E8B5-4789-826D-E1E6130004F0}" dt="2020-09-10T14:43:12.473" v="162" actId="2696"/>
        <pc:sldMkLst>
          <pc:docMk/>
          <pc:sldMk cId="2874687594" sldId="520"/>
        </pc:sldMkLst>
      </pc:sldChg>
      <pc:sldChg chg="del">
        <pc:chgData name="Hugo Kornelis" userId="6575f6931dc33de0" providerId="LiveId" clId="{2AE66FA1-E8B5-4789-826D-E1E6130004F0}" dt="2020-09-10T14:43:13.214" v="183" actId="2696"/>
        <pc:sldMkLst>
          <pc:docMk/>
          <pc:sldMk cId="350781638" sldId="521"/>
        </pc:sldMkLst>
      </pc:sldChg>
      <pc:sldChg chg="del">
        <pc:chgData name="Hugo Kornelis" userId="6575f6931dc33de0" providerId="LiveId" clId="{2AE66FA1-E8B5-4789-826D-E1E6130004F0}" dt="2020-09-10T14:43:13.265" v="185" actId="2696"/>
        <pc:sldMkLst>
          <pc:docMk/>
          <pc:sldMk cId="1646885974" sldId="522"/>
        </pc:sldMkLst>
      </pc:sldChg>
      <pc:sldChg chg="del">
        <pc:chgData name="Hugo Kornelis" userId="6575f6931dc33de0" providerId="LiveId" clId="{2AE66FA1-E8B5-4789-826D-E1E6130004F0}" dt="2020-09-10T14:43:13.243" v="184" actId="2696"/>
        <pc:sldMkLst>
          <pc:docMk/>
          <pc:sldMk cId="1721405709" sldId="523"/>
        </pc:sldMkLst>
      </pc:sldChg>
      <pc:sldChg chg="del">
        <pc:chgData name="Hugo Kornelis" userId="6575f6931dc33de0" providerId="LiveId" clId="{2AE66FA1-E8B5-4789-826D-E1E6130004F0}" dt="2020-09-10T14:43:13.320" v="188" actId="2696"/>
        <pc:sldMkLst>
          <pc:docMk/>
          <pc:sldMk cId="99013315" sldId="524"/>
        </pc:sldMkLst>
      </pc:sldChg>
      <pc:sldChg chg="del">
        <pc:chgData name="Hugo Kornelis" userId="6575f6931dc33de0" providerId="LiveId" clId="{2AE66FA1-E8B5-4789-826D-E1E6130004F0}" dt="2020-09-10T14:43:11.772" v="132" actId="2696"/>
        <pc:sldMkLst>
          <pc:docMk/>
          <pc:sldMk cId="123111751" sldId="529"/>
        </pc:sldMkLst>
      </pc:sldChg>
      <pc:sldChg chg="del">
        <pc:chgData name="Hugo Kornelis" userId="6575f6931dc33de0" providerId="LiveId" clId="{2AE66FA1-E8B5-4789-826D-E1E6130004F0}" dt="2020-09-10T14:43:13.282" v="186" actId="2696"/>
        <pc:sldMkLst>
          <pc:docMk/>
          <pc:sldMk cId="2982878015" sldId="530"/>
        </pc:sldMkLst>
      </pc:sldChg>
      <pc:sldChg chg="del">
        <pc:chgData name="Hugo Kornelis" userId="6575f6931dc33de0" providerId="LiveId" clId="{2AE66FA1-E8B5-4789-826D-E1E6130004F0}" dt="2020-09-10T14:43:13.339" v="189" actId="2696"/>
        <pc:sldMkLst>
          <pc:docMk/>
          <pc:sldMk cId="2636490309" sldId="531"/>
        </pc:sldMkLst>
      </pc:sldChg>
      <pc:sldChg chg="del">
        <pc:chgData name="Hugo Kornelis" userId="6575f6931dc33de0" providerId="LiveId" clId="{2AE66FA1-E8B5-4789-826D-E1E6130004F0}" dt="2020-09-10T14:43:13.367" v="190" actId="2696"/>
        <pc:sldMkLst>
          <pc:docMk/>
          <pc:sldMk cId="2614040220" sldId="533"/>
        </pc:sldMkLst>
      </pc:sldChg>
      <pc:sldChg chg="del">
        <pc:chgData name="Hugo Kornelis" userId="6575f6931dc33de0" providerId="LiveId" clId="{2AE66FA1-E8B5-4789-826D-E1E6130004F0}" dt="2020-09-10T14:43:13.409" v="191" actId="2696"/>
        <pc:sldMkLst>
          <pc:docMk/>
          <pc:sldMk cId="3918984089" sldId="534"/>
        </pc:sldMkLst>
      </pc:sldChg>
      <pc:sldChg chg="del">
        <pc:chgData name="Hugo Kornelis" userId="6575f6931dc33de0" providerId="LiveId" clId="{2AE66FA1-E8B5-4789-826D-E1E6130004F0}" dt="2020-09-10T14:43:13.524" v="194" actId="2696"/>
        <pc:sldMkLst>
          <pc:docMk/>
          <pc:sldMk cId="2999687447" sldId="535"/>
        </pc:sldMkLst>
      </pc:sldChg>
      <pc:sldChg chg="del">
        <pc:chgData name="Hugo Kornelis" userId="6575f6931dc33de0" providerId="LiveId" clId="{2AE66FA1-E8B5-4789-826D-E1E6130004F0}" dt="2020-09-10T14:43:13.130" v="182" actId="2696"/>
        <pc:sldMkLst>
          <pc:docMk/>
          <pc:sldMk cId="1402704276" sldId="537"/>
        </pc:sldMkLst>
      </pc:sldChg>
      <pc:sldChg chg="del">
        <pc:chgData name="Hugo Kornelis" userId="6575f6931dc33de0" providerId="LiveId" clId="{2AE66FA1-E8B5-4789-826D-E1E6130004F0}" dt="2020-09-10T14:43:13.508" v="193" actId="2696"/>
        <pc:sldMkLst>
          <pc:docMk/>
          <pc:sldMk cId="2351852229" sldId="552"/>
        </pc:sldMkLst>
      </pc:sldChg>
      <pc:sldChg chg="del">
        <pc:chgData name="Hugo Kornelis" userId="6575f6931dc33de0" providerId="LiveId" clId="{2AE66FA1-E8B5-4789-826D-E1E6130004F0}" dt="2020-09-10T14:43:13.543" v="195" actId="2696"/>
        <pc:sldMkLst>
          <pc:docMk/>
          <pc:sldMk cId="534960540" sldId="553"/>
        </pc:sldMkLst>
      </pc:sldChg>
      <pc:sldChg chg="del">
        <pc:chgData name="Hugo Kornelis" userId="6575f6931dc33de0" providerId="LiveId" clId="{2AE66FA1-E8B5-4789-826D-E1E6130004F0}" dt="2020-09-10T14:43:13.721" v="206" actId="2696"/>
        <pc:sldMkLst>
          <pc:docMk/>
          <pc:sldMk cId="3386944417" sldId="554"/>
        </pc:sldMkLst>
      </pc:sldChg>
      <pc:sldChg chg="del">
        <pc:chgData name="Hugo Kornelis" userId="6575f6931dc33de0" providerId="LiveId" clId="{2AE66FA1-E8B5-4789-826D-E1E6130004F0}" dt="2020-09-10T14:43:13.736" v="207" actId="2696"/>
        <pc:sldMkLst>
          <pc:docMk/>
          <pc:sldMk cId="178934002" sldId="555"/>
        </pc:sldMkLst>
      </pc:sldChg>
      <pc:sldChg chg="del">
        <pc:chgData name="Hugo Kornelis" userId="6575f6931dc33de0" providerId="LiveId" clId="{2AE66FA1-E8B5-4789-826D-E1E6130004F0}" dt="2020-09-10T14:43:13.564" v="196" actId="2696"/>
        <pc:sldMkLst>
          <pc:docMk/>
          <pc:sldMk cId="1729399931" sldId="557"/>
        </pc:sldMkLst>
      </pc:sldChg>
      <pc:sldChg chg="del">
        <pc:chgData name="Hugo Kornelis" userId="6575f6931dc33de0" providerId="LiveId" clId="{2AE66FA1-E8B5-4789-826D-E1E6130004F0}" dt="2020-09-10T14:43:13.663" v="202" actId="2696"/>
        <pc:sldMkLst>
          <pc:docMk/>
          <pc:sldMk cId="1381691497" sldId="560"/>
        </pc:sldMkLst>
      </pc:sldChg>
      <pc:sldChg chg="del">
        <pc:chgData name="Hugo Kornelis" userId="6575f6931dc33de0" providerId="LiveId" clId="{2AE66FA1-E8B5-4789-826D-E1E6130004F0}" dt="2020-09-10T14:43:13.692" v="204" actId="2696"/>
        <pc:sldMkLst>
          <pc:docMk/>
          <pc:sldMk cId="2367806367" sldId="561"/>
        </pc:sldMkLst>
      </pc:sldChg>
      <pc:sldChg chg="del">
        <pc:chgData name="Hugo Kornelis" userId="6575f6931dc33de0" providerId="LiveId" clId="{2AE66FA1-E8B5-4789-826D-E1E6130004F0}" dt="2020-09-10T14:43:13.678" v="203" actId="2696"/>
        <pc:sldMkLst>
          <pc:docMk/>
          <pc:sldMk cId="1132978391" sldId="562"/>
        </pc:sldMkLst>
      </pc:sldChg>
      <pc:sldChg chg="del">
        <pc:chgData name="Hugo Kornelis" userId="6575f6931dc33de0" providerId="LiveId" clId="{2AE66FA1-E8B5-4789-826D-E1E6130004F0}" dt="2020-09-10T14:43:13.706" v="205" actId="2696"/>
        <pc:sldMkLst>
          <pc:docMk/>
          <pc:sldMk cId="1184405433" sldId="563"/>
        </pc:sldMkLst>
      </pc:sldChg>
      <pc:sldChg chg="del">
        <pc:chgData name="Hugo Kornelis" userId="6575f6931dc33de0" providerId="LiveId" clId="{2AE66FA1-E8B5-4789-826D-E1E6130004F0}" dt="2020-09-10T14:43:14.257" v="243" actId="2696"/>
        <pc:sldMkLst>
          <pc:docMk/>
          <pc:sldMk cId="4260976315" sldId="569"/>
        </pc:sldMkLst>
      </pc:sldChg>
      <pc:sldChg chg="del">
        <pc:chgData name="Hugo Kornelis" userId="6575f6931dc33de0" providerId="LiveId" clId="{2AE66FA1-E8B5-4789-826D-E1E6130004F0}" dt="2020-09-10T14:43:14.104" v="232" actId="2696"/>
        <pc:sldMkLst>
          <pc:docMk/>
          <pc:sldMk cId="649652810" sldId="570"/>
        </pc:sldMkLst>
      </pc:sldChg>
      <pc:sldChg chg="del">
        <pc:chgData name="Hugo Kornelis" userId="6575f6931dc33de0" providerId="LiveId" clId="{2AE66FA1-E8B5-4789-826D-E1E6130004F0}" dt="2020-09-10T14:43:14.157" v="236" actId="2696"/>
        <pc:sldMkLst>
          <pc:docMk/>
          <pc:sldMk cId="170678534" sldId="571"/>
        </pc:sldMkLst>
      </pc:sldChg>
      <pc:sldChg chg="del">
        <pc:chgData name="Hugo Kornelis" userId="6575f6931dc33de0" providerId="LiveId" clId="{2AE66FA1-E8B5-4789-826D-E1E6130004F0}" dt="2020-09-10T14:43:14.201" v="239" actId="2696"/>
        <pc:sldMkLst>
          <pc:docMk/>
          <pc:sldMk cId="3892633608" sldId="572"/>
        </pc:sldMkLst>
      </pc:sldChg>
      <pc:sldChg chg="del">
        <pc:chgData name="Hugo Kornelis" userId="6575f6931dc33de0" providerId="LiveId" clId="{2AE66FA1-E8B5-4789-826D-E1E6130004F0}" dt="2020-09-10T14:43:14.118" v="233" actId="2696"/>
        <pc:sldMkLst>
          <pc:docMk/>
          <pc:sldMk cId="2726995968" sldId="573"/>
        </pc:sldMkLst>
      </pc:sldChg>
      <pc:sldChg chg="del">
        <pc:chgData name="Hugo Kornelis" userId="6575f6931dc33de0" providerId="LiveId" clId="{2AE66FA1-E8B5-4789-826D-E1E6130004F0}" dt="2020-09-10T14:43:14.217" v="240" actId="2696"/>
        <pc:sldMkLst>
          <pc:docMk/>
          <pc:sldMk cId="3046712767" sldId="577"/>
        </pc:sldMkLst>
      </pc:sldChg>
      <pc:sldChg chg="del">
        <pc:chgData name="Hugo Kornelis" userId="6575f6931dc33de0" providerId="LiveId" clId="{2AE66FA1-E8B5-4789-826D-E1E6130004F0}" dt="2020-09-10T14:43:13.799" v="211" actId="2696"/>
        <pc:sldMkLst>
          <pc:docMk/>
          <pc:sldMk cId="1626659747" sldId="588"/>
        </pc:sldMkLst>
      </pc:sldChg>
      <pc:sldChg chg="del">
        <pc:chgData name="Hugo Kornelis" userId="6575f6931dc33de0" providerId="LiveId" clId="{2AE66FA1-E8B5-4789-826D-E1E6130004F0}" dt="2020-09-10T14:43:13.816" v="212" actId="2696"/>
        <pc:sldMkLst>
          <pc:docMk/>
          <pc:sldMk cId="2747738155" sldId="589"/>
        </pc:sldMkLst>
      </pc:sldChg>
      <pc:sldChg chg="del">
        <pc:chgData name="Hugo Kornelis" userId="6575f6931dc33de0" providerId="LiveId" clId="{2AE66FA1-E8B5-4789-826D-E1E6130004F0}" dt="2020-09-10T14:43:13.834" v="213" actId="2696"/>
        <pc:sldMkLst>
          <pc:docMk/>
          <pc:sldMk cId="2457692298" sldId="590"/>
        </pc:sldMkLst>
      </pc:sldChg>
      <pc:sldChg chg="del">
        <pc:chgData name="Hugo Kornelis" userId="6575f6931dc33de0" providerId="LiveId" clId="{2AE66FA1-E8B5-4789-826D-E1E6130004F0}" dt="2020-09-10T14:43:13.849" v="214" actId="2696"/>
        <pc:sldMkLst>
          <pc:docMk/>
          <pc:sldMk cId="3762665040" sldId="591"/>
        </pc:sldMkLst>
      </pc:sldChg>
      <pc:sldChg chg="del">
        <pc:chgData name="Hugo Kornelis" userId="6575f6931dc33de0" providerId="LiveId" clId="{2AE66FA1-E8B5-4789-826D-E1E6130004F0}" dt="2020-09-10T14:43:13.865" v="215" actId="2696"/>
        <pc:sldMkLst>
          <pc:docMk/>
          <pc:sldMk cId="3619960692" sldId="592"/>
        </pc:sldMkLst>
      </pc:sldChg>
      <pc:sldChg chg="del">
        <pc:chgData name="Hugo Kornelis" userId="6575f6931dc33de0" providerId="LiveId" clId="{2AE66FA1-E8B5-4789-826D-E1E6130004F0}" dt="2020-09-10T14:43:13.881" v="216" actId="2696"/>
        <pc:sldMkLst>
          <pc:docMk/>
          <pc:sldMk cId="1177988071" sldId="593"/>
        </pc:sldMkLst>
      </pc:sldChg>
      <pc:sldChg chg="del">
        <pc:chgData name="Hugo Kornelis" userId="6575f6931dc33de0" providerId="LiveId" clId="{2AE66FA1-E8B5-4789-826D-E1E6130004F0}" dt="2020-09-10T14:43:13.896" v="217" actId="2696"/>
        <pc:sldMkLst>
          <pc:docMk/>
          <pc:sldMk cId="3050387771" sldId="594"/>
        </pc:sldMkLst>
      </pc:sldChg>
      <pc:sldChg chg="del">
        <pc:chgData name="Hugo Kornelis" userId="6575f6931dc33de0" providerId="LiveId" clId="{2AE66FA1-E8B5-4789-826D-E1E6130004F0}" dt="2020-09-10T14:43:13.924" v="219" actId="2696"/>
        <pc:sldMkLst>
          <pc:docMk/>
          <pc:sldMk cId="1528024568" sldId="600"/>
        </pc:sldMkLst>
      </pc:sldChg>
      <pc:sldChg chg="del">
        <pc:chgData name="Hugo Kornelis" userId="6575f6931dc33de0" providerId="LiveId" clId="{2AE66FA1-E8B5-4789-826D-E1E6130004F0}" dt="2020-09-10T14:43:13.968" v="222" actId="2696"/>
        <pc:sldMkLst>
          <pc:docMk/>
          <pc:sldMk cId="3844880463" sldId="601"/>
        </pc:sldMkLst>
      </pc:sldChg>
      <pc:sldChg chg="del">
        <pc:chgData name="Hugo Kornelis" userId="6575f6931dc33de0" providerId="LiveId" clId="{2AE66FA1-E8B5-4789-826D-E1E6130004F0}" dt="2020-09-10T14:43:13.995" v="224" actId="2696"/>
        <pc:sldMkLst>
          <pc:docMk/>
          <pc:sldMk cId="264752136" sldId="602"/>
        </pc:sldMkLst>
      </pc:sldChg>
      <pc:sldChg chg="del">
        <pc:chgData name="Hugo Kornelis" userId="6575f6931dc33de0" providerId="LiveId" clId="{2AE66FA1-E8B5-4789-826D-E1E6130004F0}" dt="2020-09-10T14:43:13.982" v="223" actId="2696"/>
        <pc:sldMkLst>
          <pc:docMk/>
          <pc:sldMk cId="1773668582" sldId="603"/>
        </pc:sldMkLst>
      </pc:sldChg>
      <pc:sldChg chg="del">
        <pc:chgData name="Hugo Kornelis" userId="6575f6931dc33de0" providerId="LiveId" clId="{2AE66FA1-E8B5-4789-826D-E1E6130004F0}" dt="2020-09-10T14:43:14.007" v="225" actId="2696"/>
        <pc:sldMkLst>
          <pc:docMk/>
          <pc:sldMk cId="2390649264" sldId="606"/>
        </pc:sldMkLst>
      </pc:sldChg>
      <pc:sldChg chg="del">
        <pc:chgData name="Hugo Kornelis" userId="6575f6931dc33de0" providerId="LiveId" clId="{2AE66FA1-E8B5-4789-826D-E1E6130004F0}" dt="2020-09-10T14:43:14.050" v="228" actId="2696"/>
        <pc:sldMkLst>
          <pc:docMk/>
          <pc:sldMk cId="111902250" sldId="607"/>
        </pc:sldMkLst>
      </pc:sldChg>
      <pc:sldChg chg="del">
        <pc:chgData name="Hugo Kornelis" userId="6575f6931dc33de0" providerId="LiveId" clId="{2AE66FA1-E8B5-4789-826D-E1E6130004F0}" dt="2020-09-10T14:43:11.813" v="134" actId="2696"/>
        <pc:sldMkLst>
          <pc:docMk/>
          <pc:sldMk cId="4056503967" sldId="608"/>
        </pc:sldMkLst>
      </pc:sldChg>
      <pc:sldChg chg="del">
        <pc:chgData name="Hugo Kornelis" userId="6575f6931dc33de0" providerId="LiveId" clId="{2AE66FA1-E8B5-4789-826D-E1E6130004F0}" dt="2020-09-10T14:43:12.033" v="144" actId="2696"/>
        <pc:sldMkLst>
          <pc:docMk/>
          <pc:sldMk cId="4139572992" sldId="609"/>
        </pc:sldMkLst>
      </pc:sldChg>
      <pc:sldChg chg="del">
        <pc:chgData name="Hugo Kornelis" userId="6575f6931dc33de0" providerId="LiveId" clId="{2AE66FA1-E8B5-4789-826D-E1E6130004F0}" dt="2020-09-10T14:43:12.689" v="170" actId="2696"/>
        <pc:sldMkLst>
          <pc:docMk/>
          <pc:sldMk cId="3039129601" sldId="610"/>
        </pc:sldMkLst>
      </pc:sldChg>
      <pc:sldChg chg="del">
        <pc:chgData name="Hugo Kornelis" userId="6575f6931dc33de0" providerId="LiveId" clId="{2AE66FA1-E8B5-4789-826D-E1E6130004F0}" dt="2020-09-10T14:43:13.782" v="210" actId="2696"/>
        <pc:sldMkLst>
          <pc:docMk/>
          <pc:sldMk cId="2456643221" sldId="611"/>
        </pc:sldMkLst>
      </pc:sldChg>
      <pc:sldChg chg="del">
        <pc:chgData name="Hugo Kornelis" userId="6575f6931dc33de0" providerId="LiveId" clId="{2AE66FA1-E8B5-4789-826D-E1E6130004F0}" dt="2020-09-10T14:43:14.091" v="231" actId="2696"/>
        <pc:sldMkLst>
          <pc:docMk/>
          <pc:sldMk cId="1125461457" sldId="612"/>
        </pc:sldMkLst>
      </pc:sldChg>
      <pc:sldChg chg="del">
        <pc:chgData name="Hugo Kornelis" userId="6575f6931dc33de0" providerId="LiveId" clId="{2AE66FA1-E8B5-4789-826D-E1E6130004F0}" dt="2020-09-10T14:43:14.243" v="242" actId="2696"/>
        <pc:sldMkLst>
          <pc:docMk/>
          <pc:sldMk cId="739450094" sldId="613"/>
        </pc:sldMkLst>
      </pc:sldChg>
      <pc:sldChg chg="del">
        <pc:chgData name="Hugo Kornelis" userId="6575f6931dc33de0" providerId="LiveId" clId="{2AE66FA1-E8B5-4789-826D-E1E6130004F0}" dt="2020-09-10T14:43:14.271" v="244" actId="2696"/>
        <pc:sldMkLst>
          <pc:docMk/>
          <pc:sldMk cId="653087180" sldId="615"/>
        </pc:sldMkLst>
      </pc:sldChg>
      <pc:sldChg chg="del">
        <pc:chgData name="Hugo Kornelis" userId="6575f6931dc33de0" providerId="LiveId" clId="{2AE66FA1-E8B5-4789-826D-E1E6130004F0}" dt="2020-09-10T14:43:14.283" v="245" actId="2696"/>
        <pc:sldMkLst>
          <pc:docMk/>
          <pc:sldMk cId="516981336" sldId="617"/>
        </pc:sldMkLst>
      </pc:sldChg>
      <pc:sldChg chg="del">
        <pc:chgData name="Hugo Kornelis" userId="6575f6931dc33de0" providerId="LiveId" clId="{2AE66FA1-E8B5-4789-826D-E1E6130004F0}" dt="2020-09-10T14:43:14.296" v="246" actId="2696"/>
        <pc:sldMkLst>
          <pc:docMk/>
          <pc:sldMk cId="3777593768" sldId="618"/>
        </pc:sldMkLst>
      </pc:sldChg>
      <pc:sldChg chg="del">
        <pc:chgData name="Hugo Kornelis" userId="6575f6931dc33de0" providerId="LiveId" clId="{2AE66FA1-E8B5-4789-826D-E1E6130004F0}" dt="2020-09-10T14:43:14.308" v="247" actId="2696"/>
        <pc:sldMkLst>
          <pc:docMk/>
          <pc:sldMk cId="3155131282" sldId="619"/>
        </pc:sldMkLst>
      </pc:sldChg>
      <pc:sldChg chg="del">
        <pc:chgData name="Hugo Kornelis" userId="6575f6931dc33de0" providerId="LiveId" clId="{2AE66FA1-E8B5-4789-826D-E1E6130004F0}" dt="2020-09-10T14:43:14.348" v="249" actId="2696"/>
        <pc:sldMkLst>
          <pc:docMk/>
          <pc:sldMk cId="3694679255" sldId="620"/>
        </pc:sldMkLst>
      </pc:sldChg>
      <pc:sldChg chg="del">
        <pc:chgData name="Hugo Kornelis" userId="6575f6931dc33de0" providerId="LiveId" clId="{2AE66FA1-E8B5-4789-826D-E1E6130004F0}" dt="2020-09-10T14:43:14.436" v="250" actId="2696"/>
        <pc:sldMkLst>
          <pc:docMk/>
          <pc:sldMk cId="3052585757" sldId="621"/>
        </pc:sldMkLst>
      </pc:sldChg>
      <pc:sldChg chg="del">
        <pc:chgData name="Hugo Kornelis" userId="6575f6931dc33de0" providerId="LiveId" clId="{2AE66FA1-E8B5-4789-826D-E1E6130004F0}" dt="2020-09-10T14:43:14.475" v="252" actId="2696"/>
        <pc:sldMkLst>
          <pc:docMk/>
          <pc:sldMk cId="2402577096" sldId="623"/>
        </pc:sldMkLst>
      </pc:sldChg>
      <pc:sldChg chg="del">
        <pc:chgData name="Hugo Kornelis" userId="6575f6931dc33de0" providerId="LiveId" clId="{2AE66FA1-E8B5-4789-826D-E1E6130004F0}" dt="2020-09-10T14:43:14.591" v="257" actId="2696"/>
        <pc:sldMkLst>
          <pc:docMk/>
          <pc:sldMk cId="1467937971" sldId="627"/>
        </pc:sldMkLst>
      </pc:sldChg>
      <pc:sldChg chg="del">
        <pc:chgData name="Hugo Kornelis" userId="6575f6931dc33de0" providerId="LiveId" clId="{2AE66FA1-E8B5-4789-826D-E1E6130004F0}" dt="2020-09-10T14:43:14.462" v="251" actId="2696"/>
        <pc:sldMkLst>
          <pc:docMk/>
          <pc:sldMk cId="2638610985" sldId="628"/>
        </pc:sldMkLst>
      </pc:sldChg>
      <pc:sldChg chg="del">
        <pc:chgData name="Hugo Kornelis" userId="6575f6931dc33de0" providerId="LiveId" clId="{2AE66FA1-E8B5-4789-826D-E1E6130004F0}" dt="2020-09-10T14:43:14.187" v="238" actId="2696"/>
        <pc:sldMkLst>
          <pc:docMk/>
          <pc:sldMk cId="272527781" sldId="629"/>
        </pc:sldMkLst>
      </pc:sldChg>
      <pc:sldChg chg="del">
        <pc:chgData name="Hugo Kornelis" userId="6575f6931dc33de0" providerId="LiveId" clId="{2AE66FA1-E8B5-4789-826D-E1E6130004F0}" dt="2020-09-10T14:43:14.611" v="258" actId="2696"/>
        <pc:sldMkLst>
          <pc:docMk/>
          <pc:sldMk cId="727039825" sldId="632"/>
        </pc:sldMkLst>
      </pc:sldChg>
      <pc:sldChg chg="del">
        <pc:chgData name="Hugo Kornelis" userId="6575f6931dc33de0" providerId="LiveId" clId="{2AE66FA1-E8B5-4789-826D-E1E6130004F0}" dt="2020-09-10T14:43:14.625" v="259" actId="2696"/>
        <pc:sldMkLst>
          <pc:docMk/>
          <pc:sldMk cId="1653071023" sldId="633"/>
        </pc:sldMkLst>
      </pc:sldChg>
      <pc:sldChg chg="del">
        <pc:chgData name="Hugo Kornelis" userId="6575f6931dc33de0" providerId="LiveId" clId="{2AE66FA1-E8B5-4789-826D-E1E6130004F0}" dt="2020-09-10T14:43:14.642" v="260" actId="2696"/>
        <pc:sldMkLst>
          <pc:docMk/>
          <pc:sldMk cId="1656948715" sldId="634"/>
        </pc:sldMkLst>
      </pc:sldChg>
      <pc:sldChg chg="del">
        <pc:chgData name="Hugo Kornelis" userId="6575f6931dc33de0" providerId="LiveId" clId="{2AE66FA1-E8B5-4789-826D-E1E6130004F0}" dt="2020-09-10T14:43:14.675" v="262" actId="2696"/>
        <pc:sldMkLst>
          <pc:docMk/>
          <pc:sldMk cId="1696501967" sldId="635"/>
        </pc:sldMkLst>
      </pc:sldChg>
      <pc:sldChg chg="del">
        <pc:chgData name="Hugo Kornelis" userId="6575f6931dc33de0" providerId="LiveId" clId="{2AE66FA1-E8B5-4789-826D-E1E6130004F0}" dt="2020-09-10T14:43:14.707" v="264" actId="2696"/>
        <pc:sldMkLst>
          <pc:docMk/>
          <pc:sldMk cId="1347181190" sldId="637"/>
        </pc:sldMkLst>
      </pc:sldChg>
      <pc:sldChg chg="del">
        <pc:chgData name="Hugo Kornelis" userId="6575f6931dc33de0" providerId="LiveId" clId="{2AE66FA1-E8B5-4789-826D-E1E6130004F0}" dt="2020-09-10T14:43:14.724" v="265" actId="2696"/>
        <pc:sldMkLst>
          <pc:docMk/>
          <pc:sldMk cId="4084222177" sldId="638"/>
        </pc:sldMkLst>
      </pc:sldChg>
      <pc:sldChg chg="del">
        <pc:chgData name="Hugo Kornelis" userId="6575f6931dc33de0" providerId="LiveId" clId="{2AE66FA1-E8B5-4789-826D-E1E6130004F0}" dt="2020-09-10T14:43:14.741" v="266" actId="2696"/>
        <pc:sldMkLst>
          <pc:docMk/>
          <pc:sldMk cId="3053742740" sldId="639"/>
        </pc:sldMkLst>
      </pc:sldChg>
      <pc:sldChg chg="del">
        <pc:chgData name="Hugo Kornelis" userId="6575f6931dc33de0" providerId="LiveId" clId="{2AE66FA1-E8B5-4789-826D-E1E6130004F0}" dt="2020-09-10T14:43:14.772" v="268" actId="2696"/>
        <pc:sldMkLst>
          <pc:docMk/>
          <pc:sldMk cId="1951521194" sldId="641"/>
        </pc:sldMkLst>
      </pc:sldChg>
      <pc:sldChg chg="del">
        <pc:chgData name="Hugo Kornelis" userId="6575f6931dc33de0" providerId="LiveId" clId="{2AE66FA1-E8B5-4789-826D-E1E6130004F0}" dt="2020-09-10T14:43:14.973" v="281" actId="2696"/>
        <pc:sldMkLst>
          <pc:docMk/>
          <pc:sldMk cId="1668892271" sldId="642"/>
        </pc:sldMkLst>
      </pc:sldChg>
      <pc:sldChg chg="del">
        <pc:chgData name="Hugo Kornelis" userId="6575f6931dc33de0" providerId="LiveId" clId="{2AE66FA1-E8B5-4789-826D-E1E6130004F0}" dt="2020-09-10T14:43:14.788" v="269" actId="2696"/>
        <pc:sldMkLst>
          <pc:docMk/>
          <pc:sldMk cId="2814305208" sldId="643"/>
        </pc:sldMkLst>
      </pc:sldChg>
      <pc:sldChg chg="del">
        <pc:chgData name="Hugo Kornelis" userId="6575f6931dc33de0" providerId="LiveId" clId="{2AE66FA1-E8B5-4789-826D-E1E6130004F0}" dt="2020-09-10T14:43:14.807" v="270" actId="2696"/>
        <pc:sldMkLst>
          <pc:docMk/>
          <pc:sldMk cId="3169353609" sldId="645"/>
        </pc:sldMkLst>
      </pc:sldChg>
      <pc:sldChg chg="del">
        <pc:chgData name="Hugo Kornelis" userId="6575f6931dc33de0" providerId="LiveId" clId="{2AE66FA1-E8B5-4789-826D-E1E6130004F0}" dt="2020-09-10T14:43:14.821" v="271" actId="2696"/>
        <pc:sldMkLst>
          <pc:docMk/>
          <pc:sldMk cId="3149123149" sldId="646"/>
        </pc:sldMkLst>
      </pc:sldChg>
      <pc:sldChg chg="del">
        <pc:chgData name="Hugo Kornelis" userId="6575f6931dc33de0" providerId="LiveId" clId="{2AE66FA1-E8B5-4789-826D-E1E6130004F0}" dt="2020-09-10T14:43:14.869" v="274" actId="2696"/>
        <pc:sldMkLst>
          <pc:docMk/>
          <pc:sldMk cId="2789345061" sldId="647"/>
        </pc:sldMkLst>
      </pc:sldChg>
      <pc:sldChg chg="del">
        <pc:chgData name="Hugo Kornelis" userId="6575f6931dc33de0" providerId="LiveId" clId="{2AE66FA1-E8B5-4789-826D-E1E6130004F0}" dt="2020-09-10T14:43:14.838" v="272" actId="2696"/>
        <pc:sldMkLst>
          <pc:docMk/>
          <pc:sldMk cId="4007910641" sldId="649"/>
        </pc:sldMkLst>
      </pc:sldChg>
      <pc:sldChg chg="del">
        <pc:chgData name="Hugo Kornelis" userId="6575f6931dc33de0" providerId="LiveId" clId="{2AE66FA1-E8B5-4789-826D-E1E6130004F0}" dt="2020-09-10T14:43:14.854" v="273" actId="2696"/>
        <pc:sldMkLst>
          <pc:docMk/>
          <pc:sldMk cId="1916734183" sldId="650"/>
        </pc:sldMkLst>
      </pc:sldChg>
      <pc:sldChg chg="del">
        <pc:chgData name="Hugo Kornelis" userId="6575f6931dc33de0" providerId="LiveId" clId="{2AE66FA1-E8B5-4789-826D-E1E6130004F0}" dt="2020-09-10T14:43:14.884" v="275" actId="2696"/>
        <pc:sldMkLst>
          <pc:docMk/>
          <pc:sldMk cId="4073918984" sldId="651"/>
        </pc:sldMkLst>
      </pc:sldChg>
      <pc:sldChg chg="del">
        <pc:chgData name="Hugo Kornelis" userId="6575f6931dc33de0" providerId="LiveId" clId="{2AE66FA1-E8B5-4789-826D-E1E6130004F0}" dt="2020-09-10T14:43:14.900" v="276" actId="2696"/>
        <pc:sldMkLst>
          <pc:docMk/>
          <pc:sldMk cId="86657356" sldId="652"/>
        </pc:sldMkLst>
      </pc:sldChg>
      <pc:sldChg chg="del">
        <pc:chgData name="Hugo Kornelis" userId="6575f6931dc33de0" providerId="LiveId" clId="{2AE66FA1-E8B5-4789-826D-E1E6130004F0}" dt="2020-09-10T14:43:14.914" v="277" actId="2696"/>
        <pc:sldMkLst>
          <pc:docMk/>
          <pc:sldMk cId="441602507" sldId="653"/>
        </pc:sldMkLst>
      </pc:sldChg>
      <pc:sldChg chg="del">
        <pc:chgData name="Hugo Kornelis" userId="6575f6931dc33de0" providerId="LiveId" clId="{2AE66FA1-E8B5-4789-826D-E1E6130004F0}" dt="2020-09-10T14:43:14.927" v="278" actId="2696"/>
        <pc:sldMkLst>
          <pc:docMk/>
          <pc:sldMk cId="3641269092" sldId="654"/>
        </pc:sldMkLst>
      </pc:sldChg>
      <pc:sldChg chg="del">
        <pc:chgData name="Hugo Kornelis" userId="6575f6931dc33de0" providerId="LiveId" clId="{2AE66FA1-E8B5-4789-826D-E1E6130004F0}" dt="2020-09-10T14:43:11.738" v="130" actId="2696"/>
        <pc:sldMkLst>
          <pc:docMk/>
          <pc:sldMk cId="4223350495" sldId="655"/>
        </pc:sldMkLst>
      </pc:sldChg>
      <pc:sldChg chg="del">
        <pc:chgData name="Hugo Kornelis" userId="6575f6931dc33de0" providerId="LiveId" clId="{2AE66FA1-E8B5-4789-826D-E1E6130004F0}" dt="2020-09-10T14:43:15.033" v="285" actId="2696"/>
        <pc:sldMkLst>
          <pc:docMk/>
          <pc:sldMk cId="1340582885" sldId="659"/>
        </pc:sldMkLst>
      </pc:sldChg>
      <pc:sldChg chg="del">
        <pc:chgData name="Hugo Kornelis" userId="6575f6931dc33de0" providerId="LiveId" clId="{2AE66FA1-E8B5-4789-826D-E1E6130004F0}" dt="2020-09-10T14:43:15.047" v="286" actId="2696"/>
        <pc:sldMkLst>
          <pc:docMk/>
          <pc:sldMk cId="3405780878" sldId="660"/>
        </pc:sldMkLst>
      </pc:sldChg>
      <pc:sldChg chg="del">
        <pc:chgData name="Hugo Kornelis" userId="6575f6931dc33de0" providerId="LiveId" clId="{2AE66FA1-E8B5-4789-826D-E1E6130004F0}" dt="2020-09-10T14:43:15.058" v="287" actId="2696"/>
        <pc:sldMkLst>
          <pc:docMk/>
          <pc:sldMk cId="3372173024" sldId="662"/>
        </pc:sldMkLst>
      </pc:sldChg>
      <pc:sldChg chg="del">
        <pc:chgData name="Hugo Kornelis" userId="6575f6931dc33de0" providerId="LiveId" clId="{2AE66FA1-E8B5-4789-826D-E1E6130004F0}" dt="2020-09-10T14:43:15.071" v="288" actId="2696"/>
        <pc:sldMkLst>
          <pc:docMk/>
          <pc:sldMk cId="3296648877" sldId="664"/>
        </pc:sldMkLst>
      </pc:sldChg>
      <pc:sldChg chg="del">
        <pc:chgData name="Hugo Kornelis" userId="6575f6931dc33de0" providerId="LiveId" clId="{2AE66FA1-E8B5-4789-826D-E1E6130004F0}" dt="2020-09-10T14:43:15.100" v="289" actId="2696"/>
        <pc:sldMkLst>
          <pc:docMk/>
          <pc:sldMk cId="944444369" sldId="665"/>
        </pc:sldMkLst>
      </pc:sldChg>
      <pc:sldChg chg="del">
        <pc:chgData name="Hugo Kornelis" userId="6575f6931dc33de0" providerId="LiveId" clId="{2AE66FA1-E8B5-4789-826D-E1E6130004F0}" dt="2020-09-10T14:43:15.148" v="290" actId="2696"/>
        <pc:sldMkLst>
          <pc:docMk/>
          <pc:sldMk cId="685810720" sldId="666"/>
        </pc:sldMkLst>
      </pc:sldChg>
      <pc:sldChg chg="del">
        <pc:chgData name="Hugo Kornelis" userId="6575f6931dc33de0" providerId="LiveId" clId="{2AE66FA1-E8B5-4789-826D-E1E6130004F0}" dt="2020-09-10T14:43:15.193" v="291" actId="2696"/>
        <pc:sldMkLst>
          <pc:docMk/>
          <pc:sldMk cId="3725632433" sldId="667"/>
        </pc:sldMkLst>
      </pc:sldChg>
      <pc:sldChg chg="del">
        <pc:chgData name="Hugo Kornelis" userId="6575f6931dc33de0" providerId="LiveId" clId="{2AE66FA1-E8B5-4789-826D-E1E6130004F0}" dt="2020-09-10T14:43:15.232" v="292" actId="2696"/>
        <pc:sldMkLst>
          <pc:docMk/>
          <pc:sldMk cId="23859474" sldId="668"/>
        </pc:sldMkLst>
      </pc:sldChg>
      <pc:sldChg chg="del">
        <pc:chgData name="Hugo Kornelis" userId="6575f6931dc33de0" providerId="LiveId" clId="{2AE66FA1-E8B5-4789-826D-E1E6130004F0}" dt="2020-09-10T14:43:15.273" v="293" actId="2696"/>
        <pc:sldMkLst>
          <pc:docMk/>
          <pc:sldMk cId="2363846214" sldId="669"/>
        </pc:sldMkLst>
      </pc:sldChg>
      <pc:sldChg chg="del">
        <pc:chgData name="Hugo Kornelis" userId="6575f6931dc33de0" providerId="LiveId" clId="{2AE66FA1-E8B5-4789-826D-E1E6130004F0}" dt="2020-09-10T14:43:15.316" v="296" actId="2696"/>
        <pc:sldMkLst>
          <pc:docMk/>
          <pc:sldMk cId="446043627" sldId="670"/>
        </pc:sldMkLst>
      </pc:sldChg>
      <pc:sldChg chg="del">
        <pc:chgData name="Hugo Kornelis" userId="6575f6931dc33de0" providerId="LiveId" clId="{2AE66FA1-E8B5-4789-826D-E1E6130004F0}" dt="2020-09-10T14:43:15.290" v="294" actId="2696"/>
        <pc:sldMkLst>
          <pc:docMk/>
          <pc:sldMk cId="3723843100" sldId="671"/>
        </pc:sldMkLst>
      </pc:sldChg>
      <pc:sldChg chg="del">
        <pc:chgData name="Hugo Kornelis" userId="6575f6931dc33de0" providerId="LiveId" clId="{2AE66FA1-E8B5-4789-826D-E1E6130004F0}" dt="2020-09-10T14:43:15.352" v="299" actId="2696"/>
        <pc:sldMkLst>
          <pc:docMk/>
          <pc:sldMk cId="3478612641" sldId="672"/>
        </pc:sldMkLst>
      </pc:sldChg>
      <pc:sldChg chg="del">
        <pc:chgData name="Hugo Kornelis" userId="6575f6931dc33de0" providerId="LiveId" clId="{2AE66FA1-E8B5-4789-826D-E1E6130004F0}" dt="2020-09-10T14:43:15.401" v="302" actId="2696"/>
        <pc:sldMkLst>
          <pc:docMk/>
          <pc:sldMk cId="1215269206" sldId="681"/>
        </pc:sldMkLst>
      </pc:sldChg>
      <pc:sldChg chg="del">
        <pc:chgData name="Hugo Kornelis" userId="6575f6931dc33de0" providerId="LiveId" clId="{2AE66FA1-E8B5-4789-826D-E1E6130004F0}" dt="2020-09-10T14:43:15.416" v="303" actId="2696"/>
        <pc:sldMkLst>
          <pc:docMk/>
          <pc:sldMk cId="1855407096" sldId="682"/>
        </pc:sldMkLst>
      </pc:sldChg>
      <pc:sldChg chg="del">
        <pc:chgData name="Hugo Kornelis" userId="6575f6931dc33de0" providerId="LiveId" clId="{2AE66FA1-E8B5-4789-826D-E1E6130004F0}" dt="2020-09-10T14:43:12.015" v="143" actId="2696"/>
        <pc:sldMkLst>
          <pc:docMk/>
          <pc:sldMk cId="2586106667" sldId="687"/>
        </pc:sldMkLst>
      </pc:sldChg>
      <pc:sldChg chg="del">
        <pc:chgData name="Hugo Kornelis" userId="6575f6931dc33de0" providerId="LiveId" clId="{2AE66FA1-E8B5-4789-826D-E1E6130004F0}" dt="2020-09-10T14:43:12.670" v="169" actId="2696"/>
        <pc:sldMkLst>
          <pc:docMk/>
          <pc:sldMk cId="1487093330" sldId="688"/>
        </pc:sldMkLst>
      </pc:sldChg>
      <pc:sldChg chg="del">
        <pc:chgData name="Hugo Kornelis" userId="6575f6931dc33de0" providerId="LiveId" clId="{2AE66FA1-E8B5-4789-826D-E1E6130004F0}" dt="2020-09-10T14:43:13.767" v="209" actId="2696"/>
        <pc:sldMkLst>
          <pc:docMk/>
          <pc:sldMk cId="1170304247" sldId="689"/>
        </pc:sldMkLst>
      </pc:sldChg>
      <pc:sldChg chg="del">
        <pc:chgData name="Hugo Kornelis" userId="6575f6931dc33de0" providerId="LiveId" clId="{2AE66FA1-E8B5-4789-826D-E1E6130004F0}" dt="2020-09-10T14:43:14.078" v="230" actId="2696"/>
        <pc:sldMkLst>
          <pc:docMk/>
          <pc:sldMk cId="2595716197" sldId="690"/>
        </pc:sldMkLst>
      </pc:sldChg>
      <pc:sldChg chg="del">
        <pc:chgData name="Hugo Kornelis" userId="6575f6931dc33de0" providerId="LiveId" clId="{2AE66FA1-E8B5-4789-826D-E1E6130004F0}" dt="2020-09-10T14:43:14.230" v="241" actId="2696"/>
        <pc:sldMkLst>
          <pc:docMk/>
          <pc:sldMk cId="952293784" sldId="691"/>
        </pc:sldMkLst>
      </pc:sldChg>
      <pc:sldChg chg="del">
        <pc:chgData name="Hugo Kornelis" userId="6575f6931dc33de0" providerId="LiveId" clId="{2AE66FA1-E8B5-4789-826D-E1E6130004F0}" dt="2020-09-10T14:43:14.756" v="267" actId="2696"/>
        <pc:sldMkLst>
          <pc:docMk/>
          <pc:sldMk cId="3004261086" sldId="692"/>
        </pc:sldMkLst>
      </pc:sldChg>
      <pc:sldChg chg="del">
        <pc:chgData name="Hugo Kornelis" userId="6575f6931dc33de0" providerId="LiveId" clId="{2AE66FA1-E8B5-4789-826D-E1E6130004F0}" dt="2020-09-10T14:43:14.958" v="280" actId="2696"/>
        <pc:sldMkLst>
          <pc:docMk/>
          <pc:sldMk cId="3669458587" sldId="693"/>
        </pc:sldMkLst>
      </pc:sldChg>
      <pc:sldChg chg="del">
        <pc:chgData name="Hugo Kornelis" userId="6575f6931dc33de0" providerId="LiveId" clId="{2AE66FA1-E8B5-4789-826D-E1E6130004F0}" dt="2020-09-10T14:43:15.340" v="298" actId="2696"/>
        <pc:sldMkLst>
          <pc:docMk/>
          <pc:sldMk cId="3507141212" sldId="694"/>
        </pc:sldMkLst>
      </pc:sldChg>
      <pc:sldChg chg="del">
        <pc:chgData name="Hugo Kornelis" userId="6575f6931dc33de0" providerId="LiveId" clId="{2AE66FA1-E8B5-4789-826D-E1E6130004F0}" dt="2020-09-10T14:43:15.525" v="312" actId="2696"/>
        <pc:sldMkLst>
          <pc:docMk/>
          <pc:sldMk cId="1002668378" sldId="695"/>
        </pc:sldMkLst>
      </pc:sldChg>
      <pc:sldChg chg="del">
        <pc:chgData name="Hugo Kornelis" userId="6575f6931dc33de0" providerId="LiveId" clId="{2AE66FA1-E8B5-4789-826D-E1E6130004F0}" dt="2020-09-10T14:43:13.300" v="187" actId="2696"/>
        <pc:sldMkLst>
          <pc:docMk/>
          <pc:sldMk cId="350243916" sldId="701"/>
        </pc:sldMkLst>
      </pc:sldChg>
      <pc:sldChg chg="del">
        <pc:chgData name="Hugo Kornelis" userId="6575f6931dc33de0" providerId="LiveId" clId="{2AE66FA1-E8B5-4789-826D-E1E6130004F0}" dt="2020-09-10T14:43:13.954" v="221" actId="2696"/>
        <pc:sldMkLst>
          <pc:docMk/>
          <pc:sldMk cId="627443140" sldId="702"/>
        </pc:sldMkLst>
      </pc:sldChg>
      <pc:sldChg chg="del">
        <pc:chgData name="Hugo Kornelis" userId="6575f6931dc33de0" providerId="LiveId" clId="{2AE66FA1-E8B5-4789-826D-E1E6130004F0}" dt="2020-09-10T14:43:13.940" v="220" actId="2696"/>
        <pc:sldMkLst>
          <pc:docMk/>
          <pc:sldMk cId="1228182005" sldId="703"/>
        </pc:sldMkLst>
      </pc:sldChg>
      <pc:sldChg chg="del">
        <pc:chgData name="Hugo Kornelis" userId="6575f6931dc33de0" providerId="LiveId" clId="{2AE66FA1-E8B5-4789-826D-E1E6130004F0}" dt="2020-09-10T14:43:11.791" v="133" actId="2696"/>
        <pc:sldMkLst>
          <pc:docMk/>
          <pc:sldMk cId="360031318" sldId="704"/>
        </pc:sldMkLst>
      </pc:sldChg>
      <pc:sldChg chg="del">
        <pc:chgData name="Hugo Kornelis" userId="6575f6931dc33de0" providerId="LiveId" clId="{2AE66FA1-E8B5-4789-826D-E1E6130004F0}" dt="2020-09-10T14:43:11.879" v="137" actId="2696"/>
        <pc:sldMkLst>
          <pc:docMk/>
          <pc:sldMk cId="1107627099" sldId="705"/>
        </pc:sldMkLst>
      </pc:sldChg>
      <pc:sldChg chg="del">
        <pc:chgData name="Hugo Kornelis" userId="6575f6931dc33de0" providerId="LiveId" clId="{2AE66FA1-E8B5-4789-826D-E1E6130004F0}" dt="2020-09-10T14:43:11.998" v="142" actId="2696"/>
        <pc:sldMkLst>
          <pc:docMk/>
          <pc:sldMk cId="3939907425" sldId="706"/>
        </pc:sldMkLst>
      </pc:sldChg>
      <pc:sldChg chg="del">
        <pc:chgData name="Hugo Kornelis" userId="6575f6931dc33de0" providerId="LiveId" clId="{2AE66FA1-E8B5-4789-826D-E1E6130004F0}" dt="2020-09-10T14:43:12.335" v="156" actId="2696"/>
        <pc:sldMkLst>
          <pc:docMk/>
          <pc:sldMk cId="3178740472" sldId="707"/>
        </pc:sldMkLst>
      </pc:sldChg>
      <pc:sldChg chg="del">
        <pc:chgData name="Hugo Kornelis" userId="6575f6931dc33de0" providerId="LiveId" clId="{2AE66FA1-E8B5-4789-826D-E1E6130004F0}" dt="2020-09-10T14:43:11.950" v="140" actId="2696"/>
        <pc:sldMkLst>
          <pc:docMk/>
          <pc:sldMk cId="675702905" sldId="708"/>
        </pc:sldMkLst>
      </pc:sldChg>
      <pc:sldChg chg="del">
        <pc:chgData name="Hugo Kornelis" userId="6575f6931dc33de0" providerId="LiveId" clId="{2AE66FA1-E8B5-4789-826D-E1E6130004F0}" dt="2020-09-10T14:43:12.988" v="177" actId="2696"/>
        <pc:sldMkLst>
          <pc:docMk/>
          <pc:sldMk cId="1278317163" sldId="709"/>
        </pc:sldMkLst>
      </pc:sldChg>
      <pc:sldChg chg="del">
        <pc:chgData name="Hugo Kornelis" userId="6575f6931dc33de0" providerId="LiveId" clId="{2AE66FA1-E8B5-4789-826D-E1E6130004F0}" dt="2020-09-10T14:43:13.752" v="208" actId="2696"/>
        <pc:sldMkLst>
          <pc:docMk/>
          <pc:sldMk cId="37307210" sldId="710"/>
        </pc:sldMkLst>
      </pc:sldChg>
      <pc:sldChg chg="del">
        <pc:chgData name="Hugo Kornelis" userId="6575f6931dc33de0" providerId="LiveId" clId="{2AE66FA1-E8B5-4789-826D-E1E6130004F0}" dt="2020-09-10T14:43:13.910" v="218" actId="2696"/>
        <pc:sldMkLst>
          <pc:docMk/>
          <pc:sldMk cId="1614805827" sldId="711"/>
        </pc:sldMkLst>
      </pc:sldChg>
      <pc:sldChg chg="del">
        <pc:chgData name="Hugo Kornelis" userId="6575f6931dc33de0" providerId="LiveId" clId="{2AE66FA1-E8B5-4789-826D-E1E6130004F0}" dt="2020-09-10T14:43:14.066" v="229" actId="2696"/>
        <pc:sldMkLst>
          <pc:docMk/>
          <pc:sldMk cId="1725199835" sldId="712"/>
        </pc:sldMkLst>
      </pc:sldChg>
      <pc:sldChg chg="del">
        <pc:chgData name="Hugo Kornelis" userId="6575f6931dc33de0" providerId="LiveId" clId="{2AE66FA1-E8B5-4789-826D-E1E6130004F0}" dt="2020-09-10T14:43:14.172" v="237" actId="2696"/>
        <pc:sldMkLst>
          <pc:docMk/>
          <pc:sldMk cId="4292220196" sldId="713"/>
        </pc:sldMkLst>
      </pc:sldChg>
      <pc:sldChg chg="del">
        <pc:chgData name="Hugo Kornelis" userId="6575f6931dc33de0" providerId="LiveId" clId="{2AE66FA1-E8B5-4789-826D-E1E6130004F0}" dt="2020-09-10T14:43:14.323" v="248" actId="2696"/>
        <pc:sldMkLst>
          <pc:docMk/>
          <pc:sldMk cId="837222098" sldId="714"/>
        </pc:sldMkLst>
      </pc:sldChg>
      <pc:sldChg chg="del">
        <pc:chgData name="Hugo Kornelis" userId="6575f6931dc33de0" providerId="LiveId" clId="{2AE66FA1-E8B5-4789-826D-E1E6130004F0}" dt="2020-09-10T14:43:14.573" v="256" actId="2696"/>
        <pc:sldMkLst>
          <pc:docMk/>
          <pc:sldMk cId="3482780693" sldId="723"/>
        </pc:sldMkLst>
      </pc:sldChg>
      <pc:sldChg chg="del">
        <pc:chgData name="Hugo Kornelis" userId="6575f6931dc33de0" providerId="LiveId" clId="{2AE66FA1-E8B5-4789-826D-E1E6130004F0}" dt="2020-09-10T14:43:14.555" v="255" actId="2696"/>
        <pc:sldMkLst>
          <pc:docMk/>
          <pc:sldMk cId="1796828938" sldId="724"/>
        </pc:sldMkLst>
      </pc:sldChg>
      <pc:sldChg chg="del">
        <pc:chgData name="Hugo Kornelis" userId="6575f6931dc33de0" providerId="LiveId" clId="{2AE66FA1-E8B5-4789-826D-E1E6130004F0}" dt="2020-09-10T14:43:14.658" v="261" actId="2696"/>
        <pc:sldMkLst>
          <pc:docMk/>
          <pc:sldMk cId="969623696" sldId="725"/>
        </pc:sldMkLst>
      </pc:sldChg>
      <pc:sldChg chg="del">
        <pc:chgData name="Hugo Kornelis" userId="6575f6931dc33de0" providerId="LiveId" clId="{2AE66FA1-E8B5-4789-826D-E1E6130004F0}" dt="2020-09-10T14:43:14.941" v="279" actId="2696"/>
        <pc:sldMkLst>
          <pc:docMk/>
          <pc:sldMk cId="1627923343" sldId="730"/>
        </pc:sldMkLst>
      </pc:sldChg>
      <pc:sldChg chg="del">
        <pc:chgData name="Hugo Kornelis" userId="6575f6931dc33de0" providerId="LiveId" clId="{2AE66FA1-E8B5-4789-826D-E1E6130004F0}" dt="2020-09-10T14:43:15.328" v="297" actId="2696"/>
        <pc:sldMkLst>
          <pc:docMk/>
          <pc:sldMk cId="3285368701" sldId="732"/>
        </pc:sldMkLst>
      </pc:sldChg>
      <pc:sldChg chg="del">
        <pc:chgData name="Hugo Kornelis" userId="6575f6931dc33de0" providerId="LiveId" clId="{2AE66FA1-E8B5-4789-826D-E1E6130004F0}" dt="2020-09-10T14:43:14.036" v="227" actId="2696"/>
        <pc:sldMkLst>
          <pc:docMk/>
          <pc:sldMk cId="1140516683" sldId="743"/>
        </pc:sldMkLst>
      </pc:sldChg>
      <pc:sldChg chg="del">
        <pc:chgData name="Hugo Kornelis" userId="6575f6931dc33de0" providerId="LiveId" clId="{2AE66FA1-E8B5-4789-826D-E1E6130004F0}" dt="2020-09-10T14:43:14.022" v="226" actId="2696"/>
        <pc:sldMkLst>
          <pc:docMk/>
          <pc:sldMk cId="2583319481" sldId="744"/>
        </pc:sldMkLst>
      </pc:sldChg>
      <pc:sldChg chg="del">
        <pc:chgData name="Hugo Kornelis" userId="6575f6931dc33de0" providerId="LiveId" clId="{2AE66FA1-E8B5-4789-826D-E1E6130004F0}" dt="2020-09-10T14:43:15.366" v="300" actId="2696"/>
        <pc:sldMkLst>
          <pc:docMk/>
          <pc:sldMk cId="2005389950" sldId="747"/>
        </pc:sldMkLst>
      </pc:sldChg>
      <pc:sldChg chg="del">
        <pc:chgData name="Hugo Kornelis" userId="6575f6931dc33de0" providerId="LiveId" clId="{2AE66FA1-E8B5-4789-826D-E1E6130004F0}" dt="2020-09-10T14:43:15.380" v="301" actId="2696"/>
        <pc:sldMkLst>
          <pc:docMk/>
          <pc:sldMk cId="2921442188" sldId="748"/>
        </pc:sldMkLst>
      </pc:sldChg>
      <pc:sldChg chg="del">
        <pc:chgData name="Hugo Kornelis" userId="6575f6931dc33de0" providerId="LiveId" clId="{2AE66FA1-E8B5-4789-826D-E1E6130004F0}" dt="2020-09-10T14:43:15.428" v="304" actId="2696"/>
        <pc:sldMkLst>
          <pc:docMk/>
          <pc:sldMk cId="2124811487" sldId="749"/>
        </pc:sldMkLst>
      </pc:sldChg>
      <pc:sldChg chg="del">
        <pc:chgData name="Hugo Kornelis" userId="6575f6931dc33de0" providerId="LiveId" clId="{2AE66FA1-E8B5-4789-826D-E1E6130004F0}" dt="2020-09-10T14:43:15.438" v="305" actId="2696"/>
        <pc:sldMkLst>
          <pc:docMk/>
          <pc:sldMk cId="858221125" sldId="750"/>
        </pc:sldMkLst>
      </pc:sldChg>
      <pc:sldChg chg="del">
        <pc:chgData name="Hugo Kornelis" userId="6575f6931dc33de0" providerId="LiveId" clId="{2AE66FA1-E8B5-4789-826D-E1E6130004F0}" dt="2020-09-10T14:43:15.454" v="306" actId="2696"/>
        <pc:sldMkLst>
          <pc:docMk/>
          <pc:sldMk cId="2110020065" sldId="751"/>
        </pc:sldMkLst>
      </pc:sldChg>
      <pc:sldChg chg="del">
        <pc:chgData name="Hugo Kornelis" userId="6575f6931dc33de0" providerId="LiveId" clId="{2AE66FA1-E8B5-4789-826D-E1E6130004F0}" dt="2020-09-10T14:43:15.478" v="308" actId="2696"/>
        <pc:sldMkLst>
          <pc:docMk/>
          <pc:sldMk cId="1222323100" sldId="753"/>
        </pc:sldMkLst>
      </pc:sldChg>
      <pc:sldChg chg="del">
        <pc:chgData name="Hugo Kornelis" userId="6575f6931dc33de0" providerId="LiveId" clId="{2AE66FA1-E8B5-4789-826D-E1E6130004F0}" dt="2020-09-10T14:43:15.488" v="309" actId="2696"/>
        <pc:sldMkLst>
          <pc:docMk/>
          <pc:sldMk cId="1896416275" sldId="754"/>
        </pc:sldMkLst>
      </pc:sldChg>
      <pc:sldChg chg="del">
        <pc:chgData name="Hugo Kornelis" userId="6575f6931dc33de0" providerId="LiveId" clId="{2AE66FA1-E8B5-4789-826D-E1E6130004F0}" dt="2020-09-10T14:43:15.512" v="311" actId="2696"/>
        <pc:sldMkLst>
          <pc:docMk/>
          <pc:sldMk cId="602978363" sldId="755"/>
        </pc:sldMkLst>
      </pc:sldChg>
      <pc:sldChg chg="del">
        <pc:chgData name="Hugo Kornelis" userId="6575f6931dc33de0" providerId="LiveId" clId="{2AE66FA1-E8B5-4789-826D-E1E6130004F0}" dt="2020-09-10T14:43:13.484" v="192" actId="2696"/>
        <pc:sldMkLst>
          <pc:docMk/>
          <pc:sldMk cId="1853206466" sldId="756"/>
        </pc:sldMkLst>
      </pc:sldChg>
      <pc:sldChg chg="del">
        <pc:chgData name="Hugo Kornelis" userId="6575f6931dc33de0" providerId="LiveId" clId="{2AE66FA1-E8B5-4789-826D-E1E6130004F0}" dt="2020-09-10T14:43:14.690" v="263" actId="2696"/>
        <pc:sldMkLst>
          <pc:docMk/>
          <pc:sldMk cId="2699593459" sldId="757"/>
        </pc:sldMkLst>
      </pc:sldChg>
      <pc:sldChg chg="del">
        <pc:chgData name="Hugo Kornelis" userId="6575f6931dc33de0" providerId="LiveId" clId="{2AE66FA1-E8B5-4789-826D-E1E6130004F0}" dt="2020-09-10T14:43:13.613" v="199" actId="2696"/>
        <pc:sldMkLst>
          <pc:docMk/>
          <pc:sldMk cId="214611736" sldId="763"/>
        </pc:sldMkLst>
      </pc:sldChg>
      <pc:sldChg chg="del">
        <pc:chgData name="Hugo Kornelis" userId="6575f6931dc33de0" providerId="LiveId" clId="{2AE66FA1-E8B5-4789-826D-E1E6130004F0}" dt="2020-09-10T14:43:13.630" v="200" actId="2696"/>
        <pc:sldMkLst>
          <pc:docMk/>
          <pc:sldMk cId="4218800493" sldId="764"/>
        </pc:sldMkLst>
      </pc:sldChg>
      <pc:sldChg chg="del">
        <pc:chgData name="Hugo Kornelis" userId="6575f6931dc33de0" providerId="LiveId" clId="{2AE66FA1-E8B5-4789-826D-E1E6130004F0}" dt="2020-09-10T14:43:13.646" v="201" actId="2696"/>
        <pc:sldMkLst>
          <pc:docMk/>
          <pc:sldMk cId="1890483047" sldId="765"/>
        </pc:sldMkLst>
      </pc:sldChg>
      <pc:sldChg chg="del">
        <pc:chgData name="Hugo Kornelis" userId="6575f6931dc33de0" providerId="LiveId" clId="{2AE66FA1-E8B5-4789-826D-E1E6130004F0}" dt="2020-09-10T14:43:15.020" v="284" actId="2696"/>
        <pc:sldMkLst>
          <pc:docMk/>
          <pc:sldMk cId="1535966437" sldId="766"/>
        </pc:sldMkLst>
      </pc:sldChg>
      <pc:sldChg chg="del">
        <pc:chgData name="Hugo Kornelis" userId="6575f6931dc33de0" providerId="LiveId" clId="{2AE66FA1-E8B5-4789-826D-E1E6130004F0}" dt="2020-09-10T14:43:13.581" v="197" actId="2696"/>
        <pc:sldMkLst>
          <pc:docMk/>
          <pc:sldMk cId="613957653" sldId="768"/>
        </pc:sldMkLst>
      </pc:sldChg>
      <pc:sldChg chg="del">
        <pc:chgData name="Hugo Kornelis" userId="6575f6931dc33de0" providerId="LiveId" clId="{2AE66FA1-E8B5-4789-826D-E1E6130004F0}" dt="2020-09-10T14:43:14.538" v="254" actId="2696"/>
        <pc:sldMkLst>
          <pc:docMk/>
          <pc:sldMk cId="2668807280" sldId="769"/>
        </pc:sldMkLst>
      </pc:sldChg>
      <pc:sldChg chg="del">
        <pc:chgData name="Hugo Kornelis" userId="6575f6931dc33de0" providerId="LiveId" clId="{2AE66FA1-E8B5-4789-826D-E1E6130004F0}" dt="2020-09-10T14:43:15.005" v="283" actId="2696"/>
        <pc:sldMkLst>
          <pc:docMk/>
          <pc:sldMk cId="414783710" sldId="770"/>
        </pc:sldMkLst>
      </pc:sldChg>
      <pc:sldChg chg="del">
        <pc:chgData name="Hugo Kornelis" userId="6575f6931dc33de0" providerId="LiveId" clId="{2AE66FA1-E8B5-4789-826D-E1E6130004F0}" dt="2020-09-10T14:43:15.301" v="295" actId="2696"/>
        <pc:sldMkLst>
          <pc:docMk/>
          <pc:sldMk cId="1358601878" sldId="771"/>
        </pc:sldMkLst>
      </pc:sldChg>
      <pc:sldChg chg="del">
        <pc:chgData name="Hugo Kornelis" userId="6575f6931dc33de0" providerId="LiveId" clId="{2AE66FA1-E8B5-4789-826D-E1E6130004F0}" dt="2020-09-10T14:43:15.466" v="307" actId="2696"/>
        <pc:sldMkLst>
          <pc:docMk/>
          <pc:sldMk cId="3742991292" sldId="774"/>
        </pc:sldMkLst>
      </pc:sldChg>
      <pc:sldChg chg="del">
        <pc:chgData name="Hugo Kornelis" userId="6575f6931dc33de0" providerId="LiveId" clId="{2AE66FA1-E8B5-4789-826D-E1E6130004F0}" dt="2020-09-10T14:43:14.145" v="235" actId="2696"/>
        <pc:sldMkLst>
          <pc:docMk/>
          <pc:sldMk cId="3727432095" sldId="775"/>
        </pc:sldMkLst>
      </pc:sldChg>
      <pc:sldChg chg="del">
        <pc:chgData name="Hugo Kornelis" userId="6575f6931dc33de0" providerId="LiveId" clId="{2AE66FA1-E8B5-4789-826D-E1E6130004F0}" dt="2020-09-10T14:43:14.131" v="234" actId="2696"/>
        <pc:sldMkLst>
          <pc:docMk/>
          <pc:sldMk cId="3921751742" sldId="776"/>
        </pc:sldMkLst>
      </pc:sldChg>
      <pc:sldChg chg="del">
        <pc:chgData name="Hugo Kornelis" userId="6575f6931dc33de0" providerId="LiveId" clId="{2AE66FA1-E8B5-4789-826D-E1E6130004F0}" dt="2020-09-10T14:43:14.500" v="253" actId="2696"/>
        <pc:sldMkLst>
          <pc:docMk/>
          <pc:sldMk cId="1057954331" sldId="777"/>
        </pc:sldMkLst>
      </pc:sldChg>
      <pc:sldChg chg="del">
        <pc:chgData name="Hugo Kornelis" userId="6575f6931dc33de0" providerId="LiveId" clId="{2AE66FA1-E8B5-4789-826D-E1E6130004F0}" dt="2020-09-10T14:43:13.598" v="198" actId="2696"/>
        <pc:sldMkLst>
          <pc:docMk/>
          <pc:sldMk cId="3627924981" sldId="779"/>
        </pc:sldMkLst>
      </pc:sldChg>
      <pc:sldChg chg="del">
        <pc:chgData name="Hugo Kornelis" userId="6575f6931dc33de0" providerId="LiveId" clId="{2AE66FA1-E8B5-4789-826D-E1E6130004F0}" dt="2020-09-10T14:43:11.977" v="141" actId="2696"/>
        <pc:sldMkLst>
          <pc:docMk/>
          <pc:sldMk cId="1901426630" sldId="782"/>
        </pc:sldMkLst>
      </pc:sldChg>
      <pc:sldChg chg="del">
        <pc:chgData name="Hugo Kornelis" userId="6575f6931dc33de0" providerId="LiveId" clId="{2AE66FA1-E8B5-4789-826D-E1E6130004F0}" dt="2020-09-10T14:43:11.754" v="131" actId="2696"/>
        <pc:sldMkLst>
          <pc:docMk/>
          <pc:sldMk cId="1005140584" sldId="783"/>
        </pc:sldMkLst>
      </pc:sldChg>
      <pc:sldChg chg="del">
        <pc:chgData name="Hugo Kornelis" userId="6575f6931dc33de0" providerId="LiveId" clId="{2AE66FA1-E8B5-4789-826D-E1E6130004F0}" dt="2020-09-10T14:43:15.534" v="313" actId="2696"/>
        <pc:sldMkLst>
          <pc:docMk/>
          <pc:sldMk cId="3067645512" sldId="784"/>
        </pc:sldMkLst>
      </pc:sldChg>
      <pc:sldChg chg="del">
        <pc:chgData name="Hugo Kornelis" userId="6575f6931dc33de0" providerId="LiveId" clId="{2AE66FA1-E8B5-4789-826D-E1E6130004F0}" dt="2020-09-10T14:43:12.295" v="154" actId="2696"/>
        <pc:sldMkLst>
          <pc:docMk/>
          <pc:sldMk cId="476069153" sldId="785"/>
        </pc:sldMkLst>
      </pc:sldChg>
      <pc:sldChg chg="del">
        <pc:chgData name="Hugo Kornelis" userId="6575f6931dc33de0" providerId="LiveId" clId="{2AE66FA1-E8B5-4789-826D-E1E6130004F0}" dt="2020-09-10T14:43:14.991" v="282" actId="2696"/>
        <pc:sldMkLst>
          <pc:docMk/>
          <pc:sldMk cId="1527708523" sldId="786"/>
        </pc:sldMkLst>
      </pc:sldChg>
      <pc:sldChg chg="del">
        <pc:chgData name="Hugo Kornelis" userId="6575f6931dc33de0" providerId="LiveId" clId="{2AE66FA1-E8B5-4789-826D-E1E6130004F0}" dt="2020-09-10T14:43:15.500" v="310" actId="2696"/>
        <pc:sldMkLst>
          <pc:docMk/>
          <pc:sldMk cId="1145413866" sldId="787"/>
        </pc:sldMkLst>
      </pc:sldChg>
      <pc:sldChg chg="del">
        <pc:chgData name="Hugo Kornelis" userId="6575f6931dc33de0" providerId="LiveId" clId="{2AE66FA1-E8B5-4789-826D-E1E6130004F0}" dt="2020-09-10T14:43:11.832" v="135" actId="2696"/>
        <pc:sldMkLst>
          <pc:docMk/>
          <pc:sldMk cId="3831587830" sldId="788"/>
        </pc:sldMkLst>
      </pc:sldChg>
      <pc:sldChg chg="del">
        <pc:chgData name="Hugo Kornelis" userId="6575f6931dc33de0" providerId="LiveId" clId="{2AE66FA1-E8B5-4789-826D-E1E6130004F0}" dt="2020-09-10T14:43:12.147" v="148" actId="2696"/>
        <pc:sldMkLst>
          <pc:docMk/>
          <pc:sldMk cId="4099023322" sldId="789"/>
        </pc:sldMkLst>
      </pc:sldChg>
      <pc:sldChg chg="del">
        <pc:chgData name="Hugo Kornelis" userId="6575f6931dc33de0" providerId="LiveId" clId="{2AE66FA1-E8B5-4789-826D-E1E6130004F0}" dt="2020-09-10T14:43:12.187" v="149" actId="2696"/>
        <pc:sldMkLst>
          <pc:docMk/>
          <pc:sldMk cId="2484409235" sldId="790"/>
        </pc:sldMkLst>
      </pc:sldChg>
      <pc:sldChg chg="del">
        <pc:chgData name="Hugo Kornelis" userId="6575f6931dc33de0" providerId="LiveId" clId="{2AE66FA1-E8B5-4789-826D-E1E6130004F0}" dt="2020-09-10T14:43:12.236" v="151" actId="2696"/>
        <pc:sldMkLst>
          <pc:docMk/>
          <pc:sldMk cId="11590303" sldId="792"/>
        </pc:sldMkLst>
      </pc:sldChg>
      <pc:sldChg chg="del">
        <pc:chgData name="Hugo Kornelis" userId="6575f6931dc33de0" providerId="LiveId" clId="{2AE66FA1-E8B5-4789-826D-E1E6130004F0}" dt="2020-09-10T14:43:12.213" v="150" actId="2696"/>
        <pc:sldMkLst>
          <pc:docMk/>
          <pc:sldMk cId="2133381927" sldId="794"/>
        </pc:sldMkLst>
      </pc:sldChg>
      <pc:sldChg chg="del">
        <pc:chgData name="Hugo Kornelis" userId="6575f6931dc33de0" providerId="LiveId" clId="{2AE66FA1-E8B5-4789-826D-E1E6130004F0}" dt="2020-09-10T14:43:12.256" v="152" actId="2696"/>
        <pc:sldMkLst>
          <pc:docMk/>
          <pc:sldMk cId="2930347286" sldId="795"/>
        </pc:sldMkLst>
      </pc:sldChg>
    </pc:docChg>
  </pc:docChgLst>
  <pc:docChgLst>
    <pc:chgData name="Hugo Kornelis" userId="6575f6931dc33de0" providerId="LiveId" clId="{81BA22D2-8012-4C0B-AA7F-10EF3DD6312D}"/>
    <pc:docChg chg="undo redo custSel addSld delSld modSld sldOrd">
      <pc:chgData name="Hugo Kornelis" userId="6575f6931dc33de0" providerId="LiveId" clId="{81BA22D2-8012-4C0B-AA7F-10EF3DD6312D}" dt="2020-07-18T13:44:24.697" v="6198"/>
      <pc:docMkLst>
        <pc:docMk/>
      </pc:docMkLst>
      <pc:sldChg chg="modSp">
        <pc:chgData name="Hugo Kornelis" userId="6575f6931dc33de0" providerId="LiveId" clId="{81BA22D2-8012-4C0B-AA7F-10EF3DD6312D}" dt="2020-07-08T15:01:17.386" v="932" actId="6549"/>
        <pc:sldMkLst>
          <pc:docMk/>
          <pc:sldMk cId="1181841725" sldId="256"/>
        </pc:sldMkLst>
        <pc:spChg chg="mod">
          <ac:chgData name="Hugo Kornelis" userId="6575f6931dc33de0" providerId="LiveId" clId="{81BA22D2-8012-4C0B-AA7F-10EF3DD6312D}" dt="2020-07-08T15:01:17.386" v="932" actId="6549"/>
          <ac:spMkLst>
            <pc:docMk/>
            <pc:sldMk cId="1181841725" sldId="256"/>
            <ac:spMk id="3" creationId="{4EA2195B-14F6-4B4E-81FC-BBDC15C3F5E9}"/>
          </ac:spMkLst>
        </pc:spChg>
      </pc:sldChg>
      <pc:sldChg chg="delSp modSp delAnim">
        <pc:chgData name="Hugo Kornelis" userId="6575f6931dc33de0" providerId="LiveId" clId="{81BA22D2-8012-4C0B-AA7F-10EF3DD6312D}" dt="2020-07-12T08:42:51.369" v="5798" actId="20577"/>
        <pc:sldMkLst>
          <pc:docMk/>
          <pc:sldMk cId="2999099414" sldId="274"/>
        </pc:sldMkLst>
        <pc:spChg chg="mod">
          <ac:chgData name="Hugo Kornelis" userId="6575f6931dc33de0" providerId="LiveId" clId="{81BA22D2-8012-4C0B-AA7F-10EF3DD6312D}" dt="2020-07-12T08:42:51.369" v="5798" actId="20577"/>
          <ac:spMkLst>
            <pc:docMk/>
            <pc:sldMk cId="2999099414" sldId="274"/>
            <ac:spMk id="3" creationId="{E6CA982B-E6DE-4060-A547-7F157CED7145}"/>
          </ac:spMkLst>
        </pc:spChg>
        <pc:spChg chg="del mod">
          <ac:chgData name="Hugo Kornelis" userId="6575f6931dc33de0" providerId="LiveId" clId="{81BA22D2-8012-4C0B-AA7F-10EF3DD6312D}" dt="2020-07-12T08:40:01.879" v="5461" actId="478"/>
          <ac:spMkLst>
            <pc:docMk/>
            <pc:sldMk cId="2999099414" sldId="274"/>
            <ac:spMk id="5" creationId="{D83929EB-7F89-4DBE-9C90-AFDFAB3148C4}"/>
          </ac:spMkLst>
        </pc:spChg>
      </pc:sldChg>
      <pc:sldChg chg="modSp modAnim">
        <pc:chgData name="Hugo Kornelis" userId="6575f6931dc33de0" providerId="LiveId" clId="{81BA22D2-8012-4C0B-AA7F-10EF3DD6312D}" dt="2020-07-12T08:44:33.401" v="5922" actId="20577"/>
        <pc:sldMkLst>
          <pc:docMk/>
          <pc:sldMk cId="1347406334" sldId="275"/>
        </pc:sldMkLst>
        <pc:spChg chg="mod">
          <ac:chgData name="Hugo Kornelis" userId="6575f6931dc33de0" providerId="LiveId" clId="{81BA22D2-8012-4C0B-AA7F-10EF3DD6312D}" dt="2020-07-12T08:44:33.401" v="5922" actId="20577"/>
          <ac:spMkLst>
            <pc:docMk/>
            <pc:sldMk cId="1347406334" sldId="275"/>
            <ac:spMk id="3" creationId="{E6CA982B-E6DE-4060-A547-7F157CED7145}"/>
          </ac:spMkLst>
        </pc:spChg>
      </pc:sldChg>
      <pc:sldChg chg="delSp modSp delAnim modAnim">
        <pc:chgData name="Hugo Kornelis" userId="6575f6931dc33de0" providerId="LiveId" clId="{81BA22D2-8012-4C0B-AA7F-10EF3DD6312D}" dt="2020-07-08T15:01:12.171" v="930"/>
        <pc:sldMkLst>
          <pc:docMk/>
          <pc:sldMk cId="1918494273" sldId="276"/>
        </pc:sldMkLst>
        <pc:spChg chg="mod">
          <ac:chgData name="Hugo Kornelis" userId="6575f6931dc33de0" providerId="LiveId" clId="{81BA22D2-8012-4C0B-AA7F-10EF3DD6312D}" dt="2020-07-08T15:01:12.171" v="930"/>
          <ac:spMkLst>
            <pc:docMk/>
            <pc:sldMk cId="1918494273" sldId="276"/>
            <ac:spMk id="4" creationId="{C092A7E6-3997-4576-8027-235C45DA500A}"/>
          </ac:spMkLst>
        </pc:spChg>
        <pc:spChg chg="mod">
          <ac:chgData name="Hugo Kornelis" userId="6575f6931dc33de0" providerId="LiveId" clId="{81BA22D2-8012-4C0B-AA7F-10EF3DD6312D}" dt="2020-07-08T14:41:14.273" v="221" actId="20577"/>
          <ac:spMkLst>
            <pc:docMk/>
            <pc:sldMk cId="1918494273" sldId="276"/>
            <ac:spMk id="5" creationId="{53719454-6B25-4134-90FB-F2E59D311FA6}"/>
          </ac:spMkLst>
        </pc:spChg>
        <pc:spChg chg="del">
          <ac:chgData name="Hugo Kornelis" userId="6575f6931dc33de0" providerId="LiveId" clId="{81BA22D2-8012-4C0B-AA7F-10EF3DD6312D}" dt="2020-07-08T14:40:00.992" v="67" actId="478"/>
          <ac:spMkLst>
            <pc:docMk/>
            <pc:sldMk cId="1918494273" sldId="276"/>
            <ac:spMk id="9" creationId="{70581BE5-4A0B-45A3-9926-C84D33167C63}"/>
          </ac:spMkLst>
        </pc:spChg>
      </pc:sldChg>
      <pc:sldChg chg="del">
        <pc:chgData name="Hugo Kornelis" userId="6575f6931dc33de0" providerId="LiveId" clId="{81BA22D2-8012-4C0B-AA7F-10EF3DD6312D}" dt="2020-07-11T12:47:06.499" v="2578" actId="2696"/>
        <pc:sldMkLst>
          <pc:docMk/>
          <pc:sldMk cId="3119402340" sldId="277"/>
        </pc:sldMkLst>
      </pc:sldChg>
      <pc:sldChg chg="del">
        <pc:chgData name="Hugo Kornelis" userId="6575f6931dc33de0" providerId="LiveId" clId="{81BA22D2-8012-4C0B-AA7F-10EF3DD6312D}" dt="2020-07-11T12:47:06.505" v="2579" actId="2696"/>
        <pc:sldMkLst>
          <pc:docMk/>
          <pc:sldMk cId="1031068001" sldId="278"/>
        </pc:sldMkLst>
      </pc:sldChg>
      <pc:sldChg chg="del">
        <pc:chgData name="Hugo Kornelis" userId="6575f6931dc33de0" providerId="LiveId" clId="{81BA22D2-8012-4C0B-AA7F-10EF3DD6312D}" dt="2020-07-11T12:47:06.516" v="2580" actId="2696"/>
        <pc:sldMkLst>
          <pc:docMk/>
          <pc:sldMk cId="4175626664" sldId="279"/>
        </pc:sldMkLst>
      </pc:sldChg>
      <pc:sldChg chg="del">
        <pc:chgData name="Hugo Kornelis" userId="6575f6931dc33de0" providerId="LiveId" clId="{81BA22D2-8012-4C0B-AA7F-10EF3DD6312D}" dt="2020-07-11T12:47:06.524" v="2581" actId="2696"/>
        <pc:sldMkLst>
          <pc:docMk/>
          <pc:sldMk cId="268953282" sldId="280"/>
        </pc:sldMkLst>
      </pc:sldChg>
      <pc:sldChg chg="del">
        <pc:chgData name="Hugo Kornelis" userId="6575f6931dc33de0" providerId="LiveId" clId="{81BA22D2-8012-4C0B-AA7F-10EF3DD6312D}" dt="2020-07-11T12:47:06.532" v="2582" actId="2696"/>
        <pc:sldMkLst>
          <pc:docMk/>
          <pc:sldMk cId="1763244823" sldId="281"/>
        </pc:sldMkLst>
      </pc:sldChg>
      <pc:sldChg chg="del">
        <pc:chgData name="Hugo Kornelis" userId="6575f6931dc33de0" providerId="LiveId" clId="{81BA22D2-8012-4C0B-AA7F-10EF3DD6312D}" dt="2020-07-11T12:47:06.540" v="2583" actId="2696"/>
        <pc:sldMkLst>
          <pc:docMk/>
          <pc:sldMk cId="1750478239" sldId="282"/>
        </pc:sldMkLst>
      </pc:sldChg>
      <pc:sldChg chg="del">
        <pc:chgData name="Hugo Kornelis" userId="6575f6931dc33de0" providerId="LiveId" clId="{81BA22D2-8012-4C0B-AA7F-10EF3DD6312D}" dt="2020-07-11T12:47:06.551" v="2584" actId="2696"/>
        <pc:sldMkLst>
          <pc:docMk/>
          <pc:sldMk cId="898812358" sldId="283"/>
        </pc:sldMkLst>
      </pc:sldChg>
      <pc:sldChg chg="del">
        <pc:chgData name="Hugo Kornelis" userId="6575f6931dc33de0" providerId="LiveId" clId="{81BA22D2-8012-4C0B-AA7F-10EF3DD6312D}" dt="2020-07-11T12:47:06.559" v="2585" actId="2696"/>
        <pc:sldMkLst>
          <pc:docMk/>
          <pc:sldMk cId="1311097588" sldId="284"/>
        </pc:sldMkLst>
      </pc:sldChg>
      <pc:sldChg chg="del">
        <pc:chgData name="Hugo Kornelis" userId="6575f6931dc33de0" providerId="LiveId" clId="{81BA22D2-8012-4C0B-AA7F-10EF3DD6312D}" dt="2020-07-11T12:47:06.569" v="2586" actId="2696"/>
        <pc:sldMkLst>
          <pc:docMk/>
          <pc:sldMk cId="150923636" sldId="285"/>
        </pc:sldMkLst>
      </pc:sldChg>
      <pc:sldChg chg="del">
        <pc:chgData name="Hugo Kornelis" userId="6575f6931dc33de0" providerId="LiveId" clId="{81BA22D2-8012-4C0B-AA7F-10EF3DD6312D}" dt="2020-07-11T12:47:06.577" v="2587" actId="2696"/>
        <pc:sldMkLst>
          <pc:docMk/>
          <pc:sldMk cId="1625720697" sldId="286"/>
        </pc:sldMkLst>
      </pc:sldChg>
      <pc:sldChg chg="del">
        <pc:chgData name="Hugo Kornelis" userId="6575f6931dc33de0" providerId="LiveId" clId="{81BA22D2-8012-4C0B-AA7F-10EF3DD6312D}" dt="2020-07-11T12:47:06.588" v="2588" actId="2696"/>
        <pc:sldMkLst>
          <pc:docMk/>
          <pc:sldMk cId="3897860055" sldId="287"/>
        </pc:sldMkLst>
      </pc:sldChg>
      <pc:sldChg chg="modSp add modAnim">
        <pc:chgData name="Hugo Kornelis" userId="6575f6931dc33de0" providerId="LiveId" clId="{81BA22D2-8012-4C0B-AA7F-10EF3DD6312D}" dt="2020-07-08T15:01:10.543" v="929"/>
        <pc:sldMkLst>
          <pc:docMk/>
          <pc:sldMk cId="489075039" sldId="288"/>
        </pc:sldMkLst>
        <pc:spChg chg="mod">
          <ac:chgData name="Hugo Kornelis" userId="6575f6931dc33de0" providerId="LiveId" clId="{81BA22D2-8012-4C0B-AA7F-10EF3DD6312D}" dt="2020-07-08T15:01:10.543" v="929"/>
          <ac:spMkLst>
            <pc:docMk/>
            <pc:sldMk cId="489075039" sldId="288"/>
            <ac:spMk id="4" creationId="{C092A7E6-3997-4576-8027-235C45DA500A}"/>
          </ac:spMkLst>
        </pc:spChg>
        <pc:spChg chg="mod">
          <ac:chgData name="Hugo Kornelis" userId="6575f6931dc33de0" providerId="LiveId" clId="{81BA22D2-8012-4C0B-AA7F-10EF3DD6312D}" dt="2020-07-08T14:44:06.386" v="332" actId="20577"/>
          <ac:spMkLst>
            <pc:docMk/>
            <pc:sldMk cId="489075039" sldId="288"/>
            <ac:spMk id="5" creationId="{53719454-6B25-4134-90FB-F2E59D311FA6}"/>
          </ac:spMkLst>
        </pc:spChg>
      </pc:sldChg>
      <pc:sldChg chg="addSp delSp modSp add modAnim">
        <pc:chgData name="Hugo Kornelis" userId="6575f6931dc33de0" providerId="LiveId" clId="{81BA22D2-8012-4C0B-AA7F-10EF3DD6312D}" dt="2020-07-12T09:13:01.073" v="5929" actId="20577"/>
        <pc:sldMkLst>
          <pc:docMk/>
          <pc:sldMk cId="1939836822" sldId="289"/>
        </pc:sldMkLst>
        <pc:spChg chg="mod">
          <ac:chgData name="Hugo Kornelis" userId="6575f6931dc33de0" providerId="LiveId" clId="{81BA22D2-8012-4C0B-AA7F-10EF3DD6312D}" dt="2020-07-08T15:01:08.539" v="928"/>
          <ac:spMkLst>
            <pc:docMk/>
            <pc:sldMk cId="1939836822" sldId="289"/>
            <ac:spMk id="4" creationId="{C092A7E6-3997-4576-8027-235C45DA500A}"/>
          </ac:spMkLst>
        </pc:spChg>
        <pc:spChg chg="mod">
          <ac:chgData name="Hugo Kornelis" userId="6575f6931dc33de0" providerId="LiveId" clId="{81BA22D2-8012-4C0B-AA7F-10EF3DD6312D}" dt="2020-07-12T09:13:01.073" v="5929" actId="20577"/>
          <ac:spMkLst>
            <pc:docMk/>
            <pc:sldMk cId="1939836822" sldId="289"/>
            <ac:spMk id="5" creationId="{53719454-6B25-4134-90FB-F2E59D311FA6}"/>
          </ac:spMkLst>
        </pc:spChg>
        <pc:picChg chg="add del mod">
          <ac:chgData name="Hugo Kornelis" userId="6575f6931dc33de0" providerId="LiveId" clId="{81BA22D2-8012-4C0B-AA7F-10EF3DD6312D}" dt="2020-07-08T14:47:11.854" v="593" actId="478"/>
          <ac:picMkLst>
            <pc:docMk/>
            <pc:sldMk cId="1939836822" sldId="289"/>
            <ac:picMk id="3" creationId="{859745DF-A4DE-4169-9E2A-465AA1283901}"/>
          </ac:picMkLst>
        </pc:picChg>
        <pc:picChg chg="add del">
          <ac:chgData name="Hugo Kornelis" userId="6575f6931dc33de0" providerId="LiveId" clId="{81BA22D2-8012-4C0B-AA7F-10EF3DD6312D}" dt="2020-07-08T14:47:25.694" v="595" actId="478"/>
          <ac:picMkLst>
            <pc:docMk/>
            <pc:sldMk cId="1939836822" sldId="289"/>
            <ac:picMk id="7" creationId="{6A791DBF-7286-4991-9C1E-5116CC0B104E}"/>
          </ac:picMkLst>
        </pc:picChg>
        <pc:picChg chg="add mod">
          <ac:chgData name="Hugo Kornelis" userId="6575f6931dc33de0" providerId="LiveId" clId="{81BA22D2-8012-4C0B-AA7F-10EF3DD6312D}" dt="2020-07-08T14:50:20.798" v="599" actId="108"/>
          <ac:picMkLst>
            <pc:docMk/>
            <pc:sldMk cId="1939836822" sldId="289"/>
            <ac:picMk id="8" creationId="{A47770DE-D55F-446E-92B8-414EC8F53C9C}"/>
          </ac:picMkLst>
        </pc:picChg>
      </pc:sldChg>
      <pc:sldChg chg="addSp delSp modSp add delAnim modAnim">
        <pc:chgData name="Hugo Kornelis" userId="6575f6931dc33de0" providerId="LiveId" clId="{81BA22D2-8012-4C0B-AA7F-10EF3DD6312D}" dt="2020-07-08T15:01:04.078" v="927" actId="20577"/>
        <pc:sldMkLst>
          <pc:docMk/>
          <pc:sldMk cId="3926161506" sldId="290"/>
        </pc:sldMkLst>
        <pc:spChg chg="mod">
          <ac:chgData name="Hugo Kornelis" userId="6575f6931dc33de0" providerId="LiveId" clId="{81BA22D2-8012-4C0B-AA7F-10EF3DD6312D}" dt="2020-07-08T15:01:04.078" v="927" actId="20577"/>
          <ac:spMkLst>
            <pc:docMk/>
            <pc:sldMk cId="3926161506" sldId="290"/>
            <ac:spMk id="4" creationId="{C092A7E6-3997-4576-8027-235C45DA500A}"/>
          </ac:spMkLst>
        </pc:spChg>
        <pc:spChg chg="mod">
          <ac:chgData name="Hugo Kornelis" userId="6575f6931dc33de0" providerId="LiveId" clId="{81BA22D2-8012-4C0B-AA7F-10EF3DD6312D}" dt="2020-07-08T15:00:30.120" v="918" actId="5793"/>
          <ac:spMkLst>
            <pc:docMk/>
            <pc:sldMk cId="3926161506" sldId="290"/>
            <ac:spMk id="5" creationId="{53719454-6B25-4134-90FB-F2E59D311FA6}"/>
          </ac:spMkLst>
        </pc:spChg>
        <pc:picChg chg="add mod">
          <ac:chgData name="Hugo Kornelis" userId="6575f6931dc33de0" providerId="LiveId" clId="{81BA22D2-8012-4C0B-AA7F-10EF3DD6312D}" dt="2020-07-08T14:54:20.406" v="659" actId="108"/>
          <ac:picMkLst>
            <pc:docMk/>
            <pc:sldMk cId="3926161506" sldId="290"/>
            <ac:picMk id="7" creationId="{8829EC0D-57E9-49EF-96DF-F3C5F830671E}"/>
          </ac:picMkLst>
        </pc:picChg>
        <pc:picChg chg="del">
          <ac:chgData name="Hugo Kornelis" userId="6575f6931dc33de0" providerId="LiveId" clId="{81BA22D2-8012-4C0B-AA7F-10EF3DD6312D}" dt="2020-07-08T14:51:20.936" v="606" actId="478"/>
          <ac:picMkLst>
            <pc:docMk/>
            <pc:sldMk cId="3926161506" sldId="290"/>
            <ac:picMk id="8" creationId="{A47770DE-D55F-446E-92B8-414EC8F53C9C}"/>
          </ac:picMkLst>
        </pc:picChg>
        <pc:picChg chg="add mod">
          <ac:chgData name="Hugo Kornelis" userId="6575f6931dc33de0" providerId="LiveId" clId="{81BA22D2-8012-4C0B-AA7F-10EF3DD6312D}" dt="2020-07-08T14:54:20.888" v="660" actId="108"/>
          <ac:picMkLst>
            <pc:docMk/>
            <pc:sldMk cId="3926161506" sldId="290"/>
            <ac:picMk id="9" creationId="{C3A6E61D-70B3-4A22-B105-D6038310632B}"/>
          </ac:picMkLst>
        </pc:picChg>
        <pc:picChg chg="add mod">
          <ac:chgData name="Hugo Kornelis" userId="6575f6931dc33de0" providerId="LiveId" clId="{81BA22D2-8012-4C0B-AA7F-10EF3DD6312D}" dt="2020-07-08T14:54:21.308" v="661" actId="108"/>
          <ac:picMkLst>
            <pc:docMk/>
            <pc:sldMk cId="3926161506" sldId="290"/>
            <ac:picMk id="10" creationId="{431FBAA8-ED73-4F74-8263-48B43050404F}"/>
          </ac:picMkLst>
        </pc:picChg>
        <pc:picChg chg="add mod">
          <ac:chgData name="Hugo Kornelis" userId="6575f6931dc33de0" providerId="LiveId" clId="{81BA22D2-8012-4C0B-AA7F-10EF3DD6312D}" dt="2020-07-08T14:54:19.852" v="658" actId="108"/>
          <ac:picMkLst>
            <pc:docMk/>
            <pc:sldMk cId="3926161506" sldId="290"/>
            <ac:picMk id="11" creationId="{975A1A8B-784A-4292-B14C-BB2BE66B5B1D}"/>
          </ac:picMkLst>
        </pc:picChg>
      </pc:sldChg>
      <pc:sldChg chg="addSp delSp modSp add delAnim modAnim">
        <pc:chgData name="Hugo Kornelis" userId="6575f6931dc33de0" providerId="LiveId" clId="{81BA22D2-8012-4C0B-AA7F-10EF3DD6312D}" dt="2020-07-08T16:47:29.008" v="2575" actId="1036"/>
        <pc:sldMkLst>
          <pc:docMk/>
          <pc:sldMk cId="4196544084" sldId="291"/>
        </pc:sldMkLst>
        <pc:spChg chg="mod">
          <ac:chgData name="Hugo Kornelis" userId="6575f6931dc33de0" providerId="LiveId" clId="{81BA22D2-8012-4C0B-AA7F-10EF3DD6312D}" dt="2020-07-08T15:31:55.435" v="1021" actId="20577"/>
          <ac:spMkLst>
            <pc:docMk/>
            <pc:sldMk cId="4196544084" sldId="291"/>
            <ac:spMk id="5" creationId="{53719454-6B25-4134-90FB-F2E59D311FA6}"/>
          </ac:spMkLst>
        </pc:spChg>
        <pc:spChg chg="add mod">
          <ac:chgData name="Hugo Kornelis" userId="6575f6931dc33de0" providerId="LiveId" clId="{81BA22D2-8012-4C0B-AA7F-10EF3DD6312D}" dt="2020-07-08T16:47:29.008" v="2575" actId="1036"/>
          <ac:spMkLst>
            <pc:docMk/>
            <pc:sldMk cId="4196544084" sldId="291"/>
            <ac:spMk id="16" creationId="{76F67099-53BF-43D8-BED4-C93F35A0E1BE}"/>
          </ac:spMkLst>
        </pc:spChg>
        <pc:picChg chg="add mod">
          <ac:chgData name="Hugo Kornelis" userId="6575f6931dc33de0" providerId="LiveId" clId="{81BA22D2-8012-4C0B-AA7F-10EF3DD6312D}" dt="2020-07-08T16:47:29.008" v="2575" actId="1036"/>
          <ac:picMkLst>
            <pc:docMk/>
            <pc:sldMk cId="4196544084" sldId="291"/>
            <ac:picMk id="2" creationId="{BD5B3231-C212-484D-998E-7A22D49CF52D}"/>
          </ac:picMkLst>
        </pc:picChg>
        <pc:picChg chg="add mod">
          <ac:chgData name="Hugo Kornelis" userId="6575f6931dc33de0" providerId="LiveId" clId="{81BA22D2-8012-4C0B-AA7F-10EF3DD6312D}" dt="2020-07-08T16:47:29.008" v="2575" actId="1036"/>
          <ac:picMkLst>
            <pc:docMk/>
            <pc:sldMk cId="4196544084" sldId="291"/>
            <ac:picMk id="3" creationId="{CF4070F9-AE7C-418C-A427-FBD1F14EF7A4}"/>
          </ac:picMkLst>
        </pc:picChg>
        <pc:picChg chg="del">
          <ac:chgData name="Hugo Kornelis" userId="6575f6931dc33de0" providerId="LiveId" clId="{81BA22D2-8012-4C0B-AA7F-10EF3DD6312D}" dt="2020-07-08T15:31:31.820" v="1000" actId="478"/>
          <ac:picMkLst>
            <pc:docMk/>
            <pc:sldMk cId="4196544084" sldId="291"/>
            <ac:picMk id="7" creationId="{8829EC0D-57E9-49EF-96DF-F3C5F830671E}"/>
          </ac:picMkLst>
        </pc:picChg>
        <pc:picChg chg="add del mod">
          <ac:chgData name="Hugo Kornelis" userId="6575f6931dc33de0" providerId="LiveId" clId="{81BA22D2-8012-4C0B-AA7F-10EF3DD6312D}" dt="2020-07-08T15:39:03.164" v="1239" actId="478"/>
          <ac:picMkLst>
            <pc:docMk/>
            <pc:sldMk cId="4196544084" sldId="291"/>
            <ac:picMk id="8" creationId="{D02C7730-4259-412A-9A77-CBEAD6285CA8}"/>
          </ac:picMkLst>
        </pc:picChg>
        <pc:picChg chg="del">
          <ac:chgData name="Hugo Kornelis" userId="6575f6931dc33de0" providerId="LiveId" clId="{81BA22D2-8012-4C0B-AA7F-10EF3DD6312D}" dt="2020-07-08T15:31:27.215" v="997" actId="478"/>
          <ac:picMkLst>
            <pc:docMk/>
            <pc:sldMk cId="4196544084" sldId="291"/>
            <ac:picMk id="9" creationId="{C3A6E61D-70B3-4A22-B105-D6038310632B}"/>
          </ac:picMkLst>
        </pc:picChg>
        <pc:picChg chg="del">
          <ac:chgData name="Hugo Kornelis" userId="6575f6931dc33de0" providerId="LiveId" clId="{81BA22D2-8012-4C0B-AA7F-10EF3DD6312D}" dt="2020-07-08T15:31:27.215" v="997" actId="478"/>
          <ac:picMkLst>
            <pc:docMk/>
            <pc:sldMk cId="4196544084" sldId="291"/>
            <ac:picMk id="10" creationId="{431FBAA8-ED73-4F74-8263-48B43050404F}"/>
          </ac:picMkLst>
        </pc:picChg>
        <pc:picChg chg="del">
          <ac:chgData name="Hugo Kornelis" userId="6575f6931dc33de0" providerId="LiveId" clId="{81BA22D2-8012-4C0B-AA7F-10EF3DD6312D}" dt="2020-07-08T15:31:31.820" v="1000" actId="478"/>
          <ac:picMkLst>
            <pc:docMk/>
            <pc:sldMk cId="4196544084" sldId="291"/>
            <ac:picMk id="11" creationId="{975A1A8B-784A-4292-B14C-BB2BE66B5B1D}"/>
          </ac:picMkLst>
        </pc:picChg>
        <pc:picChg chg="add mod">
          <ac:chgData name="Hugo Kornelis" userId="6575f6931dc33de0" providerId="LiveId" clId="{81BA22D2-8012-4C0B-AA7F-10EF3DD6312D}" dt="2020-07-08T15:32:33.065" v="1025" actId="108"/>
          <ac:picMkLst>
            <pc:docMk/>
            <pc:sldMk cId="4196544084" sldId="291"/>
            <ac:picMk id="12" creationId="{3B361089-B426-4F25-ACD0-8E7248810B58}"/>
          </ac:picMkLst>
        </pc:picChg>
        <pc:picChg chg="add mod">
          <ac:chgData name="Hugo Kornelis" userId="6575f6931dc33de0" providerId="LiveId" clId="{81BA22D2-8012-4C0B-AA7F-10EF3DD6312D}" dt="2020-07-08T16:47:29.008" v="2575" actId="1036"/>
          <ac:picMkLst>
            <pc:docMk/>
            <pc:sldMk cId="4196544084" sldId="291"/>
            <ac:picMk id="13" creationId="{6458A6B4-CF9A-404B-BF93-B960127A32CC}"/>
          </ac:picMkLst>
        </pc:picChg>
        <pc:picChg chg="add mod">
          <ac:chgData name="Hugo Kornelis" userId="6575f6931dc33de0" providerId="LiveId" clId="{81BA22D2-8012-4C0B-AA7F-10EF3DD6312D}" dt="2020-07-08T16:47:29.008" v="2575" actId="1036"/>
          <ac:picMkLst>
            <pc:docMk/>
            <pc:sldMk cId="4196544084" sldId="291"/>
            <ac:picMk id="14" creationId="{DB6E4212-E33A-40D7-8BE1-9F5A4E8D6DB6}"/>
          </ac:picMkLst>
        </pc:picChg>
        <pc:picChg chg="add del mod">
          <ac:chgData name="Hugo Kornelis" userId="6575f6931dc33de0" providerId="LiveId" clId="{81BA22D2-8012-4C0B-AA7F-10EF3DD6312D}" dt="2020-07-08T16:47:29.008" v="2575" actId="1036"/>
          <ac:picMkLst>
            <pc:docMk/>
            <pc:sldMk cId="4196544084" sldId="291"/>
            <ac:picMk id="15" creationId="{D2C17541-707F-4174-A2DE-49C2315C61B8}"/>
          </ac:picMkLst>
        </pc:picChg>
        <pc:picChg chg="add del">
          <ac:chgData name="Hugo Kornelis" userId="6575f6931dc33de0" providerId="LiveId" clId="{81BA22D2-8012-4C0B-AA7F-10EF3DD6312D}" dt="2020-07-08T15:50:17.311" v="1600" actId="478"/>
          <ac:picMkLst>
            <pc:docMk/>
            <pc:sldMk cId="4196544084" sldId="291"/>
            <ac:picMk id="22" creationId="{3691BC01-1AC2-40E5-B933-D706897854CC}"/>
          </ac:picMkLst>
        </pc:picChg>
        <pc:cxnChg chg="add mod">
          <ac:chgData name="Hugo Kornelis" userId="6575f6931dc33de0" providerId="LiveId" clId="{81BA22D2-8012-4C0B-AA7F-10EF3DD6312D}" dt="2020-07-08T16:47:29.008" v="2575" actId="1036"/>
          <ac:cxnSpMkLst>
            <pc:docMk/>
            <pc:sldMk cId="4196544084" sldId="291"/>
            <ac:cxnSpMk id="17" creationId="{733F3397-9241-44C5-9AAA-ABAF3DCED438}"/>
          </ac:cxnSpMkLst>
        </pc:cxnChg>
      </pc:sldChg>
      <pc:sldChg chg="addSp delSp modSp add del modAnim">
        <pc:chgData name="Hugo Kornelis" userId="6575f6931dc33de0" providerId="LiveId" clId="{81BA22D2-8012-4C0B-AA7F-10EF3DD6312D}" dt="2020-07-08T16:04:23.726" v="1673" actId="2696"/>
        <pc:sldMkLst>
          <pc:docMk/>
          <pc:sldMk cId="2094874740" sldId="292"/>
        </pc:sldMkLst>
        <pc:spChg chg="add del mod">
          <ac:chgData name="Hugo Kornelis" userId="6575f6931dc33de0" providerId="LiveId" clId="{81BA22D2-8012-4C0B-AA7F-10EF3DD6312D}" dt="2020-07-08T16:01:12.020" v="1650" actId="478"/>
          <ac:spMkLst>
            <pc:docMk/>
            <pc:sldMk cId="2094874740" sldId="292"/>
            <ac:spMk id="16" creationId="{76F67099-53BF-43D8-BED4-C93F35A0E1BE}"/>
          </ac:spMkLst>
        </pc:spChg>
        <pc:spChg chg="add mod">
          <ac:chgData name="Hugo Kornelis" userId="6575f6931dc33de0" providerId="LiveId" clId="{81BA22D2-8012-4C0B-AA7F-10EF3DD6312D}" dt="2020-07-08T16:00:10.762" v="1637" actId="20577"/>
          <ac:spMkLst>
            <pc:docMk/>
            <pc:sldMk cId="2094874740" sldId="292"/>
            <ac:spMk id="18" creationId="{E847DCB6-9790-4E1D-8913-DE167C7F5DE3}"/>
          </ac:spMkLst>
        </pc:spChg>
        <pc:picChg chg="add del mod">
          <ac:chgData name="Hugo Kornelis" userId="6575f6931dc33de0" providerId="LiveId" clId="{81BA22D2-8012-4C0B-AA7F-10EF3DD6312D}" dt="2020-07-08T15:48:44.814" v="1570" actId="478"/>
          <ac:picMkLst>
            <pc:docMk/>
            <pc:sldMk cId="2094874740" sldId="292"/>
            <ac:picMk id="7" creationId="{7F23450A-B516-45A8-90F1-97B40EEB1420}"/>
          </ac:picMkLst>
        </pc:picChg>
        <pc:picChg chg="add mod">
          <ac:chgData name="Hugo Kornelis" userId="6575f6931dc33de0" providerId="LiveId" clId="{81BA22D2-8012-4C0B-AA7F-10EF3DD6312D}" dt="2020-07-08T15:48:59.323" v="1578" actId="1038"/>
          <ac:picMkLst>
            <pc:docMk/>
            <pc:sldMk cId="2094874740" sldId="292"/>
            <ac:picMk id="8" creationId="{26F9DFE4-8178-4C7F-B6A3-FC3A4E76D7DD}"/>
          </ac:picMkLst>
        </pc:picChg>
        <pc:picChg chg="mod">
          <ac:chgData name="Hugo Kornelis" userId="6575f6931dc33de0" providerId="LiveId" clId="{81BA22D2-8012-4C0B-AA7F-10EF3DD6312D}" dt="2020-07-08T15:49:05.486" v="1592" actId="1037"/>
          <ac:picMkLst>
            <pc:docMk/>
            <pc:sldMk cId="2094874740" sldId="292"/>
            <ac:picMk id="15" creationId="{D2C17541-707F-4174-A2DE-49C2315C61B8}"/>
          </ac:picMkLst>
        </pc:picChg>
        <pc:cxnChg chg="add del mod">
          <ac:chgData name="Hugo Kornelis" userId="6575f6931dc33de0" providerId="LiveId" clId="{81BA22D2-8012-4C0B-AA7F-10EF3DD6312D}" dt="2020-07-08T16:01:12.020" v="1650" actId="478"/>
          <ac:cxnSpMkLst>
            <pc:docMk/>
            <pc:sldMk cId="2094874740" sldId="292"/>
            <ac:cxnSpMk id="17" creationId="{733F3397-9241-44C5-9AAA-ABAF3DCED438}"/>
          </ac:cxnSpMkLst>
        </pc:cxnChg>
        <pc:cxnChg chg="add mod">
          <ac:chgData name="Hugo Kornelis" userId="6575f6931dc33de0" providerId="LiveId" clId="{81BA22D2-8012-4C0B-AA7F-10EF3DD6312D}" dt="2020-07-08T16:00:04.713" v="1628" actId="14100"/>
          <ac:cxnSpMkLst>
            <pc:docMk/>
            <pc:sldMk cId="2094874740" sldId="292"/>
            <ac:cxnSpMk id="19" creationId="{1D49906A-ACDB-458E-8E81-C27852055E02}"/>
          </ac:cxnSpMkLst>
        </pc:cxnChg>
      </pc:sldChg>
      <pc:sldChg chg="addSp delSp modSp add modTransition modAnim">
        <pc:chgData name="Hugo Kornelis" userId="6575f6931dc33de0" providerId="LiveId" clId="{81BA22D2-8012-4C0B-AA7F-10EF3DD6312D}" dt="2020-07-08T16:47:01.709" v="2535" actId="1036"/>
        <pc:sldMkLst>
          <pc:docMk/>
          <pc:sldMk cId="3736516261" sldId="293"/>
        </pc:sldMkLst>
        <pc:spChg chg="add del mod">
          <ac:chgData name="Hugo Kornelis" userId="6575f6931dc33de0" providerId="LiveId" clId="{81BA22D2-8012-4C0B-AA7F-10EF3DD6312D}" dt="2020-07-08T16:47:01.709" v="2535" actId="1036"/>
          <ac:spMkLst>
            <pc:docMk/>
            <pc:sldMk cId="3736516261" sldId="293"/>
            <ac:spMk id="16" creationId="{76F67099-53BF-43D8-BED4-C93F35A0E1BE}"/>
          </ac:spMkLst>
        </pc:spChg>
        <pc:spChg chg="add del">
          <ac:chgData name="Hugo Kornelis" userId="6575f6931dc33de0" providerId="LiveId" clId="{81BA22D2-8012-4C0B-AA7F-10EF3DD6312D}" dt="2020-07-08T16:01:13.340" v="1652"/>
          <ac:spMkLst>
            <pc:docMk/>
            <pc:sldMk cId="3736516261" sldId="293"/>
            <ac:spMk id="19" creationId="{BFEFC63E-0709-4710-9AFF-C2141EC1431D}"/>
          </ac:spMkLst>
        </pc:spChg>
        <pc:picChg chg="mod">
          <ac:chgData name="Hugo Kornelis" userId="6575f6931dc33de0" providerId="LiveId" clId="{81BA22D2-8012-4C0B-AA7F-10EF3DD6312D}" dt="2020-07-08T16:47:01.709" v="2535" actId="1036"/>
          <ac:picMkLst>
            <pc:docMk/>
            <pc:sldMk cId="3736516261" sldId="293"/>
            <ac:picMk id="2" creationId="{BD5B3231-C212-484D-998E-7A22D49CF52D}"/>
          </ac:picMkLst>
        </pc:picChg>
        <pc:picChg chg="mod">
          <ac:chgData name="Hugo Kornelis" userId="6575f6931dc33de0" providerId="LiveId" clId="{81BA22D2-8012-4C0B-AA7F-10EF3DD6312D}" dt="2020-07-08T16:47:01.709" v="2535" actId="1036"/>
          <ac:picMkLst>
            <pc:docMk/>
            <pc:sldMk cId="3736516261" sldId="293"/>
            <ac:picMk id="3" creationId="{CF4070F9-AE7C-418C-A427-FBD1F14EF7A4}"/>
          </ac:picMkLst>
        </pc:picChg>
        <pc:picChg chg="mod">
          <ac:chgData name="Hugo Kornelis" userId="6575f6931dc33de0" providerId="LiveId" clId="{81BA22D2-8012-4C0B-AA7F-10EF3DD6312D}" dt="2020-07-08T16:47:01.709" v="2535" actId="1036"/>
          <ac:picMkLst>
            <pc:docMk/>
            <pc:sldMk cId="3736516261" sldId="293"/>
            <ac:picMk id="13" creationId="{6458A6B4-CF9A-404B-BF93-B960127A32CC}"/>
          </ac:picMkLst>
        </pc:picChg>
        <pc:picChg chg="mod">
          <ac:chgData name="Hugo Kornelis" userId="6575f6931dc33de0" providerId="LiveId" clId="{81BA22D2-8012-4C0B-AA7F-10EF3DD6312D}" dt="2020-07-08T16:47:01.709" v="2535" actId="1036"/>
          <ac:picMkLst>
            <pc:docMk/>
            <pc:sldMk cId="3736516261" sldId="293"/>
            <ac:picMk id="14" creationId="{DB6E4212-E33A-40D7-8BE1-9F5A4E8D6DB6}"/>
          </ac:picMkLst>
        </pc:picChg>
        <pc:picChg chg="mod">
          <ac:chgData name="Hugo Kornelis" userId="6575f6931dc33de0" providerId="LiveId" clId="{81BA22D2-8012-4C0B-AA7F-10EF3DD6312D}" dt="2020-07-08T16:47:01.709" v="2535" actId="1036"/>
          <ac:picMkLst>
            <pc:docMk/>
            <pc:sldMk cId="3736516261" sldId="293"/>
            <ac:picMk id="15" creationId="{D2C17541-707F-4174-A2DE-49C2315C61B8}"/>
          </ac:picMkLst>
        </pc:picChg>
        <pc:picChg chg="add mod ord">
          <ac:chgData name="Hugo Kornelis" userId="6575f6931dc33de0" providerId="LiveId" clId="{81BA22D2-8012-4C0B-AA7F-10EF3DD6312D}" dt="2020-07-08T16:47:01.709" v="2535" actId="1036"/>
          <ac:picMkLst>
            <pc:docMk/>
            <pc:sldMk cId="3736516261" sldId="293"/>
            <ac:picMk id="18" creationId="{EEB478AB-965C-4248-8AAC-399D6BE4D4D5}"/>
          </ac:picMkLst>
        </pc:picChg>
        <pc:cxnChg chg="add del mod">
          <ac:chgData name="Hugo Kornelis" userId="6575f6931dc33de0" providerId="LiveId" clId="{81BA22D2-8012-4C0B-AA7F-10EF3DD6312D}" dt="2020-07-08T16:47:01.709" v="2535" actId="1036"/>
          <ac:cxnSpMkLst>
            <pc:docMk/>
            <pc:sldMk cId="3736516261" sldId="293"/>
            <ac:cxnSpMk id="17" creationId="{733F3397-9241-44C5-9AAA-ABAF3DCED438}"/>
          </ac:cxnSpMkLst>
        </pc:cxnChg>
        <pc:cxnChg chg="add del">
          <ac:chgData name="Hugo Kornelis" userId="6575f6931dc33de0" providerId="LiveId" clId="{81BA22D2-8012-4C0B-AA7F-10EF3DD6312D}" dt="2020-07-08T16:01:13.340" v="1652"/>
          <ac:cxnSpMkLst>
            <pc:docMk/>
            <pc:sldMk cId="3736516261" sldId="293"/>
            <ac:cxnSpMk id="20" creationId="{8337D04B-81D6-4847-A92B-6A4903F6CCC7}"/>
          </ac:cxnSpMkLst>
        </pc:cxnChg>
      </pc:sldChg>
      <pc:sldChg chg="addSp modSp add ord modTransition modAnim">
        <pc:chgData name="Hugo Kornelis" userId="6575f6931dc33de0" providerId="LiveId" clId="{81BA22D2-8012-4C0B-AA7F-10EF3DD6312D}" dt="2020-07-12T09:15:07.841" v="5945" actId="1037"/>
        <pc:sldMkLst>
          <pc:docMk/>
          <pc:sldMk cId="1198325855" sldId="294"/>
        </pc:sldMkLst>
        <pc:spChg chg="mod">
          <ac:chgData name="Hugo Kornelis" userId="6575f6931dc33de0" providerId="LiveId" clId="{81BA22D2-8012-4C0B-AA7F-10EF3DD6312D}" dt="2020-07-08T16:46:38.219" v="2495" actId="1036"/>
          <ac:spMkLst>
            <pc:docMk/>
            <pc:sldMk cId="1198325855" sldId="294"/>
            <ac:spMk id="16" creationId="{76F67099-53BF-43D8-BED4-C93F35A0E1BE}"/>
          </ac:spMkLst>
        </pc:spChg>
        <pc:spChg chg="mod">
          <ac:chgData name="Hugo Kornelis" userId="6575f6931dc33de0" providerId="LiveId" clId="{81BA22D2-8012-4C0B-AA7F-10EF3DD6312D}" dt="2020-07-08T16:46:38.219" v="2495" actId="1036"/>
          <ac:spMkLst>
            <pc:docMk/>
            <pc:sldMk cId="1198325855" sldId="294"/>
            <ac:spMk id="18" creationId="{E847DCB6-9790-4E1D-8913-DE167C7F5DE3}"/>
          </ac:spMkLst>
        </pc:spChg>
        <pc:spChg chg="add mod">
          <ac:chgData name="Hugo Kornelis" userId="6575f6931dc33de0" providerId="LiveId" clId="{81BA22D2-8012-4C0B-AA7F-10EF3DD6312D}" dt="2020-07-12T09:15:07.841" v="5945" actId="1037"/>
          <ac:spMkLst>
            <pc:docMk/>
            <pc:sldMk cId="1198325855" sldId="294"/>
            <ac:spMk id="20" creationId="{D20D11C2-D114-4F88-A1AF-B5EBBD137811}"/>
          </ac:spMkLst>
        </pc:spChg>
        <pc:picChg chg="mod">
          <ac:chgData name="Hugo Kornelis" userId="6575f6931dc33de0" providerId="LiveId" clId="{81BA22D2-8012-4C0B-AA7F-10EF3DD6312D}" dt="2020-07-08T16:46:38.219" v="2495" actId="1036"/>
          <ac:picMkLst>
            <pc:docMk/>
            <pc:sldMk cId="1198325855" sldId="294"/>
            <ac:picMk id="2" creationId="{BD5B3231-C212-484D-998E-7A22D49CF52D}"/>
          </ac:picMkLst>
        </pc:picChg>
        <pc:picChg chg="mod">
          <ac:chgData name="Hugo Kornelis" userId="6575f6931dc33de0" providerId="LiveId" clId="{81BA22D2-8012-4C0B-AA7F-10EF3DD6312D}" dt="2020-07-08T16:46:38.219" v="2495" actId="1036"/>
          <ac:picMkLst>
            <pc:docMk/>
            <pc:sldMk cId="1198325855" sldId="294"/>
            <ac:picMk id="3" creationId="{CF4070F9-AE7C-418C-A427-FBD1F14EF7A4}"/>
          </ac:picMkLst>
        </pc:picChg>
        <pc:picChg chg="mod">
          <ac:chgData name="Hugo Kornelis" userId="6575f6931dc33de0" providerId="LiveId" clId="{81BA22D2-8012-4C0B-AA7F-10EF3DD6312D}" dt="2020-07-08T16:46:38.219" v="2495" actId="1036"/>
          <ac:picMkLst>
            <pc:docMk/>
            <pc:sldMk cId="1198325855" sldId="294"/>
            <ac:picMk id="8" creationId="{26F9DFE4-8178-4C7F-B6A3-FC3A4E76D7DD}"/>
          </ac:picMkLst>
        </pc:picChg>
        <pc:picChg chg="mod">
          <ac:chgData name="Hugo Kornelis" userId="6575f6931dc33de0" providerId="LiveId" clId="{81BA22D2-8012-4C0B-AA7F-10EF3DD6312D}" dt="2020-07-08T16:46:38.219" v="2495" actId="1036"/>
          <ac:picMkLst>
            <pc:docMk/>
            <pc:sldMk cId="1198325855" sldId="294"/>
            <ac:picMk id="13" creationId="{6458A6B4-CF9A-404B-BF93-B960127A32CC}"/>
          </ac:picMkLst>
        </pc:picChg>
        <pc:picChg chg="mod">
          <ac:chgData name="Hugo Kornelis" userId="6575f6931dc33de0" providerId="LiveId" clId="{81BA22D2-8012-4C0B-AA7F-10EF3DD6312D}" dt="2020-07-08T16:46:38.219" v="2495" actId="1036"/>
          <ac:picMkLst>
            <pc:docMk/>
            <pc:sldMk cId="1198325855" sldId="294"/>
            <ac:picMk id="14" creationId="{DB6E4212-E33A-40D7-8BE1-9F5A4E8D6DB6}"/>
          </ac:picMkLst>
        </pc:picChg>
        <pc:picChg chg="mod">
          <ac:chgData name="Hugo Kornelis" userId="6575f6931dc33de0" providerId="LiveId" clId="{81BA22D2-8012-4C0B-AA7F-10EF3DD6312D}" dt="2020-07-08T16:46:38.219" v="2495" actId="1036"/>
          <ac:picMkLst>
            <pc:docMk/>
            <pc:sldMk cId="1198325855" sldId="294"/>
            <ac:picMk id="15" creationId="{D2C17541-707F-4174-A2DE-49C2315C61B8}"/>
          </ac:picMkLst>
        </pc:picChg>
        <pc:cxnChg chg="mod">
          <ac:chgData name="Hugo Kornelis" userId="6575f6931dc33de0" providerId="LiveId" clId="{81BA22D2-8012-4C0B-AA7F-10EF3DD6312D}" dt="2020-07-08T16:46:38.219" v="2495" actId="1036"/>
          <ac:cxnSpMkLst>
            <pc:docMk/>
            <pc:sldMk cId="1198325855" sldId="294"/>
            <ac:cxnSpMk id="17" creationId="{733F3397-9241-44C5-9AAA-ABAF3DCED438}"/>
          </ac:cxnSpMkLst>
        </pc:cxnChg>
        <pc:cxnChg chg="mod">
          <ac:chgData name="Hugo Kornelis" userId="6575f6931dc33de0" providerId="LiveId" clId="{81BA22D2-8012-4C0B-AA7F-10EF3DD6312D}" dt="2020-07-08T16:46:38.219" v="2495" actId="1036"/>
          <ac:cxnSpMkLst>
            <pc:docMk/>
            <pc:sldMk cId="1198325855" sldId="294"/>
            <ac:cxnSpMk id="19" creationId="{1D49906A-ACDB-458E-8E81-C27852055E02}"/>
          </ac:cxnSpMkLst>
        </pc:cxnChg>
      </pc:sldChg>
      <pc:sldChg chg="addSp delSp modSp add del modTransition addAnim delAnim modAnim">
        <pc:chgData name="Hugo Kornelis" userId="6575f6931dc33de0" providerId="LiveId" clId="{81BA22D2-8012-4C0B-AA7F-10EF3DD6312D}" dt="2020-07-12T09:18:11.570" v="5986"/>
        <pc:sldMkLst>
          <pc:docMk/>
          <pc:sldMk cId="2668505517" sldId="295"/>
        </pc:sldMkLst>
        <pc:spChg chg="mod">
          <ac:chgData name="Hugo Kornelis" userId="6575f6931dc33de0" providerId="LiveId" clId="{81BA22D2-8012-4C0B-AA7F-10EF3DD6312D}" dt="2020-07-08T16:46:00.375" v="2415" actId="1076"/>
          <ac:spMkLst>
            <pc:docMk/>
            <pc:sldMk cId="2668505517" sldId="295"/>
            <ac:spMk id="6" creationId="{93C80425-9412-4110-8E19-8EA61918A98A}"/>
          </ac:spMkLst>
        </pc:spChg>
        <pc:spChg chg="del">
          <ac:chgData name="Hugo Kornelis" userId="6575f6931dc33de0" providerId="LiveId" clId="{81BA22D2-8012-4C0B-AA7F-10EF3DD6312D}" dt="2020-07-08T16:05:06.984" v="1674" actId="478"/>
          <ac:spMkLst>
            <pc:docMk/>
            <pc:sldMk cId="2668505517" sldId="295"/>
            <ac:spMk id="16" creationId="{76F67099-53BF-43D8-BED4-C93F35A0E1BE}"/>
          </ac:spMkLst>
        </pc:spChg>
        <pc:spChg chg="add mod">
          <ac:chgData name="Hugo Kornelis" userId="6575f6931dc33de0" providerId="LiveId" clId="{81BA22D2-8012-4C0B-AA7F-10EF3DD6312D}" dt="2020-07-12T09:16:53.455" v="5980" actId="1038"/>
          <ac:spMkLst>
            <pc:docMk/>
            <pc:sldMk cId="2668505517" sldId="295"/>
            <ac:spMk id="16" creationId="{9D4E093B-5DDF-4CC7-BFA0-31F69E43C1EE}"/>
          </ac:spMkLst>
        </pc:spChg>
        <pc:spChg chg="add del">
          <ac:chgData name="Hugo Kornelis" userId="6575f6931dc33de0" providerId="LiveId" clId="{81BA22D2-8012-4C0B-AA7F-10EF3DD6312D}" dt="2020-07-12T09:17:41.182" v="5983" actId="478"/>
          <ac:spMkLst>
            <pc:docMk/>
            <pc:sldMk cId="2668505517" sldId="295"/>
            <ac:spMk id="17" creationId="{FD625706-30DA-47B8-85F4-30EA87E90A86}"/>
          </ac:spMkLst>
        </pc:spChg>
        <pc:spChg chg="mod">
          <ac:chgData name="Hugo Kornelis" userId="6575f6931dc33de0" providerId="LiveId" clId="{81BA22D2-8012-4C0B-AA7F-10EF3DD6312D}" dt="2020-07-08T16:46:13.029" v="2455" actId="1036"/>
          <ac:spMkLst>
            <pc:docMk/>
            <pc:sldMk cId="2668505517" sldId="295"/>
            <ac:spMk id="18" creationId="{E847DCB6-9790-4E1D-8913-DE167C7F5DE3}"/>
          </ac:spMkLst>
        </pc:spChg>
        <pc:picChg chg="mod">
          <ac:chgData name="Hugo Kornelis" userId="6575f6931dc33de0" providerId="LiveId" clId="{81BA22D2-8012-4C0B-AA7F-10EF3DD6312D}" dt="2020-07-08T16:46:13.029" v="2455" actId="1036"/>
          <ac:picMkLst>
            <pc:docMk/>
            <pc:sldMk cId="2668505517" sldId="295"/>
            <ac:picMk id="2" creationId="{BD5B3231-C212-484D-998E-7A22D49CF52D}"/>
          </ac:picMkLst>
        </pc:picChg>
        <pc:picChg chg="del mod">
          <ac:chgData name="Hugo Kornelis" userId="6575f6931dc33de0" providerId="LiveId" clId="{81BA22D2-8012-4C0B-AA7F-10EF3DD6312D}" dt="2020-07-08T16:10:01.269" v="2007" actId="478"/>
          <ac:picMkLst>
            <pc:docMk/>
            <pc:sldMk cId="2668505517" sldId="295"/>
            <ac:picMk id="3" creationId="{CF4070F9-AE7C-418C-A427-FBD1F14EF7A4}"/>
          </ac:picMkLst>
        </pc:picChg>
        <pc:picChg chg="add del mod">
          <ac:chgData name="Hugo Kornelis" userId="6575f6931dc33de0" providerId="LiveId" clId="{81BA22D2-8012-4C0B-AA7F-10EF3DD6312D}" dt="2020-07-08T16:06:29.610" v="1715" actId="478"/>
          <ac:picMkLst>
            <pc:docMk/>
            <pc:sldMk cId="2668505517" sldId="295"/>
            <ac:picMk id="7" creationId="{A59C45A8-989F-4844-95E6-391933F4328B}"/>
          </ac:picMkLst>
        </pc:picChg>
        <pc:picChg chg="del mod">
          <ac:chgData name="Hugo Kornelis" userId="6575f6931dc33de0" providerId="LiveId" clId="{81BA22D2-8012-4C0B-AA7F-10EF3DD6312D}" dt="2020-07-08T16:10:01.269" v="2007" actId="478"/>
          <ac:picMkLst>
            <pc:docMk/>
            <pc:sldMk cId="2668505517" sldId="295"/>
            <ac:picMk id="8" creationId="{26F9DFE4-8178-4C7F-B6A3-FC3A4E76D7DD}"/>
          </ac:picMkLst>
        </pc:picChg>
        <pc:picChg chg="add del mod ord">
          <ac:chgData name="Hugo Kornelis" userId="6575f6931dc33de0" providerId="LiveId" clId="{81BA22D2-8012-4C0B-AA7F-10EF3DD6312D}" dt="2020-07-08T16:15:58.971" v="2115" actId="478"/>
          <ac:picMkLst>
            <pc:docMk/>
            <pc:sldMk cId="2668505517" sldId="295"/>
            <ac:picMk id="9" creationId="{9EE4C0C7-E027-435C-8798-BC7DA0F5772F}"/>
          </ac:picMkLst>
        </pc:picChg>
        <pc:picChg chg="add del mod">
          <ac:chgData name="Hugo Kornelis" userId="6575f6931dc33de0" providerId="LiveId" clId="{81BA22D2-8012-4C0B-AA7F-10EF3DD6312D}" dt="2020-07-08T16:07:49.955" v="1799" actId="478"/>
          <ac:picMkLst>
            <pc:docMk/>
            <pc:sldMk cId="2668505517" sldId="295"/>
            <ac:picMk id="10" creationId="{5A3DC1F0-84EE-4A06-8A0A-1170D1DEFF50}"/>
          </ac:picMkLst>
        </pc:picChg>
        <pc:picChg chg="add del mod ord">
          <ac:chgData name="Hugo Kornelis" userId="6575f6931dc33de0" providerId="LiveId" clId="{81BA22D2-8012-4C0B-AA7F-10EF3DD6312D}" dt="2020-07-08T16:15:57.831" v="2114" actId="478"/>
          <ac:picMkLst>
            <pc:docMk/>
            <pc:sldMk cId="2668505517" sldId="295"/>
            <ac:picMk id="11" creationId="{92128741-079E-43D8-9F4A-360E0C26A9B7}"/>
          </ac:picMkLst>
        </pc:picChg>
        <pc:picChg chg="del mod">
          <ac:chgData name="Hugo Kornelis" userId="6575f6931dc33de0" providerId="LiveId" clId="{81BA22D2-8012-4C0B-AA7F-10EF3DD6312D}" dt="2020-07-08T16:10:01.269" v="2007" actId="478"/>
          <ac:picMkLst>
            <pc:docMk/>
            <pc:sldMk cId="2668505517" sldId="295"/>
            <ac:picMk id="13" creationId="{6458A6B4-CF9A-404B-BF93-B960127A32CC}"/>
          </ac:picMkLst>
        </pc:picChg>
        <pc:picChg chg="del mod">
          <ac:chgData name="Hugo Kornelis" userId="6575f6931dc33de0" providerId="LiveId" clId="{81BA22D2-8012-4C0B-AA7F-10EF3DD6312D}" dt="2020-07-08T16:10:01.269" v="2007" actId="478"/>
          <ac:picMkLst>
            <pc:docMk/>
            <pc:sldMk cId="2668505517" sldId="295"/>
            <ac:picMk id="14" creationId="{DB6E4212-E33A-40D7-8BE1-9F5A4E8D6DB6}"/>
          </ac:picMkLst>
        </pc:picChg>
        <pc:picChg chg="del mod">
          <ac:chgData name="Hugo Kornelis" userId="6575f6931dc33de0" providerId="LiveId" clId="{81BA22D2-8012-4C0B-AA7F-10EF3DD6312D}" dt="2020-07-08T16:10:01.269" v="2007" actId="478"/>
          <ac:picMkLst>
            <pc:docMk/>
            <pc:sldMk cId="2668505517" sldId="295"/>
            <ac:picMk id="15" creationId="{D2C17541-707F-4174-A2DE-49C2315C61B8}"/>
          </ac:picMkLst>
        </pc:picChg>
        <pc:picChg chg="add mod">
          <ac:chgData name="Hugo Kornelis" userId="6575f6931dc33de0" providerId="LiveId" clId="{81BA22D2-8012-4C0B-AA7F-10EF3DD6312D}" dt="2020-07-08T16:09:03.907" v="1972" actId="571"/>
          <ac:picMkLst>
            <pc:docMk/>
            <pc:sldMk cId="2668505517" sldId="295"/>
            <ac:picMk id="20" creationId="{6D1A6A62-CDF0-4504-A8A8-84EA2CF1A402}"/>
          </ac:picMkLst>
        </pc:picChg>
        <pc:picChg chg="add mod">
          <ac:chgData name="Hugo Kornelis" userId="6575f6931dc33de0" providerId="LiveId" clId="{81BA22D2-8012-4C0B-AA7F-10EF3DD6312D}" dt="2020-07-08T16:09:03.907" v="1972" actId="571"/>
          <ac:picMkLst>
            <pc:docMk/>
            <pc:sldMk cId="2668505517" sldId="295"/>
            <ac:picMk id="21" creationId="{61697B77-0FFD-43E7-BD46-EFAE088D63D0}"/>
          </ac:picMkLst>
        </pc:picChg>
        <pc:picChg chg="add mod">
          <ac:chgData name="Hugo Kornelis" userId="6575f6931dc33de0" providerId="LiveId" clId="{81BA22D2-8012-4C0B-AA7F-10EF3DD6312D}" dt="2020-07-08T16:09:03.907" v="1972" actId="571"/>
          <ac:picMkLst>
            <pc:docMk/>
            <pc:sldMk cId="2668505517" sldId="295"/>
            <ac:picMk id="22" creationId="{A134EFDC-2327-4E54-8FCC-1F62DA7FD8F9}"/>
          </ac:picMkLst>
        </pc:picChg>
        <pc:picChg chg="add mod">
          <ac:chgData name="Hugo Kornelis" userId="6575f6931dc33de0" providerId="LiveId" clId="{81BA22D2-8012-4C0B-AA7F-10EF3DD6312D}" dt="2020-07-08T16:09:03.907" v="1972" actId="571"/>
          <ac:picMkLst>
            <pc:docMk/>
            <pc:sldMk cId="2668505517" sldId="295"/>
            <ac:picMk id="23" creationId="{71DAD813-7934-4EF3-A359-9F9BD7BE93E8}"/>
          </ac:picMkLst>
        </pc:picChg>
        <pc:picChg chg="add mod">
          <ac:chgData name="Hugo Kornelis" userId="6575f6931dc33de0" providerId="LiveId" clId="{81BA22D2-8012-4C0B-AA7F-10EF3DD6312D}" dt="2020-07-08T16:09:03.907" v="1972" actId="571"/>
          <ac:picMkLst>
            <pc:docMk/>
            <pc:sldMk cId="2668505517" sldId="295"/>
            <ac:picMk id="24" creationId="{EAAF18F9-3787-49CC-AD2B-B5998F71E7DA}"/>
          </ac:picMkLst>
        </pc:picChg>
        <pc:picChg chg="add mod">
          <ac:chgData name="Hugo Kornelis" userId="6575f6931dc33de0" providerId="LiveId" clId="{81BA22D2-8012-4C0B-AA7F-10EF3DD6312D}" dt="2020-07-08T16:09:03.907" v="1972" actId="571"/>
          <ac:picMkLst>
            <pc:docMk/>
            <pc:sldMk cId="2668505517" sldId="295"/>
            <ac:picMk id="25" creationId="{ABDE6D02-72A8-42D1-91F7-B279506E63FC}"/>
          </ac:picMkLst>
        </pc:picChg>
        <pc:picChg chg="add del mod ord">
          <ac:chgData name="Hugo Kornelis" userId="6575f6931dc33de0" providerId="LiveId" clId="{81BA22D2-8012-4C0B-AA7F-10EF3DD6312D}" dt="2020-07-08T16:33:39.210" v="2200" actId="478"/>
          <ac:picMkLst>
            <pc:docMk/>
            <pc:sldMk cId="2668505517" sldId="295"/>
            <ac:picMk id="26" creationId="{4733D16B-A75F-4237-9DA8-96A359A5A11C}"/>
          </ac:picMkLst>
        </pc:picChg>
        <pc:picChg chg="add del mod ord">
          <ac:chgData name="Hugo Kornelis" userId="6575f6931dc33de0" providerId="LiveId" clId="{81BA22D2-8012-4C0B-AA7F-10EF3DD6312D}" dt="2020-07-08T16:46:13.029" v="2455" actId="1036"/>
          <ac:picMkLst>
            <pc:docMk/>
            <pc:sldMk cId="2668505517" sldId="295"/>
            <ac:picMk id="27" creationId="{FC199406-48B2-4132-B7FD-95D68AD0AD7A}"/>
          </ac:picMkLst>
        </pc:picChg>
        <pc:picChg chg="add mod ord">
          <ac:chgData name="Hugo Kornelis" userId="6575f6931dc33de0" providerId="LiveId" clId="{81BA22D2-8012-4C0B-AA7F-10EF3DD6312D}" dt="2020-07-08T16:46:13.029" v="2455" actId="1036"/>
          <ac:picMkLst>
            <pc:docMk/>
            <pc:sldMk cId="2668505517" sldId="295"/>
            <ac:picMk id="28" creationId="{6386B1A3-0B13-4C77-986B-1CCAFFE848AD}"/>
          </ac:picMkLst>
        </pc:picChg>
        <pc:picChg chg="add del mod ord">
          <ac:chgData name="Hugo Kornelis" userId="6575f6931dc33de0" providerId="LiveId" clId="{81BA22D2-8012-4C0B-AA7F-10EF3DD6312D}" dt="2020-07-08T16:36:28.445" v="2213" actId="478"/>
          <ac:picMkLst>
            <pc:docMk/>
            <pc:sldMk cId="2668505517" sldId="295"/>
            <ac:picMk id="29" creationId="{4FB6082F-7EC1-4C2C-B689-056D77AFABEA}"/>
          </ac:picMkLst>
        </pc:picChg>
        <pc:picChg chg="add del mod ord">
          <ac:chgData name="Hugo Kornelis" userId="6575f6931dc33de0" providerId="LiveId" clId="{81BA22D2-8012-4C0B-AA7F-10EF3DD6312D}" dt="2020-07-08T16:36:28.445" v="2213" actId="478"/>
          <ac:picMkLst>
            <pc:docMk/>
            <pc:sldMk cId="2668505517" sldId="295"/>
            <ac:picMk id="30" creationId="{97BC48D3-2E31-4F14-BE8D-66DD0498BB9B}"/>
          </ac:picMkLst>
        </pc:picChg>
        <pc:picChg chg="add del">
          <ac:chgData name="Hugo Kornelis" userId="6575f6931dc33de0" providerId="LiveId" clId="{81BA22D2-8012-4C0B-AA7F-10EF3DD6312D}" dt="2020-07-08T16:11:14.291" v="2014" actId="478"/>
          <ac:picMkLst>
            <pc:docMk/>
            <pc:sldMk cId="2668505517" sldId="295"/>
            <ac:picMk id="31" creationId="{CFC31B6C-7C32-4E7F-ADE3-9C9616BA49F4}"/>
          </ac:picMkLst>
        </pc:picChg>
        <pc:picChg chg="add del">
          <ac:chgData name="Hugo Kornelis" userId="6575f6931dc33de0" providerId="LiveId" clId="{81BA22D2-8012-4C0B-AA7F-10EF3DD6312D}" dt="2020-07-08T16:12:31.795" v="2027" actId="478"/>
          <ac:picMkLst>
            <pc:docMk/>
            <pc:sldMk cId="2668505517" sldId="295"/>
            <ac:picMk id="32" creationId="{0EBC9BFF-A4DE-470A-8D87-5CFB9A5D850C}"/>
          </ac:picMkLst>
        </pc:picChg>
        <pc:picChg chg="add del">
          <ac:chgData name="Hugo Kornelis" userId="6575f6931dc33de0" providerId="LiveId" clId="{81BA22D2-8012-4C0B-AA7F-10EF3DD6312D}" dt="2020-07-08T16:13:04.045" v="2030" actId="478"/>
          <ac:picMkLst>
            <pc:docMk/>
            <pc:sldMk cId="2668505517" sldId="295"/>
            <ac:picMk id="33" creationId="{48780075-288C-4A0E-A91A-2139B74811FF}"/>
          </ac:picMkLst>
        </pc:picChg>
        <pc:picChg chg="add del">
          <ac:chgData name="Hugo Kornelis" userId="6575f6931dc33de0" providerId="LiveId" clId="{81BA22D2-8012-4C0B-AA7F-10EF3DD6312D}" dt="2020-07-08T16:13:39.255" v="2033" actId="478"/>
          <ac:picMkLst>
            <pc:docMk/>
            <pc:sldMk cId="2668505517" sldId="295"/>
            <ac:picMk id="34" creationId="{7535EB92-A7C2-48C0-BE46-90D0C79FEFDB}"/>
          </ac:picMkLst>
        </pc:picChg>
        <pc:picChg chg="add del">
          <ac:chgData name="Hugo Kornelis" userId="6575f6931dc33de0" providerId="LiveId" clId="{81BA22D2-8012-4C0B-AA7F-10EF3DD6312D}" dt="2020-07-08T16:13:56.251" v="2036" actId="478"/>
          <ac:picMkLst>
            <pc:docMk/>
            <pc:sldMk cId="2668505517" sldId="295"/>
            <ac:picMk id="35" creationId="{CEB44A21-DD45-4FD4-8627-142D191C436D}"/>
          </ac:picMkLst>
        </pc:picChg>
        <pc:picChg chg="add del">
          <ac:chgData name="Hugo Kornelis" userId="6575f6931dc33de0" providerId="LiveId" clId="{81BA22D2-8012-4C0B-AA7F-10EF3DD6312D}" dt="2020-07-08T16:16:33.920" v="2117"/>
          <ac:picMkLst>
            <pc:docMk/>
            <pc:sldMk cId="2668505517" sldId="295"/>
            <ac:picMk id="36" creationId="{EA127E11-101C-4637-86F1-E3CB2804CF60}"/>
          </ac:picMkLst>
        </pc:picChg>
        <pc:picChg chg="add del">
          <ac:chgData name="Hugo Kornelis" userId="6575f6931dc33de0" providerId="LiveId" clId="{81BA22D2-8012-4C0B-AA7F-10EF3DD6312D}" dt="2020-07-08T16:16:33.920" v="2117"/>
          <ac:picMkLst>
            <pc:docMk/>
            <pc:sldMk cId="2668505517" sldId="295"/>
            <ac:picMk id="37" creationId="{4668470D-95D0-40DE-B217-5D80C7BA2DE7}"/>
          </ac:picMkLst>
        </pc:picChg>
        <pc:picChg chg="add del mod ord">
          <ac:chgData name="Hugo Kornelis" userId="6575f6931dc33de0" providerId="LiveId" clId="{81BA22D2-8012-4C0B-AA7F-10EF3DD6312D}" dt="2020-07-08T16:46:13.029" v="2455" actId="1036"/>
          <ac:picMkLst>
            <pc:docMk/>
            <pc:sldMk cId="2668505517" sldId="295"/>
            <ac:picMk id="38" creationId="{3A53A18A-6A36-4C91-A904-2F17400F471B}"/>
          </ac:picMkLst>
        </pc:picChg>
        <pc:picChg chg="add del mod ord">
          <ac:chgData name="Hugo Kornelis" userId="6575f6931dc33de0" providerId="LiveId" clId="{81BA22D2-8012-4C0B-AA7F-10EF3DD6312D}" dt="2020-07-08T16:46:13.029" v="2455" actId="1036"/>
          <ac:picMkLst>
            <pc:docMk/>
            <pc:sldMk cId="2668505517" sldId="295"/>
            <ac:picMk id="39" creationId="{8161A554-6AD9-4DEF-9468-F639F6FC3C7A}"/>
          </ac:picMkLst>
        </pc:picChg>
        <pc:picChg chg="add del">
          <ac:chgData name="Hugo Kornelis" userId="6575f6931dc33de0" providerId="LiveId" clId="{81BA22D2-8012-4C0B-AA7F-10EF3DD6312D}" dt="2020-07-08T16:19:38.994" v="2127" actId="478"/>
          <ac:picMkLst>
            <pc:docMk/>
            <pc:sldMk cId="2668505517" sldId="295"/>
            <ac:picMk id="40" creationId="{0D659F2E-1ED6-4463-8736-8A522561D5D5}"/>
          </ac:picMkLst>
        </pc:picChg>
        <pc:picChg chg="add del">
          <ac:chgData name="Hugo Kornelis" userId="6575f6931dc33de0" providerId="LiveId" clId="{81BA22D2-8012-4C0B-AA7F-10EF3DD6312D}" dt="2020-07-08T16:20:21.913" v="2130" actId="478"/>
          <ac:picMkLst>
            <pc:docMk/>
            <pc:sldMk cId="2668505517" sldId="295"/>
            <ac:picMk id="41" creationId="{DF1CF0BF-513F-4B28-8055-6B0259EC3BE1}"/>
          </ac:picMkLst>
        </pc:picChg>
        <pc:picChg chg="add del">
          <ac:chgData name="Hugo Kornelis" userId="6575f6931dc33de0" providerId="LiveId" clId="{81BA22D2-8012-4C0B-AA7F-10EF3DD6312D}" dt="2020-07-08T16:25:29.846" v="2164" actId="478"/>
          <ac:picMkLst>
            <pc:docMk/>
            <pc:sldMk cId="2668505517" sldId="295"/>
            <ac:picMk id="42" creationId="{A1C9E6E6-D967-4C71-8FE7-0E3EC99D17CD}"/>
          </ac:picMkLst>
        </pc:picChg>
        <pc:picChg chg="add mod">
          <ac:chgData name="Hugo Kornelis" userId="6575f6931dc33de0" providerId="LiveId" clId="{81BA22D2-8012-4C0B-AA7F-10EF3DD6312D}" dt="2020-07-08T16:24:26.706" v="2159" actId="571"/>
          <ac:picMkLst>
            <pc:docMk/>
            <pc:sldMk cId="2668505517" sldId="295"/>
            <ac:picMk id="43" creationId="{5D4DD4B5-B785-4F68-BAEE-868619AB1880}"/>
          </ac:picMkLst>
        </pc:picChg>
        <pc:picChg chg="add del mod">
          <ac:chgData name="Hugo Kornelis" userId="6575f6931dc33de0" providerId="LiveId" clId="{81BA22D2-8012-4C0B-AA7F-10EF3DD6312D}" dt="2020-07-08T16:32:43.147" v="2183" actId="478"/>
          <ac:picMkLst>
            <pc:docMk/>
            <pc:sldMk cId="2668505517" sldId="295"/>
            <ac:picMk id="44" creationId="{0D161571-EC52-43EE-BF84-34F5E0F11BC6}"/>
          </ac:picMkLst>
        </pc:picChg>
        <pc:picChg chg="add mod ord">
          <ac:chgData name="Hugo Kornelis" userId="6575f6931dc33de0" providerId="LiveId" clId="{81BA22D2-8012-4C0B-AA7F-10EF3DD6312D}" dt="2020-07-08T16:46:13.029" v="2455" actId="1036"/>
          <ac:picMkLst>
            <pc:docMk/>
            <pc:sldMk cId="2668505517" sldId="295"/>
            <ac:picMk id="45" creationId="{A9C6A3D8-E629-435B-8FA6-D5B5AECB8FB5}"/>
          </ac:picMkLst>
        </pc:picChg>
        <pc:picChg chg="add del mod">
          <ac:chgData name="Hugo Kornelis" userId="6575f6931dc33de0" providerId="LiveId" clId="{81BA22D2-8012-4C0B-AA7F-10EF3DD6312D}" dt="2020-07-08T16:32:42.292" v="2182" actId="478"/>
          <ac:picMkLst>
            <pc:docMk/>
            <pc:sldMk cId="2668505517" sldId="295"/>
            <ac:picMk id="46" creationId="{6BA16B32-5351-4BA2-9361-67AD242E4E19}"/>
          </ac:picMkLst>
        </pc:picChg>
        <pc:picChg chg="add del">
          <ac:chgData name="Hugo Kornelis" userId="6575f6931dc33de0" providerId="LiveId" clId="{81BA22D2-8012-4C0B-AA7F-10EF3DD6312D}" dt="2020-07-08T16:36:28.445" v="2213" actId="478"/>
          <ac:picMkLst>
            <pc:docMk/>
            <pc:sldMk cId="2668505517" sldId="295"/>
            <ac:picMk id="47" creationId="{1B2831F4-30F1-46E0-8FFE-0897B79CBAE7}"/>
          </ac:picMkLst>
        </pc:picChg>
        <pc:picChg chg="add del">
          <ac:chgData name="Hugo Kornelis" userId="6575f6931dc33de0" providerId="LiveId" clId="{81BA22D2-8012-4C0B-AA7F-10EF3DD6312D}" dt="2020-07-08T16:36:56.779" v="2216" actId="478"/>
          <ac:picMkLst>
            <pc:docMk/>
            <pc:sldMk cId="2668505517" sldId="295"/>
            <ac:picMk id="48" creationId="{EF4490CF-2497-4D41-9A5A-C957769432FF}"/>
          </ac:picMkLst>
        </pc:picChg>
        <pc:picChg chg="add mod">
          <ac:chgData name="Hugo Kornelis" userId="6575f6931dc33de0" providerId="LiveId" clId="{81BA22D2-8012-4C0B-AA7F-10EF3DD6312D}" dt="2020-07-08T16:46:13.029" v="2455" actId="1036"/>
          <ac:picMkLst>
            <pc:docMk/>
            <pc:sldMk cId="2668505517" sldId="295"/>
            <ac:picMk id="49" creationId="{0178C2E4-1666-41EE-B92B-C88AF7FDD1E8}"/>
          </ac:picMkLst>
        </pc:picChg>
        <pc:picChg chg="add mod">
          <ac:chgData name="Hugo Kornelis" userId="6575f6931dc33de0" providerId="LiveId" clId="{81BA22D2-8012-4C0B-AA7F-10EF3DD6312D}" dt="2020-07-08T16:46:13.029" v="2455" actId="1036"/>
          <ac:picMkLst>
            <pc:docMk/>
            <pc:sldMk cId="2668505517" sldId="295"/>
            <ac:picMk id="50" creationId="{0D506E9E-D287-4DAA-947E-9983DFC5E4EB}"/>
          </ac:picMkLst>
        </pc:picChg>
        <pc:cxnChg chg="del mod">
          <ac:chgData name="Hugo Kornelis" userId="6575f6931dc33de0" providerId="LiveId" clId="{81BA22D2-8012-4C0B-AA7F-10EF3DD6312D}" dt="2020-07-08T16:05:08.272" v="1675" actId="478"/>
          <ac:cxnSpMkLst>
            <pc:docMk/>
            <pc:sldMk cId="2668505517" sldId="295"/>
            <ac:cxnSpMk id="17" creationId="{733F3397-9241-44C5-9AAA-ABAF3DCED438}"/>
          </ac:cxnSpMkLst>
        </pc:cxnChg>
        <pc:cxnChg chg="mod">
          <ac:chgData name="Hugo Kornelis" userId="6575f6931dc33de0" providerId="LiveId" clId="{81BA22D2-8012-4C0B-AA7F-10EF3DD6312D}" dt="2020-07-08T16:46:13.029" v="2455" actId="1036"/>
          <ac:cxnSpMkLst>
            <pc:docMk/>
            <pc:sldMk cId="2668505517" sldId="295"/>
            <ac:cxnSpMk id="19" creationId="{1D49906A-ACDB-458E-8E81-C27852055E02}"/>
          </ac:cxnSpMkLst>
        </pc:cxnChg>
      </pc:sldChg>
      <pc:sldChg chg="addSp delSp modSp add del modTransition modAnim">
        <pc:chgData name="Hugo Kornelis" userId="6575f6931dc33de0" providerId="LiveId" clId="{81BA22D2-8012-4C0B-AA7F-10EF3DD6312D}" dt="2020-07-12T09:20:04.113" v="5997"/>
        <pc:sldMkLst>
          <pc:docMk/>
          <pc:sldMk cId="3585832721" sldId="296"/>
        </pc:sldMkLst>
        <pc:spChg chg="add mod">
          <ac:chgData name="Hugo Kornelis" userId="6575f6931dc33de0" providerId="LiveId" clId="{81BA22D2-8012-4C0B-AA7F-10EF3DD6312D}" dt="2020-07-12T09:19:29.698" v="5996" actId="1035"/>
          <ac:spMkLst>
            <pc:docMk/>
            <pc:sldMk cId="3585832721" sldId="296"/>
            <ac:spMk id="16" creationId="{E1EED13B-633C-459B-90E9-D5977EDDCBD1}"/>
          </ac:spMkLst>
        </pc:spChg>
        <pc:spChg chg="add">
          <ac:chgData name="Hugo Kornelis" userId="6575f6931dc33de0" providerId="LiveId" clId="{81BA22D2-8012-4C0B-AA7F-10EF3DD6312D}" dt="2020-07-12T09:20:04.113" v="5997"/>
          <ac:spMkLst>
            <pc:docMk/>
            <pc:sldMk cId="3585832721" sldId="296"/>
            <ac:spMk id="17" creationId="{AE850C10-A21B-4DDB-B6C1-27C5A48EC55E}"/>
          </ac:spMkLst>
        </pc:spChg>
        <pc:spChg chg="mod">
          <ac:chgData name="Hugo Kornelis" userId="6575f6931dc33de0" providerId="LiveId" clId="{81BA22D2-8012-4C0B-AA7F-10EF3DD6312D}" dt="2020-07-08T16:45:54.193" v="2413" actId="1036"/>
          <ac:spMkLst>
            <pc:docMk/>
            <pc:sldMk cId="3585832721" sldId="296"/>
            <ac:spMk id="18" creationId="{E847DCB6-9790-4E1D-8913-DE167C7F5DE3}"/>
          </ac:spMkLst>
        </pc:spChg>
        <pc:spChg chg="add">
          <ac:chgData name="Hugo Kornelis" userId="6575f6931dc33de0" providerId="LiveId" clId="{81BA22D2-8012-4C0B-AA7F-10EF3DD6312D}" dt="2020-07-12T09:20:04.113" v="5997"/>
          <ac:spMkLst>
            <pc:docMk/>
            <pc:sldMk cId="3585832721" sldId="296"/>
            <ac:spMk id="22" creationId="{5AA42ADC-2108-42CF-B019-776E80AE495D}"/>
          </ac:spMkLst>
        </pc:spChg>
        <pc:picChg chg="mod">
          <ac:chgData name="Hugo Kornelis" userId="6575f6931dc33de0" providerId="LiveId" clId="{81BA22D2-8012-4C0B-AA7F-10EF3DD6312D}" dt="2020-07-08T16:45:54.193" v="2413" actId="1036"/>
          <ac:picMkLst>
            <pc:docMk/>
            <pc:sldMk cId="3585832721" sldId="296"/>
            <ac:picMk id="2" creationId="{BD5B3231-C212-484D-998E-7A22D49CF52D}"/>
          </ac:picMkLst>
        </pc:picChg>
        <pc:picChg chg="mod">
          <ac:chgData name="Hugo Kornelis" userId="6575f6931dc33de0" providerId="LiveId" clId="{81BA22D2-8012-4C0B-AA7F-10EF3DD6312D}" dt="2020-07-08T16:45:54.193" v="2413" actId="1036"/>
          <ac:picMkLst>
            <pc:docMk/>
            <pc:sldMk cId="3585832721" sldId="296"/>
            <ac:picMk id="3" creationId="{CF4070F9-AE7C-418C-A427-FBD1F14EF7A4}"/>
          </ac:picMkLst>
        </pc:picChg>
        <pc:picChg chg="mod">
          <ac:chgData name="Hugo Kornelis" userId="6575f6931dc33de0" providerId="LiveId" clId="{81BA22D2-8012-4C0B-AA7F-10EF3DD6312D}" dt="2020-07-08T16:45:54.193" v="2413" actId="1036"/>
          <ac:picMkLst>
            <pc:docMk/>
            <pc:sldMk cId="3585832721" sldId="296"/>
            <ac:picMk id="8" creationId="{26F9DFE4-8178-4C7F-B6A3-FC3A4E76D7DD}"/>
          </ac:picMkLst>
        </pc:picChg>
        <pc:picChg chg="del mod">
          <ac:chgData name="Hugo Kornelis" userId="6575f6931dc33de0" providerId="LiveId" clId="{81BA22D2-8012-4C0B-AA7F-10EF3DD6312D}" dt="2020-07-08T16:41:17.560" v="2237" actId="478"/>
          <ac:picMkLst>
            <pc:docMk/>
            <pc:sldMk cId="3585832721" sldId="296"/>
            <ac:picMk id="9" creationId="{9EE4C0C7-E027-435C-8798-BC7DA0F5772F}"/>
          </ac:picMkLst>
        </pc:picChg>
        <pc:picChg chg="del mod">
          <ac:chgData name="Hugo Kornelis" userId="6575f6931dc33de0" providerId="LiveId" clId="{81BA22D2-8012-4C0B-AA7F-10EF3DD6312D}" dt="2020-07-08T16:41:17.560" v="2237" actId="478"/>
          <ac:picMkLst>
            <pc:docMk/>
            <pc:sldMk cId="3585832721" sldId="296"/>
            <ac:picMk id="11" creationId="{92128741-079E-43D8-9F4A-360E0C26A9B7}"/>
          </ac:picMkLst>
        </pc:picChg>
        <pc:picChg chg="mod">
          <ac:chgData name="Hugo Kornelis" userId="6575f6931dc33de0" providerId="LiveId" clId="{81BA22D2-8012-4C0B-AA7F-10EF3DD6312D}" dt="2020-07-08T16:45:54.193" v="2413" actId="1036"/>
          <ac:picMkLst>
            <pc:docMk/>
            <pc:sldMk cId="3585832721" sldId="296"/>
            <ac:picMk id="13" creationId="{6458A6B4-CF9A-404B-BF93-B960127A32CC}"/>
          </ac:picMkLst>
        </pc:picChg>
        <pc:picChg chg="mod">
          <ac:chgData name="Hugo Kornelis" userId="6575f6931dc33de0" providerId="LiveId" clId="{81BA22D2-8012-4C0B-AA7F-10EF3DD6312D}" dt="2020-07-08T16:45:54.193" v="2413" actId="1036"/>
          <ac:picMkLst>
            <pc:docMk/>
            <pc:sldMk cId="3585832721" sldId="296"/>
            <ac:picMk id="14" creationId="{DB6E4212-E33A-40D7-8BE1-9F5A4E8D6DB6}"/>
          </ac:picMkLst>
        </pc:picChg>
        <pc:picChg chg="mod">
          <ac:chgData name="Hugo Kornelis" userId="6575f6931dc33de0" providerId="LiveId" clId="{81BA22D2-8012-4C0B-AA7F-10EF3DD6312D}" dt="2020-07-08T16:45:54.193" v="2413" actId="1036"/>
          <ac:picMkLst>
            <pc:docMk/>
            <pc:sldMk cId="3585832721" sldId="296"/>
            <ac:picMk id="15" creationId="{D2C17541-707F-4174-A2DE-49C2315C61B8}"/>
          </ac:picMkLst>
        </pc:picChg>
        <pc:picChg chg="add del">
          <ac:chgData name="Hugo Kornelis" userId="6575f6931dc33de0" providerId="LiveId" clId="{81BA22D2-8012-4C0B-AA7F-10EF3DD6312D}" dt="2020-07-08T16:40:55.085" v="2232"/>
          <ac:picMkLst>
            <pc:docMk/>
            <pc:sldMk cId="3585832721" sldId="296"/>
            <ac:picMk id="16" creationId="{6CE62341-B82F-4213-82BF-8960DD042E36}"/>
          </ac:picMkLst>
        </pc:picChg>
        <pc:picChg chg="add del">
          <ac:chgData name="Hugo Kornelis" userId="6575f6931dc33de0" providerId="LiveId" clId="{81BA22D2-8012-4C0B-AA7F-10EF3DD6312D}" dt="2020-07-08T16:40:55.085" v="2232"/>
          <ac:picMkLst>
            <pc:docMk/>
            <pc:sldMk cId="3585832721" sldId="296"/>
            <ac:picMk id="17" creationId="{40234001-BDDE-4DA6-8373-D8F7C9FA1112}"/>
          </ac:picMkLst>
        </pc:picChg>
        <pc:picChg chg="add mod">
          <ac:chgData name="Hugo Kornelis" userId="6575f6931dc33de0" providerId="LiveId" clId="{81BA22D2-8012-4C0B-AA7F-10EF3DD6312D}" dt="2020-07-08T16:45:54.193" v="2413" actId="1036"/>
          <ac:picMkLst>
            <pc:docMk/>
            <pc:sldMk cId="3585832721" sldId="296"/>
            <ac:picMk id="20" creationId="{DFACD433-1ABF-434C-8960-698A0D88EE97}"/>
          </ac:picMkLst>
        </pc:picChg>
        <pc:picChg chg="add mod">
          <ac:chgData name="Hugo Kornelis" userId="6575f6931dc33de0" providerId="LiveId" clId="{81BA22D2-8012-4C0B-AA7F-10EF3DD6312D}" dt="2020-07-08T16:45:54.193" v="2413" actId="1036"/>
          <ac:picMkLst>
            <pc:docMk/>
            <pc:sldMk cId="3585832721" sldId="296"/>
            <ac:picMk id="21" creationId="{BD574156-D6FC-444C-93FA-AE6FD840F7BB}"/>
          </ac:picMkLst>
        </pc:picChg>
        <pc:cxnChg chg="mod">
          <ac:chgData name="Hugo Kornelis" userId="6575f6931dc33de0" providerId="LiveId" clId="{81BA22D2-8012-4C0B-AA7F-10EF3DD6312D}" dt="2020-07-08T16:45:54.193" v="2413" actId="1036"/>
          <ac:cxnSpMkLst>
            <pc:docMk/>
            <pc:sldMk cId="3585832721" sldId="296"/>
            <ac:cxnSpMk id="19" creationId="{1D49906A-ACDB-458E-8E81-C27852055E02}"/>
          </ac:cxnSpMkLst>
        </pc:cxnChg>
      </pc:sldChg>
      <pc:sldChg chg="addSp delSp modSp add modAnim">
        <pc:chgData name="Hugo Kornelis" userId="6575f6931dc33de0" providerId="LiveId" clId="{81BA22D2-8012-4C0B-AA7F-10EF3DD6312D}" dt="2020-07-12T09:22:30.230" v="5998"/>
        <pc:sldMkLst>
          <pc:docMk/>
          <pc:sldMk cId="1326622244" sldId="297"/>
        </pc:sldMkLst>
        <pc:spChg chg="mod">
          <ac:chgData name="Hugo Kornelis" userId="6575f6931dc33de0" providerId="LiveId" clId="{81BA22D2-8012-4C0B-AA7F-10EF3DD6312D}" dt="2020-07-08T16:48:14.563" v="2577" actId="20577"/>
          <ac:spMkLst>
            <pc:docMk/>
            <pc:sldMk cId="1326622244" sldId="297"/>
            <ac:spMk id="5" creationId="{53719454-6B25-4134-90FB-F2E59D311FA6}"/>
          </ac:spMkLst>
        </pc:spChg>
        <pc:spChg chg="add">
          <ac:chgData name="Hugo Kornelis" userId="6575f6931dc33de0" providerId="LiveId" clId="{81BA22D2-8012-4C0B-AA7F-10EF3DD6312D}" dt="2020-07-12T09:22:30.230" v="5998"/>
          <ac:spMkLst>
            <pc:docMk/>
            <pc:sldMk cId="1326622244" sldId="297"/>
            <ac:spMk id="16" creationId="{DE929E62-99C5-485E-B73A-A2F473F4BC9F}"/>
          </ac:spMkLst>
        </pc:spChg>
        <pc:spChg chg="add">
          <ac:chgData name="Hugo Kornelis" userId="6575f6931dc33de0" providerId="LiveId" clId="{81BA22D2-8012-4C0B-AA7F-10EF3DD6312D}" dt="2020-07-12T09:22:30.230" v="5998"/>
          <ac:spMkLst>
            <pc:docMk/>
            <pc:sldMk cId="1326622244" sldId="297"/>
            <ac:spMk id="17" creationId="{B0B80482-6064-48A9-8B95-D9C3E6CB4B1B}"/>
          </ac:spMkLst>
        </pc:spChg>
        <pc:spChg chg="add">
          <ac:chgData name="Hugo Kornelis" userId="6575f6931dc33de0" providerId="LiveId" clId="{81BA22D2-8012-4C0B-AA7F-10EF3DD6312D}" dt="2020-07-12T09:22:30.230" v="5998"/>
          <ac:spMkLst>
            <pc:docMk/>
            <pc:sldMk cId="1326622244" sldId="297"/>
            <ac:spMk id="18" creationId="{1953B6AC-F481-47DD-8BFD-B96B9BCCFD99}"/>
          </ac:spMkLst>
        </pc:spChg>
        <pc:spChg chg="del">
          <ac:chgData name="Hugo Kornelis" userId="6575f6931dc33de0" providerId="LiveId" clId="{81BA22D2-8012-4C0B-AA7F-10EF3DD6312D}" dt="2020-07-08T16:43:59.728" v="2246" actId="478"/>
          <ac:spMkLst>
            <pc:docMk/>
            <pc:sldMk cId="1326622244" sldId="297"/>
            <ac:spMk id="18" creationId="{E847DCB6-9790-4E1D-8913-DE167C7F5DE3}"/>
          </ac:spMkLst>
        </pc:spChg>
        <pc:picChg chg="mod">
          <ac:chgData name="Hugo Kornelis" userId="6575f6931dc33de0" providerId="LiveId" clId="{81BA22D2-8012-4C0B-AA7F-10EF3DD6312D}" dt="2020-07-08T16:45:27.345" v="2369" actId="1036"/>
          <ac:picMkLst>
            <pc:docMk/>
            <pc:sldMk cId="1326622244" sldId="297"/>
            <ac:picMk id="2" creationId="{BD5B3231-C212-484D-998E-7A22D49CF52D}"/>
          </ac:picMkLst>
        </pc:picChg>
        <pc:picChg chg="mod">
          <ac:chgData name="Hugo Kornelis" userId="6575f6931dc33de0" providerId="LiveId" clId="{81BA22D2-8012-4C0B-AA7F-10EF3DD6312D}" dt="2020-07-08T16:45:27.345" v="2369" actId="1036"/>
          <ac:picMkLst>
            <pc:docMk/>
            <pc:sldMk cId="1326622244" sldId="297"/>
            <ac:picMk id="3" creationId="{CF4070F9-AE7C-418C-A427-FBD1F14EF7A4}"/>
          </ac:picMkLst>
        </pc:picChg>
        <pc:picChg chg="mod">
          <ac:chgData name="Hugo Kornelis" userId="6575f6931dc33de0" providerId="LiveId" clId="{81BA22D2-8012-4C0B-AA7F-10EF3DD6312D}" dt="2020-07-08T16:45:27.345" v="2369" actId="1036"/>
          <ac:picMkLst>
            <pc:docMk/>
            <pc:sldMk cId="1326622244" sldId="297"/>
            <ac:picMk id="8" creationId="{26F9DFE4-8178-4C7F-B6A3-FC3A4E76D7DD}"/>
          </ac:picMkLst>
        </pc:picChg>
        <pc:picChg chg="mod">
          <ac:chgData name="Hugo Kornelis" userId="6575f6931dc33de0" providerId="LiveId" clId="{81BA22D2-8012-4C0B-AA7F-10EF3DD6312D}" dt="2020-07-08T16:45:27.345" v="2369" actId="1036"/>
          <ac:picMkLst>
            <pc:docMk/>
            <pc:sldMk cId="1326622244" sldId="297"/>
            <ac:picMk id="13" creationId="{6458A6B4-CF9A-404B-BF93-B960127A32CC}"/>
          </ac:picMkLst>
        </pc:picChg>
        <pc:picChg chg="mod">
          <ac:chgData name="Hugo Kornelis" userId="6575f6931dc33de0" providerId="LiveId" clId="{81BA22D2-8012-4C0B-AA7F-10EF3DD6312D}" dt="2020-07-08T16:45:27.345" v="2369" actId="1036"/>
          <ac:picMkLst>
            <pc:docMk/>
            <pc:sldMk cId="1326622244" sldId="297"/>
            <ac:picMk id="14" creationId="{DB6E4212-E33A-40D7-8BE1-9F5A4E8D6DB6}"/>
          </ac:picMkLst>
        </pc:picChg>
        <pc:picChg chg="mod">
          <ac:chgData name="Hugo Kornelis" userId="6575f6931dc33de0" providerId="LiveId" clId="{81BA22D2-8012-4C0B-AA7F-10EF3DD6312D}" dt="2020-07-08T16:45:27.345" v="2369" actId="1036"/>
          <ac:picMkLst>
            <pc:docMk/>
            <pc:sldMk cId="1326622244" sldId="297"/>
            <ac:picMk id="15" creationId="{D2C17541-707F-4174-A2DE-49C2315C61B8}"/>
          </ac:picMkLst>
        </pc:picChg>
        <pc:picChg chg="mod">
          <ac:chgData name="Hugo Kornelis" userId="6575f6931dc33de0" providerId="LiveId" clId="{81BA22D2-8012-4C0B-AA7F-10EF3DD6312D}" dt="2020-07-08T16:45:27.345" v="2369" actId="1036"/>
          <ac:picMkLst>
            <pc:docMk/>
            <pc:sldMk cId="1326622244" sldId="297"/>
            <ac:picMk id="20" creationId="{DFACD433-1ABF-434C-8960-698A0D88EE97}"/>
          </ac:picMkLst>
        </pc:picChg>
        <pc:picChg chg="mod">
          <ac:chgData name="Hugo Kornelis" userId="6575f6931dc33de0" providerId="LiveId" clId="{81BA22D2-8012-4C0B-AA7F-10EF3DD6312D}" dt="2020-07-08T16:45:27.345" v="2369" actId="1036"/>
          <ac:picMkLst>
            <pc:docMk/>
            <pc:sldMk cId="1326622244" sldId="297"/>
            <ac:picMk id="21" creationId="{BD574156-D6FC-444C-93FA-AE6FD840F7BB}"/>
          </ac:picMkLst>
        </pc:picChg>
        <pc:cxnChg chg="del mod">
          <ac:chgData name="Hugo Kornelis" userId="6575f6931dc33de0" providerId="LiveId" clId="{81BA22D2-8012-4C0B-AA7F-10EF3DD6312D}" dt="2020-07-08T16:43:59.728" v="2246" actId="478"/>
          <ac:cxnSpMkLst>
            <pc:docMk/>
            <pc:sldMk cId="1326622244" sldId="297"/>
            <ac:cxnSpMk id="19" creationId="{1D49906A-ACDB-458E-8E81-C27852055E02}"/>
          </ac:cxnSpMkLst>
        </pc:cxnChg>
      </pc:sldChg>
      <pc:sldChg chg="delSp add del">
        <pc:chgData name="Hugo Kornelis" userId="6575f6931dc33de0" providerId="LiveId" clId="{81BA22D2-8012-4C0B-AA7F-10EF3DD6312D}" dt="2020-07-08T16:37:49.590" v="2222" actId="2696"/>
        <pc:sldMkLst>
          <pc:docMk/>
          <pc:sldMk cId="3534539139" sldId="297"/>
        </pc:sldMkLst>
        <pc:picChg chg="del">
          <ac:chgData name="Hugo Kornelis" userId="6575f6931dc33de0" providerId="LiveId" clId="{81BA22D2-8012-4C0B-AA7F-10EF3DD6312D}" dt="2020-07-08T16:37:01.523" v="2217" actId="478"/>
          <ac:picMkLst>
            <pc:docMk/>
            <pc:sldMk cId="3534539139" sldId="297"/>
            <ac:picMk id="47" creationId="{1B2831F4-30F1-46E0-8FFE-0897B79CBAE7}"/>
          </ac:picMkLst>
        </pc:picChg>
      </pc:sldChg>
      <pc:sldChg chg="addSp delSp modSp add modTransition modAnim">
        <pc:chgData name="Hugo Kornelis" userId="6575f6931dc33de0" providerId="LiveId" clId="{81BA22D2-8012-4C0B-AA7F-10EF3DD6312D}" dt="2020-07-11T13:21:29.898" v="3108"/>
        <pc:sldMkLst>
          <pc:docMk/>
          <pc:sldMk cId="2597801227" sldId="298"/>
        </pc:sldMkLst>
        <pc:spChg chg="mod">
          <ac:chgData name="Hugo Kornelis" userId="6575f6931dc33de0" providerId="LiveId" clId="{81BA22D2-8012-4C0B-AA7F-10EF3DD6312D}" dt="2020-07-11T12:48:23.587" v="2633" actId="790"/>
          <ac:spMkLst>
            <pc:docMk/>
            <pc:sldMk cId="2597801227" sldId="298"/>
            <ac:spMk id="2" creationId="{9E2F69DA-184C-4CE5-957A-B93E25CC8BB4}"/>
          </ac:spMkLst>
        </pc:spChg>
        <pc:spChg chg="mod">
          <ac:chgData name="Hugo Kornelis" userId="6575f6931dc33de0" providerId="LiveId" clId="{81BA22D2-8012-4C0B-AA7F-10EF3DD6312D}" dt="2020-07-11T12:54:31.282" v="2878" actId="20577"/>
          <ac:spMkLst>
            <pc:docMk/>
            <pc:sldMk cId="2597801227" sldId="298"/>
            <ac:spMk id="3" creationId="{2E7EE4B2-D82D-4637-B1C6-49A928C50003}"/>
          </ac:spMkLst>
        </pc:spChg>
        <pc:spChg chg="mod">
          <ac:chgData name="Hugo Kornelis" userId="6575f6931dc33de0" providerId="LiveId" clId="{81BA22D2-8012-4C0B-AA7F-10EF3DD6312D}" dt="2020-07-11T13:09:19.924" v="2915" actId="1076"/>
          <ac:spMkLst>
            <pc:docMk/>
            <pc:sldMk cId="2597801227" sldId="298"/>
            <ac:spMk id="4" creationId="{9D4F7659-926C-42C1-8DCC-A3693FEC2FC1}"/>
          </ac:spMkLst>
        </pc:spChg>
        <pc:spChg chg="add mod">
          <ac:chgData name="Hugo Kornelis" userId="6575f6931dc33de0" providerId="LiveId" clId="{81BA22D2-8012-4C0B-AA7F-10EF3DD6312D}" dt="2020-07-11T13:02:11.370" v="2884" actId="1076"/>
          <ac:spMkLst>
            <pc:docMk/>
            <pc:sldMk cId="2597801227" sldId="298"/>
            <ac:spMk id="5" creationId="{9745E4B3-7D66-4836-8D27-16F84DD92D58}"/>
          </ac:spMkLst>
        </pc:spChg>
        <pc:spChg chg="add mod">
          <ac:chgData name="Hugo Kornelis" userId="6575f6931dc33de0" providerId="LiveId" clId="{81BA22D2-8012-4C0B-AA7F-10EF3DD6312D}" dt="2020-07-11T13:19:10.728" v="3095" actId="465"/>
          <ac:spMkLst>
            <pc:docMk/>
            <pc:sldMk cId="2597801227" sldId="298"/>
            <ac:spMk id="8" creationId="{8A2DE8FB-14E3-4BCE-BED8-29EFAF968109}"/>
          </ac:spMkLst>
        </pc:spChg>
        <pc:spChg chg="add del mod">
          <ac:chgData name="Hugo Kornelis" userId="6575f6931dc33de0" providerId="LiveId" clId="{81BA22D2-8012-4C0B-AA7F-10EF3DD6312D}" dt="2020-07-11T13:08:12.271" v="2909" actId="478"/>
          <ac:spMkLst>
            <pc:docMk/>
            <pc:sldMk cId="2597801227" sldId="298"/>
            <ac:spMk id="9" creationId="{8FA6EA0F-FD21-436A-82DD-C79975328464}"/>
          </ac:spMkLst>
        </pc:spChg>
        <pc:spChg chg="add del mod">
          <ac:chgData name="Hugo Kornelis" userId="6575f6931dc33de0" providerId="LiveId" clId="{81BA22D2-8012-4C0B-AA7F-10EF3DD6312D}" dt="2020-07-11T13:08:09.360" v="2907" actId="478"/>
          <ac:spMkLst>
            <pc:docMk/>
            <pc:sldMk cId="2597801227" sldId="298"/>
            <ac:spMk id="10" creationId="{EB163231-3ED7-41E2-932A-86250A0B8514}"/>
          </ac:spMkLst>
        </pc:spChg>
        <pc:spChg chg="add mod">
          <ac:chgData name="Hugo Kornelis" userId="6575f6931dc33de0" providerId="LiveId" clId="{81BA22D2-8012-4C0B-AA7F-10EF3DD6312D}" dt="2020-07-11T13:19:10.728" v="3095" actId="465"/>
          <ac:spMkLst>
            <pc:docMk/>
            <pc:sldMk cId="2597801227" sldId="298"/>
            <ac:spMk id="11" creationId="{7471DA3E-A56B-459A-A6FC-F3E44776A9B6}"/>
          </ac:spMkLst>
        </pc:spChg>
        <pc:spChg chg="add mod">
          <ac:chgData name="Hugo Kornelis" userId="6575f6931dc33de0" providerId="LiveId" clId="{81BA22D2-8012-4C0B-AA7F-10EF3DD6312D}" dt="2020-07-11T13:19:10.728" v="3095" actId="465"/>
          <ac:spMkLst>
            <pc:docMk/>
            <pc:sldMk cId="2597801227" sldId="298"/>
            <ac:spMk id="12" creationId="{122F3320-1E3E-430B-845D-C344D651FEC8}"/>
          </ac:spMkLst>
        </pc:spChg>
        <pc:spChg chg="add mod">
          <ac:chgData name="Hugo Kornelis" userId="6575f6931dc33de0" providerId="LiveId" clId="{81BA22D2-8012-4C0B-AA7F-10EF3DD6312D}" dt="2020-07-11T13:19:20.775" v="3106" actId="1036"/>
          <ac:spMkLst>
            <pc:docMk/>
            <pc:sldMk cId="2597801227" sldId="298"/>
            <ac:spMk id="13" creationId="{1CB8AD8D-20F3-47F3-B6A7-43721E1096A2}"/>
          </ac:spMkLst>
        </pc:spChg>
        <pc:picChg chg="add del mod">
          <ac:chgData name="Hugo Kornelis" userId="6575f6931dc33de0" providerId="LiveId" clId="{81BA22D2-8012-4C0B-AA7F-10EF3DD6312D}" dt="2020-07-11T13:04:13.168" v="2885" actId="478"/>
          <ac:picMkLst>
            <pc:docMk/>
            <pc:sldMk cId="2597801227" sldId="298"/>
            <ac:picMk id="6" creationId="{E2270EB1-3E94-4DE7-AF3B-1ED5DDE3C865}"/>
          </ac:picMkLst>
        </pc:picChg>
        <pc:picChg chg="add mod ord">
          <ac:chgData name="Hugo Kornelis" userId="6575f6931dc33de0" providerId="LiveId" clId="{81BA22D2-8012-4C0B-AA7F-10EF3DD6312D}" dt="2020-07-11T13:04:58.612" v="2893" actId="167"/>
          <ac:picMkLst>
            <pc:docMk/>
            <pc:sldMk cId="2597801227" sldId="298"/>
            <ac:picMk id="7" creationId="{0A5F79F2-485D-4C7F-9644-B3640261785B}"/>
          </ac:picMkLst>
        </pc:picChg>
      </pc:sldChg>
      <pc:sldChg chg="delSp modSp add delAnim modAnim">
        <pc:chgData name="Hugo Kornelis" userId="6575f6931dc33de0" providerId="LiveId" clId="{81BA22D2-8012-4C0B-AA7F-10EF3DD6312D}" dt="2020-07-11T13:29:02.060" v="3433"/>
        <pc:sldMkLst>
          <pc:docMk/>
          <pc:sldMk cId="3490156651" sldId="299"/>
        </pc:sldMkLst>
        <pc:spChg chg="mod">
          <ac:chgData name="Hugo Kornelis" userId="6575f6931dc33de0" providerId="LiveId" clId="{81BA22D2-8012-4C0B-AA7F-10EF3DD6312D}" dt="2020-07-11T13:28:36.438" v="3430" actId="20577"/>
          <ac:spMkLst>
            <pc:docMk/>
            <pc:sldMk cId="3490156651" sldId="299"/>
            <ac:spMk id="3" creationId="{2E7EE4B2-D82D-4637-B1C6-49A928C50003}"/>
          </ac:spMkLst>
        </pc:spChg>
        <pc:spChg chg="del">
          <ac:chgData name="Hugo Kornelis" userId="6575f6931dc33de0" providerId="LiveId" clId="{81BA22D2-8012-4C0B-AA7F-10EF3DD6312D}" dt="2020-07-11T13:27:28.190" v="3239" actId="478"/>
          <ac:spMkLst>
            <pc:docMk/>
            <pc:sldMk cId="3490156651" sldId="299"/>
            <ac:spMk id="5" creationId="{9745E4B3-7D66-4836-8D27-16F84DD92D58}"/>
          </ac:spMkLst>
        </pc:spChg>
        <pc:spChg chg="del">
          <ac:chgData name="Hugo Kornelis" userId="6575f6931dc33de0" providerId="LiveId" clId="{81BA22D2-8012-4C0B-AA7F-10EF3DD6312D}" dt="2020-07-11T13:23:21.395" v="3110" actId="478"/>
          <ac:spMkLst>
            <pc:docMk/>
            <pc:sldMk cId="3490156651" sldId="299"/>
            <ac:spMk id="8" creationId="{8A2DE8FB-14E3-4BCE-BED8-29EFAF968109}"/>
          </ac:spMkLst>
        </pc:spChg>
        <pc:spChg chg="del">
          <ac:chgData name="Hugo Kornelis" userId="6575f6931dc33de0" providerId="LiveId" clId="{81BA22D2-8012-4C0B-AA7F-10EF3DD6312D}" dt="2020-07-11T13:23:21.395" v="3110" actId="478"/>
          <ac:spMkLst>
            <pc:docMk/>
            <pc:sldMk cId="3490156651" sldId="299"/>
            <ac:spMk id="11" creationId="{7471DA3E-A56B-459A-A6FC-F3E44776A9B6}"/>
          </ac:spMkLst>
        </pc:spChg>
        <pc:spChg chg="del">
          <ac:chgData name="Hugo Kornelis" userId="6575f6931dc33de0" providerId="LiveId" clId="{81BA22D2-8012-4C0B-AA7F-10EF3DD6312D}" dt="2020-07-11T13:23:21.395" v="3110" actId="478"/>
          <ac:spMkLst>
            <pc:docMk/>
            <pc:sldMk cId="3490156651" sldId="299"/>
            <ac:spMk id="12" creationId="{122F3320-1E3E-430B-845D-C344D651FEC8}"/>
          </ac:spMkLst>
        </pc:spChg>
        <pc:spChg chg="del">
          <ac:chgData name="Hugo Kornelis" userId="6575f6931dc33de0" providerId="LiveId" clId="{81BA22D2-8012-4C0B-AA7F-10EF3DD6312D}" dt="2020-07-11T13:23:21.395" v="3110" actId="478"/>
          <ac:spMkLst>
            <pc:docMk/>
            <pc:sldMk cId="3490156651" sldId="299"/>
            <ac:spMk id="13" creationId="{1CB8AD8D-20F3-47F3-B6A7-43721E1096A2}"/>
          </ac:spMkLst>
        </pc:spChg>
        <pc:picChg chg="del">
          <ac:chgData name="Hugo Kornelis" userId="6575f6931dc33de0" providerId="LiveId" clId="{81BA22D2-8012-4C0B-AA7F-10EF3DD6312D}" dt="2020-07-11T13:23:21.395" v="3110" actId="478"/>
          <ac:picMkLst>
            <pc:docMk/>
            <pc:sldMk cId="3490156651" sldId="299"/>
            <ac:picMk id="7" creationId="{0A5F79F2-485D-4C7F-9644-B3640261785B}"/>
          </ac:picMkLst>
        </pc:picChg>
      </pc:sldChg>
      <pc:sldChg chg="modSp add del modAnim">
        <pc:chgData name="Hugo Kornelis" userId="6575f6931dc33de0" providerId="LiveId" clId="{81BA22D2-8012-4C0B-AA7F-10EF3DD6312D}" dt="2020-07-11T13:39:14.980" v="3910" actId="2696"/>
        <pc:sldMkLst>
          <pc:docMk/>
          <pc:sldMk cId="85286271" sldId="300"/>
        </pc:sldMkLst>
        <pc:spChg chg="mod">
          <ac:chgData name="Hugo Kornelis" userId="6575f6931dc33de0" providerId="LiveId" clId="{81BA22D2-8012-4C0B-AA7F-10EF3DD6312D}" dt="2020-07-11T13:25:48.689" v="3218" actId="20577"/>
          <ac:spMkLst>
            <pc:docMk/>
            <pc:sldMk cId="85286271" sldId="300"/>
            <ac:spMk id="3" creationId="{2E7EE4B2-D82D-4637-B1C6-49A928C50003}"/>
          </ac:spMkLst>
        </pc:spChg>
      </pc:sldChg>
      <pc:sldChg chg="addSp delSp modSp add modAnim">
        <pc:chgData name="Hugo Kornelis" userId="6575f6931dc33de0" providerId="LiveId" clId="{81BA22D2-8012-4C0B-AA7F-10EF3DD6312D}" dt="2020-07-12T09:29:10.513" v="6018" actId="113"/>
        <pc:sldMkLst>
          <pc:docMk/>
          <pc:sldMk cId="2328700433" sldId="301"/>
        </pc:sldMkLst>
        <pc:spChg chg="mod">
          <ac:chgData name="Hugo Kornelis" userId="6575f6931dc33de0" providerId="LiveId" clId="{81BA22D2-8012-4C0B-AA7F-10EF3DD6312D}" dt="2020-07-12T09:29:10.513" v="6018" actId="113"/>
          <ac:spMkLst>
            <pc:docMk/>
            <pc:sldMk cId="2328700433" sldId="301"/>
            <ac:spMk id="3" creationId="{2E7EE4B2-D82D-4637-B1C6-49A928C50003}"/>
          </ac:spMkLst>
        </pc:spChg>
        <pc:picChg chg="add">
          <ac:chgData name="Hugo Kornelis" userId="6575f6931dc33de0" providerId="LiveId" clId="{81BA22D2-8012-4C0B-AA7F-10EF3DD6312D}" dt="2020-07-11T13:31:08.127" v="3568"/>
          <ac:picMkLst>
            <pc:docMk/>
            <pc:sldMk cId="2328700433" sldId="301"/>
            <ac:picMk id="5" creationId="{94F13101-8F4F-4DF0-9501-C8073DFB28AE}"/>
          </ac:picMkLst>
        </pc:picChg>
        <pc:picChg chg="add mod">
          <ac:chgData name="Hugo Kornelis" userId="6575f6931dc33de0" providerId="LiveId" clId="{81BA22D2-8012-4C0B-AA7F-10EF3DD6312D}" dt="2020-07-11T13:33:40.552" v="3611" actId="1035"/>
          <ac:picMkLst>
            <pc:docMk/>
            <pc:sldMk cId="2328700433" sldId="301"/>
            <ac:picMk id="6" creationId="{C7759631-3DA8-4CFC-8A14-3B4EA071ABE4}"/>
          </ac:picMkLst>
        </pc:picChg>
        <pc:cxnChg chg="add del mod">
          <ac:chgData name="Hugo Kornelis" userId="6575f6931dc33de0" providerId="LiveId" clId="{81BA22D2-8012-4C0B-AA7F-10EF3DD6312D}" dt="2020-07-11T13:34:11.164" v="3614" actId="478"/>
          <ac:cxnSpMkLst>
            <pc:docMk/>
            <pc:sldMk cId="2328700433" sldId="301"/>
            <ac:cxnSpMk id="8" creationId="{4313E19C-85C8-436F-B1B6-2759ADED8EFC}"/>
          </ac:cxnSpMkLst>
        </pc:cxnChg>
      </pc:sldChg>
      <pc:sldChg chg="addSp delSp modSp add delAnim modAnim">
        <pc:chgData name="Hugo Kornelis" userId="6575f6931dc33de0" providerId="LiveId" clId="{81BA22D2-8012-4C0B-AA7F-10EF3DD6312D}" dt="2020-07-11T13:42:27.618" v="4050" actId="20577"/>
        <pc:sldMkLst>
          <pc:docMk/>
          <pc:sldMk cId="4185167901" sldId="302"/>
        </pc:sldMkLst>
        <pc:spChg chg="mod">
          <ac:chgData name="Hugo Kornelis" userId="6575f6931dc33de0" providerId="LiveId" clId="{81BA22D2-8012-4C0B-AA7F-10EF3DD6312D}" dt="2020-07-11T13:42:27.618" v="4050" actId="20577"/>
          <ac:spMkLst>
            <pc:docMk/>
            <pc:sldMk cId="4185167901" sldId="302"/>
            <ac:spMk id="3" creationId="{2E7EE4B2-D82D-4637-B1C6-49A928C50003}"/>
          </ac:spMkLst>
        </pc:spChg>
        <pc:picChg chg="del">
          <ac:chgData name="Hugo Kornelis" userId="6575f6931dc33de0" providerId="LiveId" clId="{81BA22D2-8012-4C0B-AA7F-10EF3DD6312D}" dt="2020-07-11T13:39:21.436" v="3912" actId="478"/>
          <ac:picMkLst>
            <pc:docMk/>
            <pc:sldMk cId="4185167901" sldId="302"/>
            <ac:picMk id="5" creationId="{94F13101-8F4F-4DF0-9501-C8073DFB28AE}"/>
          </ac:picMkLst>
        </pc:picChg>
        <pc:picChg chg="del">
          <ac:chgData name="Hugo Kornelis" userId="6575f6931dc33de0" providerId="LiveId" clId="{81BA22D2-8012-4C0B-AA7F-10EF3DD6312D}" dt="2020-07-11T13:39:21.436" v="3912" actId="478"/>
          <ac:picMkLst>
            <pc:docMk/>
            <pc:sldMk cId="4185167901" sldId="302"/>
            <ac:picMk id="6" creationId="{C7759631-3DA8-4CFC-8A14-3B4EA071ABE4}"/>
          </ac:picMkLst>
        </pc:picChg>
        <pc:picChg chg="add mod">
          <ac:chgData name="Hugo Kornelis" userId="6575f6931dc33de0" providerId="LiveId" clId="{81BA22D2-8012-4C0B-AA7F-10EF3DD6312D}" dt="2020-07-11T13:40:57.046" v="3973" actId="1076"/>
          <ac:picMkLst>
            <pc:docMk/>
            <pc:sldMk cId="4185167901" sldId="302"/>
            <ac:picMk id="7" creationId="{93570291-A721-4A0E-AF9C-650237C5E6AE}"/>
          </ac:picMkLst>
        </pc:picChg>
      </pc:sldChg>
      <pc:sldChg chg="addSp delSp modSp add delAnim modAnim">
        <pc:chgData name="Hugo Kornelis" userId="6575f6931dc33de0" providerId="LiveId" clId="{81BA22D2-8012-4C0B-AA7F-10EF3DD6312D}" dt="2020-07-11T13:47:42.524" v="4357"/>
        <pc:sldMkLst>
          <pc:docMk/>
          <pc:sldMk cId="1270466551" sldId="303"/>
        </pc:sldMkLst>
        <pc:spChg chg="mod">
          <ac:chgData name="Hugo Kornelis" userId="6575f6931dc33de0" providerId="LiveId" clId="{81BA22D2-8012-4C0B-AA7F-10EF3DD6312D}" dt="2020-07-11T13:47:42.524" v="4357"/>
          <ac:spMkLst>
            <pc:docMk/>
            <pc:sldMk cId="1270466551" sldId="303"/>
            <ac:spMk id="3" creationId="{2E7EE4B2-D82D-4637-B1C6-49A928C50003}"/>
          </ac:spMkLst>
        </pc:spChg>
        <pc:picChg chg="add mod">
          <ac:chgData name="Hugo Kornelis" userId="6575f6931dc33de0" providerId="LiveId" clId="{81BA22D2-8012-4C0B-AA7F-10EF3DD6312D}" dt="2020-07-11T13:44:46.944" v="4107" actId="1038"/>
          <ac:picMkLst>
            <pc:docMk/>
            <pc:sldMk cId="1270466551" sldId="303"/>
            <ac:picMk id="6" creationId="{6CC4E32D-89BF-44EF-8998-031A5BF22203}"/>
          </ac:picMkLst>
        </pc:picChg>
        <pc:picChg chg="del">
          <ac:chgData name="Hugo Kornelis" userId="6575f6931dc33de0" providerId="LiveId" clId="{81BA22D2-8012-4C0B-AA7F-10EF3DD6312D}" dt="2020-07-11T13:44:00.185" v="4094" actId="478"/>
          <ac:picMkLst>
            <pc:docMk/>
            <pc:sldMk cId="1270466551" sldId="303"/>
            <ac:picMk id="7" creationId="{93570291-A721-4A0E-AF9C-650237C5E6AE}"/>
          </ac:picMkLst>
        </pc:picChg>
      </pc:sldChg>
      <pc:sldChg chg="delSp modSp add del modAnim">
        <pc:chgData name="Hugo Kornelis" userId="6575f6931dc33de0" providerId="LiveId" clId="{81BA22D2-8012-4C0B-AA7F-10EF3DD6312D}" dt="2020-07-11T13:49:15.459" v="4365" actId="2696"/>
        <pc:sldMkLst>
          <pc:docMk/>
          <pc:sldMk cId="453311079" sldId="304"/>
        </pc:sldMkLst>
        <pc:spChg chg="mod">
          <ac:chgData name="Hugo Kornelis" userId="6575f6931dc33de0" providerId="LiveId" clId="{81BA22D2-8012-4C0B-AA7F-10EF3DD6312D}" dt="2020-07-11T13:48:53.140" v="4363" actId="14"/>
          <ac:spMkLst>
            <pc:docMk/>
            <pc:sldMk cId="453311079" sldId="304"/>
            <ac:spMk id="3" creationId="{2E7EE4B2-D82D-4637-B1C6-49A928C50003}"/>
          </ac:spMkLst>
        </pc:spChg>
        <pc:picChg chg="del">
          <ac:chgData name="Hugo Kornelis" userId="6575f6931dc33de0" providerId="LiveId" clId="{81BA22D2-8012-4C0B-AA7F-10EF3DD6312D}" dt="2020-07-11T13:48:49.578" v="4360" actId="478"/>
          <ac:picMkLst>
            <pc:docMk/>
            <pc:sldMk cId="453311079" sldId="304"/>
            <ac:picMk id="6" creationId="{6CC4E32D-89BF-44EF-8998-031A5BF22203}"/>
          </ac:picMkLst>
        </pc:picChg>
      </pc:sldChg>
      <pc:sldChg chg="addSp delSp modSp add delAnim modAnim">
        <pc:chgData name="Hugo Kornelis" userId="6575f6931dc33de0" providerId="LiveId" clId="{81BA22D2-8012-4C0B-AA7F-10EF3DD6312D}" dt="2020-07-18T13:44:24.697" v="6198"/>
        <pc:sldMkLst>
          <pc:docMk/>
          <pc:sldMk cId="3536411676" sldId="305"/>
        </pc:sldMkLst>
        <pc:spChg chg="mod">
          <ac:chgData name="Hugo Kornelis" userId="6575f6931dc33de0" providerId="LiveId" clId="{81BA22D2-8012-4C0B-AA7F-10EF3DD6312D}" dt="2020-07-11T13:49:36.047" v="4425" actId="20577"/>
          <ac:spMkLst>
            <pc:docMk/>
            <pc:sldMk cId="3536411676" sldId="305"/>
            <ac:spMk id="5" creationId="{53719454-6B25-4134-90FB-F2E59D311FA6}"/>
          </ac:spMkLst>
        </pc:spChg>
        <pc:spChg chg="add mod">
          <ac:chgData name="Hugo Kornelis" userId="6575f6931dc33de0" providerId="LiveId" clId="{81BA22D2-8012-4C0B-AA7F-10EF3DD6312D}" dt="2020-07-11T13:51:22.644" v="4461" actId="1036"/>
          <ac:spMkLst>
            <pc:docMk/>
            <pc:sldMk cId="3536411676" sldId="305"/>
            <ac:spMk id="16" creationId="{DF7A10F3-E895-4DE5-9734-47BD45AD1A66}"/>
          </ac:spMkLst>
        </pc:spChg>
        <pc:spChg chg="add mod">
          <ac:chgData name="Hugo Kornelis" userId="6575f6931dc33de0" providerId="LiveId" clId="{81BA22D2-8012-4C0B-AA7F-10EF3DD6312D}" dt="2020-07-11T13:51:22.644" v="4461" actId="1036"/>
          <ac:spMkLst>
            <pc:docMk/>
            <pc:sldMk cId="3536411676" sldId="305"/>
            <ac:spMk id="18" creationId="{142FC90A-4B01-458C-BABA-C076672193EC}"/>
          </ac:spMkLst>
        </pc:spChg>
        <pc:spChg chg="add del">
          <ac:chgData name="Hugo Kornelis" userId="6575f6931dc33de0" providerId="LiveId" clId="{81BA22D2-8012-4C0B-AA7F-10EF3DD6312D}" dt="2020-07-11T13:51:50.890" v="4463"/>
          <ac:spMkLst>
            <pc:docMk/>
            <pc:sldMk cId="3536411676" sldId="305"/>
            <ac:spMk id="22" creationId="{1508CE55-56E6-4EFC-82F0-868211579199}"/>
          </ac:spMkLst>
        </pc:spChg>
        <pc:spChg chg="add del">
          <ac:chgData name="Hugo Kornelis" userId="6575f6931dc33de0" providerId="LiveId" clId="{81BA22D2-8012-4C0B-AA7F-10EF3DD6312D}" dt="2020-07-11T13:51:50.890" v="4463"/>
          <ac:spMkLst>
            <pc:docMk/>
            <pc:sldMk cId="3536411676" sldId="305"/>
            <ac:spMk id="24" creationId="{40118069-CC93-4F57-B654-435C855FD5B1}"/>
          </ac:spMkLst>
        </pc:spChg>
        <pc:spChg chg="add mod">
          <ac:chgData name="Hugo Kornelis" userId="6575f6931dc33de0" providerId="LiveId" clId="{81BA22D2-8012-4C0B-AA7F-10EF3DD6312D}" dt="2020-07-11T13:53:49.548" v="4521" actId="207"/>
          <ac:spMkLst>
            <pc:docMk/>
            <pc:sldMk cId="3536411676" sldId="305"/>
            <ac:spMk id="26" creationId="{4D2950AA-0158-4F9D-8E99-07FB00301ED5}"/>
          </ac:spMkLst>
        </pc:spChg>
        <pc:spChg chg="add mod">
          <ac:chgData name="Hugo Kornelis" userId="6575f6931dc33de0" providerId="LiveId" clId="{81BA22D2-8012-4C0B-AA7F-10EF3DD6312D}" dt="2020-07-11T13:53:49.548" v="4521" actId="207"/>
          <ac:spMkLst>
            <pc:docMk/>
            <pc:sldMk cId="3536411676" sldId="305"/>
            <ac:spMk id="27" creationId="{0466AE03-C29B-4DE2-B0F8-58DE9F81F9B7}"/>
          </ac:spMkLst>
        </pc:spChg>
        <pc:spChg chg="add mod">
          <ac:chgData name="Hugo Kornelis" userId="6575f6931dc33de0" providerId="LiveId" clId="{81BA22D2-8012-4C0B-AA7F-10EF3DD6312D}" dt="2020-07-11T13:53:49.548" v="4521" actId="207"/>
          <ac:spMkLst>
            <pc:docMk/>
            <pc:sldMk cId="3536411676" sldId="305"/>
            <ac:spMk id="28" creationId="{10ED3145-A1FD-4177-A498-2DE323AF8E2C}"/>
          </ac:spMkLst>
        </pc:spChg>
        <pc:spChg chg="add mod">
          <ac:chgData name="Hugo Kornelis" userId="6575f6931dc33de0" providerId="LiveId" clId="{81BA22D2-8012-4C0B-AA7F-10EF3DD6312D}" dt="2020-07-11T13:54:42.076" v="4554" actId="1076"/>
          <ac:spMkLst>
            <pc:docMk/>
            <pc:sldMk cId="3536411676" sldId="305"/>
            <ac:spMk id="29" creationId="{9F5AEB0B-7750-4927-A29B-26854734840C}"/>
          </ac:spMkLst>
        </pc:spChg>
        <pc:spChg chg="add mod">
          <ac:chgData name="Hugo Kornelis" userId="6575f6931dc33de0" providerId="LiveId" clId="{81BA22D2-8012-4C0B-AA7F-10EF3DD6312D}" dt="2020-07-11T14:11:15.110" v="4912" actId="554"/>
          <ac:spMkLst>
            <pc:docMk/>
            <pc:sldMk cId="3536411676" sldId="305"/>
            <ac:spMk id="30" creationId="{BFB7AE16-93A0-4E8C-9850-6D58F577C4F7}"/>
          </ac:spMkLst>
        </pc:spChg>
        <pc:spChg chg="add mod">
          <ac:chgData name="Hugo Kornelis" userId="6575f6931dc33de0" providerId="LiveId" clId="{81BA22D2-8012-4C0B-AA7F-10EF3DD6312D}" dt="2020-07-11T14:11:15.110" v="4912" actId="554"/>
          <ac:spMkLst>
            <pc:docMk/>
            <pc:sldMk cId="3536411676" sldId="305"/>
            <ac:spMk id="33" creationId="{36873C84-0C98-4127-9FD7-1F6AF3E50272}"/>
          </ac:spMkLst>
        </pc:spChg>
        <pc:spChg chg="add mod">
          <ac:chgData name="Hugo Kornelis" userId="6575f6931dc33de0" providerId="LiveId" clId="{81BA22D2-8012-4C0B-AA7F-10EF3DD6312D}" dt="2020-07-12T09:36:14.743" v="6045" actId="1036"/>
          <ac:spMkLst>
            <pc:docMk/>
            <pc:sldMk cId="3536411676" sldId="305"/>
            <ac:spMk id="41" creationId="{3B435D85-D08E-4EF1-B133-E0FD64CC58BC}"/>
          </ac:spMkLst>
        </pc:spChg>
        <pc:spChg chg="add mod">
          <ac:chgData name="Hugo Kornelis" userId="6575f6931dc33de0" providerId="LiveId" clId="{81BA22D2-8012-4C0B-AA7F-10EF3DD6312D}" dt="2020-07-12T09:36:11.007" v="6043" actId="1036"/>
          <ac:spMkLst>
            <pc:docMk/>
            <pc:sldMk cId="3536411676" sldId="305"/>
            <ac:spMk id="42" creationId="{4499CDB2-3632-4ADF-B264-8578C8112D79}"/>
          </ac:spMkLst>
        </pc:spChg>
        <pc:spChg chg="add mod">
          <ac:chgData name="Hugo Kornelis" userId="6575f6931dc33de0" providerId="LiveId" clId="{81BA22D2-8012-4C0B-AA7F-10EF3DD6312D}" dt="2020-07-12T09:35:34.289" v="6034" actId="1036"/>
          <ac:spMkLst>
            <pc:docMk/>
            <pc:sldMk cId="3536411676" sldId="305"/>
            <ac:spMk id="43" creationId="{D89462A8-8B86-4E1C-9429-66F57AEA44C7}"/>
          </ac:spMkLst>
        </pc:spChg>
        <pc:spChg chg="add mod">
          <ac:chgData name="Hugo Kornelis" userId="6575f6931dc33de0" providerId="LiveId" clId="{81BA22D2-8012-4C0B-AA7F-10EF3DD6312D}" dt="2020-07-18T13:03:46.231" v="6108" actId="14100"/>
          <ac:spMkLst>
            <pc:docMk/>
            <pc:sldMk cId="3536411676" sldId="305"/>
            <ac:spMk id="44" creationId="{C5549C49-8809-46CD-AB5E-4BE2EB7BC593}"/>
          </ac:spMkLst>
        </pc:spChg>
        <pc:spChg chg="add mod">
          <ac:chgData name="Hugo Kornelis" userId="6575f6931dc33de0" providerId="LiveId" clId="{81BA22D2-8012-4C0B-AA7F-10EF3DD6312D}" dt="2020-07-18T13:08:14.215" v="6137" actId="14100"/>
          <ac:spMkLst>
            <pc:docMk/>
            <pc:sldMk cId="3536411676" sldId="305"/>
            <ac:spMk id="45" creationId="{62E0438A-AF4F-4E01-8653-01DCBB6CF206}"/>
          </ac:spMkLst>
        </pc:spChg>
        <pc:spChg chg="add mod">
          <ac:chgData name="Hugo Kornelis" userId="6575f6931dc33de0" providerId="LiveId" clId="{81BA22D2-8012-4C0B-AA7F-10EF3DD6312D}" dt="2020-07-18T13:10:49.680" v="6154" actId="1038"/>
          <ac:spMkLst>
            <pc:docMk/>
            <pc:sldMk cId="3536411676" sldId="305"/>
            <ac:spMk id="46" creationId="{8F6A3332-11E5-4AEE-A758-3CF2D85071D2}"/>
          </ac:spMkLst>
        </pc:spChg>
        <pc:spChg chg="add mod">
          <ac:chgData name="Hugo Kornelis" userId="6575f6931dc33de0" providerId="LiveId" clId="{81BA22D2-8012-4C0B-AA7F-10EF3DD6312D}" dt="2020-07-18T13:13:34.599" v="6159" actId="1076"/>
          <ac:spMkLst>
            <pc:docMk/>
            <pc:sldMk cId="3536411676" sldId="305"/>
            <ac:spMk id="47" creationId="{CB555CEC-21C5-403A-AC2F-B98B0505E0F5}"/>
          </ac:spMkLst>
        </pc:spChg>
        <pc:spChg chg="add del">
          <ac:chgData name="Hugo Kornelis" userId="6575f6931dc33de0" providerId="LiveId" clId="{81BA22D2-8012-4C0B-AA7F-10EF3DD6312D}" dt="2020-07-11T14:06:32.929" v="4710"/>
          <ac:spMkLst>
            <pc:docMk/>
            <pc:sldMk cId="3536411676" sldId="305"/>
            <ac:spMk id="49" creationId="{2EBD2699-1BCD-46F5-8CE5-42C5C167F727}"/>
          </ac:spMkLst>
        </pc:spChg>
        <pc:spChg chg="add mod">
          <ac:chgData name="Hugo Kornelis" userId="6575f6931dc33de0" providerId="LiveId" clId="{81BA22D2-8012-4C0B-AA7F-10EF3DD6312D}" dt="2020-07-18T13:15:31.458" v="6171" actId="1037"/>
          <ac:spMkLst>
            <pc:docMk/>
            <pc:sldMk cId="3536411676" sldId="305"/>
            <ac:spMk id="49" creationId="{AAD24914-6BA9-4C00-9885-837A03D6997F}"/>
          </ac:spMkLst>
        </pc:spChg>
        <pc:spChg chg="add del">
          <ac:chgData name="Hugo Kornelis" userId="6575f6931dc33de0" providerId="LiveId" clId="{81BA22D2-8012-4C0B-AA7F-10EF3DD6312D}" dt="2020-07-11T14:06:32.929" v="4710"/>
          <ac:spMkLst>
            <pc:docMk/>
            <pc:sldMk cId="3536411676" sldId="305"/>
            <ac:spMk id="51" creationId="{4D907B1C-D511-4495-8450-0CF827FF4917}"/>
          </ac:spMkLst>
        </pc:spChg>
        <pc:spChg chg="add mod">
          <ac:chgData name="Hugo Kornelis" userId="6575f6931dc33de0" providerId="LiveId" clId="{81BA22D2-8012-4C0B-AA7F-10EF3DD6312D}" dt="2020-07-11T14:09:36.390" v="4777" actId="1037"/>
          <ac:spMkLst>
            <pc:docMk/>
            <pc:sldMk cId="3536411676" sldId="305"/>
            <ac:spMk id="52" creationId="{D62094A0-FF07-452D-BADA-DA24E06B314F}"/>
          </ac:spMkLst>
        </pc:spChg>
        <pc:spChg chg="add del mod">
          <ac:chgData name="Hugo Kornelis" userId="6575f6931dc33de0" providerId="LiveId" clId="{81BA22D2-8012-4C0B-AA7F-10EF3DD6312D}" dt="2020-07-11T14:06:46.846" v="4712" actId="478"/>
          <ac:spMkLst>
            <pc:docMk/>
            <pc:sldMk cId="3536411676" sldId="305"/>
            <ac:spMk id="54" creationId="{02A6B88D-506B-45AE-AF4F-FD6F8407F8DE}"/>
          </ac:spMkLst>
        </pc:spChg>
        <pc:spChg chg="add mod">
          <ac:chgData name="Hugo Kornelis" userId="6575f6931dc33de0" providerId="LiveId" clId="{81BA22D2-8012-4C0B-AA7F-10EF3DD6312D}" dt="2020-07-11T14:10:09.263" v="4792" actId="1076"/>
          <ac:spMkLst>
            <pc:docMk/>
            <pc:sldMk cId="3536411676" sldId="305"/>
            <ac:spMk id="64" creationId="{F2BA40E8-A6C1-450E-9D4E-178377DCEB6D}"/>
          </ac:spMkLst>
        </pc:spChg>
        <pc:spChg chg="add mod">
          <ac:chgData name="Hugo Kornelis" userId="6575f6931dc33de0" providerId="LiveId" clId="{81BA22D2-8012-4C0B-AA7F-10EF3DD6312D}" dt="2020-07-11T14:13:55.909" v="4917" actId="1076"/>
          <ac:spMkLst>
            <pc:docMk/>
            <pc:sldMk cId="3536411676" sldId="305"/>
            <ac:spMk id="68" creationId="{C072DCEC-4D59-4057-BE8E-2C037EBA1106}"/>
          </ac:spMkLst>
        </pc:spChg>
        <pc:spChg chg="add mod">
          <ac:chgData name="Hugo Kornelis" userId="6575f6931dc33de0" providerId="LiveId" clId="{81BA22D2-8012-4C0B-AA7F-10EF3DD6312D}" dt="2020-07-11T14:14:35.778" v="4921" actId="14100"/>
          <ac:spMkLst>
            <pc:docMk/>
            <pc:sldMk cId="3536411676" sldId="305"/>
            <ac:spMk id="69" creationId="{41A9CEEA-7D04-49B3-8E18-D2F75BD664DF}"/>
          </ac:spMkLst>
        </pc:spChg>
        <pc:spChg chg="add mod ord">
          <ac:chgData name="Hugo Kornelis" userId="6575f6931dc33de0" providerId="LiveId" clId="{81BA22D2-8012-4C0B-AA7F-10EF3DD6312D}" dt="2020-07-11T14:16:12.513" v="4924" actId="166"/>
          <ac:spMkLst>
            <pc:docMk/>
            <pc:sldMk cId="3536411676" sldId="305"/>
            <ac:spMk id="72" creationId="{7271DF7C-D95D-49FC-B406-53CF6EDA2ACB}"/>
          </ac:spMkLst>
        </pc:spChg>
        <pc:spChg chg="add mod">
          <ac:chgData name="Hugo Kornelis" userId="6575f6931dc33de0" providerId="LiveId" clId="{81BA22D2-8012-4C0B-AA7F-10EF3DD6312D}" dt="2020-07-11T14:17:15.412" v="4925" actId="571"/>
          <ac:spMkLst>
            <pc:docMk/>
            <pc:sldMk cId="3536411676" sldId="305"/>
            <ac:spMk id="78" creationId="{C1A324DC-2582-4ECD-A0F0-DEC5503E79E0}"/>
          </ac:spMkLst>
        </pc:spChg>
        <pc:grpChg chg="add mod ord">
          <ac:chgData name="Hugo Kornelis" userId="6575f6931dc33de0" providerId="LiveId" clId="{81BA22D2-8012-4C0B-AA7F-10EF3DD6312D}" dt="2020-07-18T13:06:52.463" v="6128" actId="166"/>
          <ac:grpSpMkLst>
            <pc:docMk/>
            <pc:sldMk cId="3536411676" sldId="305"/>
            <ac:grpSpMk id="48" creationId="{0F34C6AD-213D-46EA-85D5-5D2DAFF71BA2}"/>
          </ac:grpSpMkLst>
        </pc:grpChg>
        <pc:grpChg chg="add mod">
          <ac:chgData name="Hugo Kornelis" userId="6575f6931dc33de0" providerId="LiveId" clId="{81BA22D2-8012-4C0B-AA7F-10EF3DD6312D}" dt="2020-07-11T14:16:00.476" v="4923" actId="571"/>
          <ac:grpSpMkLst>
            <pc:docMk/>
            <pc:sldMk cId="3536411676" sldId="305"/>
            <ac:grpSpMk id="74" creationId="{F2CD12B0-F519-41F7-AC54-CDC26175A806}"/>
          </ac:grpSpMkLst>
        </pc:grpChg>
        <pc:picChg chg="del">
          <ac:chgData name="Hugo Kornelis" userId="6575f6931dc33de0" providerId="LiveId" clId="{81BA22D2-8012-4C0B-AA7F-10EF3DD6312D}" dt="2020-07-11T13:49:44.842" v="4426" actId="478"/>
          <ac:picMkLst>
            <pc:docMk/>
            <pc:sldMk cId="3536411676" sldId="305"/>
            <ac:picMk id="12" creationId="{3B361089-B426-4F25-ACD0-8E7248810B58}"/>
          </ac:picMkLst>
        </pc:picChg>
        <pc:cxnChg chg="add mod">
          <ac:chgData name="Hugo Kornelis" userId="6575f6931dc33de0" providerId="LiveId" clId="{81BA22D2-8012-4C0B-AA7F-10EF3DD6312D}" dt="2020-07-11T13:51:22.644" v="4461" actId="1036"/>
          <ac:cxnSpMkLst>
            <pc:docMk/>
            <pc:sldMk cId="3536411676" sldId="305"/>
            <ac:cxnSpMk id="17" creationId="{B92589C9-CB08-48C1-A3A7-CF58AB9EB7EC}"/>
          </ac:cxnSpMkLst>
        </pc:cxnChg>
        <pc:cxnChg chg="add mod">
          <ac:chgData name="Hugo Kornelis" userId="6575f6931dc33de0" providerId="LiveId" clId="{81BA22D2-8012-4C0B-AA7F-10EF3DD6312D}" dt="2020-07-11T13:51:22.644" v="4461" actId="1036"/>
          <ac:cxnSpMkLst>
            <pc:docMk/>
            <pc:sldMk cId="3536411676" sldId="305"/>
            <ac:cxnSpMk id="19" creationId="{72D0F035-CA21-4FF7-9A11-C72C86C4B0DD}"/>
          </ac:cxnSpMkLst>
        </pc:cxnChg>
        <pc:cxnChg chg="add del">
          <ac:chgData name="Hugo Kornelis" userId="6575f6931dc33de0" providerId="LiveId" clId="{81BA22D2-8012-4C0B-AA7F-10EF3DD6312D}" dt="2020-07-11T13:51:50.890" v="4463"/>
          <ac:cxnSpMkLst>
            <pc:docMk/>
            <pc:sldMk cId="3536411676" sldId="305"/>
            <ac:cxnSpMk id="23" creationId="{4CE663A5-527D-4815-AB2C-4DFF281FC347}"/>
          </ac:cxnSpMkLst>
        </pc:cxnChg>
        <pc:cxnChg chg="add del">
          <ac:chgData name="Hugo Kornelis" userId="6575f6931dc33de0" providerId="LiveId" clId="{81BA22D2-8012-4C0B-AA7F-10EF3DD6312D}" dt="2020-07-11T13:51:50.890" v="4463"/>
          <ac:cxnSpMkLst>
            <pc:docMk/>
            <pc:sldMk cId="3536411676" sldId="305"/>
            <ac:cxnSpMk id="25" creationId="{EA62685E-5280-46F5-9EA8-2A2A50FBC8D6}"/>
          </ac:cxnSpMkLst>
        </pc:cxnChg>
        <pc:cxnChg chg="add mod">
          <ac:chgData name="Hugo Kornelis" userId="6575f6931dc33de0" providerId="LiveId" clId="{81BA22D2-8012-4C0B-AA7F-10EF3DD6312D}" dt="2020-07-11T14:09:14.579" v="4769" actId="14100"/>
          <ac:cxnSpMkLst>
            <pc:docMk/>
            <pc:sldMk cId="3536411676" sldId="305"/>
            <ac:cxnSpMk id="31" creationId="{E8A17956-9EE0-48EE-9D7D-960754CC3CDA}"/>
          </ac:cxnSpMkLst>
        </pc:cxnChg>
        <pc:cxnChg chg="add del mod">
          <ac:chgData name="Hugo Kornelis" userId="6575f6931dc33de0" providerId="LiveId" clId="{81BA22D2-8012-4C0B-AA7F-10EF3DD6312D}" dt="2020-07-11T14:05:35.892" v="4698" actId="478"/>
          <ac:cxnSpMkLst>
            <pc:docMk/>
            <pc:sldMk cId="3536411676" sldId="305"/>
            <ac:cxnSpMk id="35" creationId="{B77CAF8B-4BDD-487B-AB8A-8D101F00246B}"/>
          </ac:cxnSpMkLst>
        </pc:cxnChg>
        <pc:cxnChg chg="add mod">
          <ac:chgData name="Hugo Kornelis" userId="6575f6931dc33de0" providerId="LiveId" clId="{81BA22D2-8012-4C0B-AA7F-10EF3DD6312D}" dt="2020-07-11T14:05:50.581" v="4703" actId="164"/>
          <ac:cxnSpMkLst>
            <pc:docMk/>
            <pc:sldMk cId="3536411676" sldId="305"/>
            <ac:cxnSpMk id="37" creationId="{33EC776B-F729-4F08-B3FA-B232BEBE8FF7}"/>
          </ac:cxnSpMkLst>
        </pc:cxnChg>
        <pc:cxnChg chg="add mod">
          <ac:chgData name="Hugo Kornelis" userId="6575f6931dc33de0" providerId="LiveId" clId="{81BA22D2-8012-4C0B-AA7F-10EF3DD6312D}" dt="2020-07-11T14:05:50.581" v="4703" actId="164"/>
          <ac:cxnSpMkLst>
            <pc:docMk/>
            <pc:sldMk cId="3536411676" sldId="305"/>
            <ac:cxnSpMk id="39" creationId="{6E7D6757-3E8E-47BF-9BCD-C12B500B5D76}"/>
          </ac:cxnSpMkLst>
        </pc:cxnChg>
        <pc:cxnChg chg="add del mod">
          <ac:chgData name="Hugo Kornelis" userId="6575f6931dc33de0" providerId="LiveId" clId="{81BA22D2-8012-4C0B-AA7F-10EF3DD6312D}" dt="2020-07-11T14:05:34.959" v="4697" actId="478"/>
          <ac:cxnSpMkLst>
            <pc:docMk/>
            <pc:sldMk cId="3536411676" sldId="305"/>
            <ac:cxnSpMk id="41" creationId="{A92EAD45-F000-4DAB-99D6-DA6E54F605AE}"/>
          </ac:cxnSpMkLst>
        </pc:cxnChg>
        <pc:cxnChg chg="add del">
          <ac:chgData name="Hugo Kornelis" userId="6575f6931dc33de0" providerId="LiveId" clId="{81BA22D2-8012-4C0B-AA7F-10EF3DD6312D}" dt="2020-07-11T14:06:32.929" v="4710"/>
          <ac:cxnSpMkLst>
            <pc:docMk/>
            <pc:sldMk cId="3536411676" sldId="305"/>
            <ac:cxnSpMk id="50" creationId="{6981514B-D958-4130-B2EF-453A5733DF95}"/>
          </ac:cxnSpMkLst>
        </pc:cxnChg>
        <pc:cxnChg chg="add mod">
          <ac:chgData name="Hugo Kornelis" userId="6575f6931dc33de0" providerId="LiveId" clId="{81BA22D2-8012-4C0B-AA7F-10EF3DD6312D}" dt="2020-07-11T14:09:40.140" v="4778" actId="14100"/>
          <ac:cxnSpMkLst>
            <pc:docMk/>
            <pc:sldMk cId="3536411676" sldId="305"/>
            <ac:cxnSpMk id="53" creationId="{1B029729-592E-472A-AA56-8CC20AEE341C}"/>
          </ac:cxnSpMkLst>
        </pc:cxnChg>
        <pc:cxnChg chg="add mod">
          <ac:chgData name="Hugo Kornelis" userId="6575f6931dc33de0" providerId="LiveId" clId="{81BA22D2-8012-4C0B-AA7F-10EF3DD6312D}" dt="2020-07-11T14:10:17.841" v="4795" actId="14100"/>
          <ac:cxnSpMkLst>
            <pc:docMk/>
            <pc:sldMk cId="3536411676" sldId="305"/>
            <ac:cxnSpMk id="65" creationId="{AA4A1DFE-24B9-4A99-BCEF-C01CFD78F8F7}"/>
          </ac:cxnSpMkLst>
        </pc:cxnChg>
        <pc:cxnChg chg="add mod">
          <ac:chgData name="Hugo Kornelis" userId="6575f6931dc33de0" providerId="LiveId" clId="{81BA22D2-8012-4C0B-AA7F-10EF3DD6312D}" dt="2020-07-11T14:14:35.778" v="4921" actId="14100"/>
          <ac:cxnSpMkLst>
            <pc:docMk/>
            <pc:sldMk cId="3536411676" sldId="305"/>
            <ac:cxnSpMk id="70" creationId="{DFA10A6E-2070-41ED-B325-0C99529C77C5}"/>
          </ac:cxnSpMkLst>
        </pc:cxnChg>
        <pc:cxnChg chg="add mod">
          <ac:chgData name="Hugo Kornelis" userId="6575f6931dc33de0" providerId="LiveId" clId="{81BA22D2-8012-4C0B-AA7F-10EF3DD6312D}" dt="2020-07-11T14:15:54.154" v="4922" actId="571"/>
          <ac:cxnSpMkLst>
            <pc:docMk/>
            <pc:sldMk cId="3536411676" sldId="305"/>
            <ac:cxnSpMk id="73" creationId="{84A8FE7B-A895-4C4C-B370-6A5296796281}"/>
          </ac:cxnSpMkLst>
        </pc:cxnChg>
        <pc:cxnChg chg="add mod">
          <ac:chgData name="Hugo Kornelis" userId="6575f6931dc33de0" providerId="LiveId" clId="{81BA22D2-8012-4C0B-AA7F-10EF3DD6312D}" dt="2020-07-11T14:17:19.325" v="4926" actId="14100"/>
          <ac:cxnSpMkLst>
            <pc:docMk/>
            <pc:sldMk cId="3536411676" sldId="305"/>
            <ac:cxnSpMk id="77" creationId="{0FB13C4B-C274-49F6-BD52-EB388B482A23}"/>
          </ac:cxnSpMkLst>
        </pc:cxnChg>
      </pc:sldChg>
      <pc:sldChg chg="addSp delSp modSp add delAnim modAnim">
        <pc:chgData name="Hugo Kornelis" userId="6575f6931dc33de0" providerId="LiveId" clId="{81BA22D2-8012-4C0B-AA7F-10EF3DD6312D}" dt="2020-07-12T09:51:50.103" v="6092"/>
        <pc:sldMkLst>
          <pc:docMk/>
          <pc:sldMk cId="2821020103" sldId="306"/>
        </pc:sldMkLst>
        <pc:spChg chg="mod">
          <ac:chgData name="Hugo Kornelis" userId="6575f6931dc33de0" providerId="LiveId" clId="{81BA22D2-8012-4C0B-AA7F-10EF3DD6312D}" dt="2020-07-11T14:20:22.867" v="5011" actId="20577"/>
          <ac:spMkLst>
            <pc:docMk/>
            <pc:sldMk cId="2821020103" sldId="306"/>
            <ac:spMk id="5" creationId="{53719454-6B25-4134-90FB-F2E59D311FA6}"/>
          </ac:spMkLst>
        </pc:spChg>
        <pc:spChg chg="del">
          <ac:chgData name="Hugo Kornelis" userId="6575f6931dc33de0" providerId="LiveId" clId="{81BA22D2-8012-4C0B-AA7F-10EF3DD6312D}" dt="2020-07-12T09:46:23.907" v="6067" actId="478"/>
          <ac:spMkLst>
            <pc:docMk/>
            <pc:sldMk cId="2821020103" sldId="306"/>
            <ac:spMk id="16" creationId="{DF7A10F3-E895-4DE5-9734-47BD45AD1A66}"/>
          </ac:spMkLst>
        </pc:spChg>
        <pc:spChg chg="del">
          <ac:chgData name="Hugo Kornelis" userId="6575f6931dc33de0" providerId="LiveId" clId="{81BA22D2-8012-4C0B-AA7F-10EF3DD6312D}" dt="2020-07-12T09:46:23.907" v="6067" actId="478"/>
          <ac:spMkLst>
            <pc:docMk/>
            <pc:sldMk cId="2821020103" sldId="306"/>
            <ac:spMk id="18" creationId="{142FC90A-4B01-458C-BABA-C076672193EC}"/>
          </ac:spMkLst>
        </pc:spChg>
        <pc:spChg chg="add mod">
          <ac:chgData name="Hugo Kornelis" userId="6575f6931dc33de0" providerId="LiveId" clId="{81BA22D2-8012-4C0B-AA7F-10EF3DD6312D}" dt="2020-07-12T09:45:07.999" v="6057" actId="14100"/>
          <ac:spMkLst>
            <pc:docMk/>
            <pc:sldMk cId="2821020103" sldId="306"/>
            <ac:spMk id="30" creationId="{0AECF4D0-7666-40C5-BC82-1749BE9C18E7}"/>
          </ac:spMkLst>
        </pc:spChg>
        <pc:spChg chg="del mod">
          <ac:chgData name="Hugo Kornelis" userId="6575f6931dc33de0" providerId="LiveId" clId="{81BA22D2-8012-4C0B-AA7F-10EF3DD6312D}" dt="2020-07-11T14:18:10.865" v="4939" actId="478"/>
          <ac:spMkLst>
            <pc:docMk/>
            <pc:sldMk cId="2821020103" sldId="306"/>
            <ac:spMk id="30" creationId="{BFB7AE16-93A0-4E8C-9850-6D58F577C4F7}"/>
          </ac:spMkLst>
        </pc:spChg>
        <pc:spChg chg="add mod">
          <ac:chgData name="Hugo Kornelis" userId="6575f6931dc33de0" providerId="LiveId" clId="{81BA22D2-8012-4C0B-AA7F-10EF3DD6312D}" dt="2020-07-12T09:45:19.620" v="6060" actId="571"/>
          <ac:spMkLst>
            <pc:docMk/>
            <pc:sldMk cId="2821020103" sldId="306"/>
            <ac:spMk id="31" creationId="{0A888D4D-B7B6-4F1C-BADE-82027D9D895F}"/>
          </ac:spMkLst>
        </pc:spChg>
        <pc:spChg chg="add mod">
          <ac:chgData name="Hugo Kornelis" userId="6575f6931dc33de0" providerId="LiveId" clId="{81BA22D2-8012-4C0B-AA7F-10EF3DD6312D}" dt="2020-07-12T09:45:29.319" v="6064" actId="14100"/>
          <ac:spMkLst>
            <pc:docMk/>
            <pc:sldMk cId="2821020103" sldId="306"/>
            <ac:spMk id="32" creationId="{D29172E1-F367-4A58-A872-1D0BF8E235F9}"/>
          </ac:spMkLst>
        </pc:spChg>
        <pc:spChg chg="del mod">
          <ac:chgData name="Hugo Kornelis" userId="6575f6931dc33de0" providerId="LiveId" clId="{81BA22D2-8012-4C0B-AA7F-10EF3DD6312D}" dt="2020-07-11T14:18:08.357" v="4936" actId="478"/>
          <ac:spMkLst>
            <pc:docMk/>
            <pc:sldMk cId="2821020103" sldId="306"/>
            <ac:spMk id="33" creationId="{36873C84-0C98-4127-9FD7-1F6AF3E50272}"/>
          </ac:spMkLst>
        </pc:spChg>
        <pc:spChg chg="del">
          <ac:chgData name="Hugo Kornelis" userId="6575f6931dc33de0" providerId="LiveId" clId="{81BA22D2-8012-4C0B-AA7F-10EF3DD6312D}" dt="2020-07-11T14:18:13.673" v="4940" actId="478"/>
          <ac:spMkLst>
            <pc:docMk/>
            <pc:sldMk cId="2821020103" sldId="306"/>
            <ac:spMk id="52" creationId="{D62094A0-FF07-452D-BADA-DA24E06B314F}"/>
          </ac:spMkLst>
        </pc:spChg>
        <pc:spChg chg="del">
          <ac:chgData name="Hugo Kornelis" userId="6575f6931dc33de0" providerId="LiveId" clId="{81BA22D2-8012-4C0B-AA7F-10EF3DD6312D}" dt="2020-07-11T14:17:59.043" v="4929" actId="478"/>
          <ac:spMkLst>
            <pc:docMk/>
            <pc:sldMk cId="2821020103" sldId="306"/>
            <ac:spMk id="64" creationId="{F2BA40E8-A6C1-450E-9D4E-178377DCEB6D}"/>
          </ac:spMkLst>
        </pc:spChg>
        <pc:spChg chg="del">
          <ac:chgData name="Hugo Kornelis" userId="6575f6931dc33de0" providerId="LiveId" clId="{81BA22D2-8012-4C0B-AA7F-10EF3DD6312D}" dt="2020-07-11T14:18:05.728" v="4933" actId="478"/>
          <ac:spMkLst>
            <pc:docMk/>
            <pc:sldMk cId="2821020103" sldId="306"/>
            <ac:spMk id="69" creationId="{41A9CEEA-7D04-49B3-8E18-D2F75BD664DF}"/>
          </ac:spMkLst>
        </pc:spChg>
        <pc:spChg chg="del">
          <ac:chgData name="Hugo Kornelis" userId="6575f6931dc33de0" providerId="LiveId" clId="{81BA22D2-8012-4C0B-AA7F-10EF3DD6312D}" dt="2020-07-11T14:18:04.045" v="4931" actId="478"/>
          <ac:spMkLst>
            <pc:docMk/>
            <pc:sldMk cId="2821020103" sldId="306"/>
            <ac:spMk id="72" creationId="{7271DF7C-D95D-49FC-B406-53CF6EDA2ACB}"/>
          </ac:spMkLst>
        </pc:spChg>
        <pc:spChg chg="del">
          <ac:chgData name="Hugo Kornelis" userId="6575f6931dc33de0" providerId="LiveId" clId="{81BA22D2-8012-4C0B-AA7F-10EF3DD6312D}" dt="2020-07-11T14:17:57.322" v="4928" actId="478"/>
          <ac:spMkLst>
            <pc:docMk/>
            <pc:sldMk cId="2821020103" sldId="306"/>
            <ac:spMk id="78" creationId="{C1A324DC-2582-4ECD-A0F0-DEC5503E79E0}"/>
          </ac:spMkLst>
        </pc:spChg>
        <pc:grpChg chg="del">
          <ac:chgData name="Hugo Kornelis" userId="6575f6931dc33de0" providerId="LiveId" clId="{81BA22D2-8012-4C0B-AA7F-10EF3DD6312D}" dt="2020-07-12T09:46:45.824" v="6069" actId="478"/>
          <ac:grpSpMkLst>
            <pc:docMk/>
            <pc:sldMk cId="2821020103" sldId="306"/>
            <ac:grpSpMk id="48" creationId="{0F34C6AD-213D-46EA-85D5-5D2DAFF71BA2}"/>
          </ac:grpSpMkLst>
        </pc:grpChg>
        <pc:grpChg chg="del">
          <ac:chgData name="Hugo Kornelis" userId="6575f6931dc33de0" providerId="LiveId" clId="{81BA22D2-8012-4C0B-AA7F-10EF3DD6312D}" dt="2020-07-12T09:46:45.824" v="6069" actId="478"/>
          <ac:grpSpMkLst>
            <pc:docMk/>
            <pc:sldMk cId="2821020103" sldId="306"/>
            <ac:grpSpMk id="74" creationId="{F2CD12B0-F519-41F7-AC54-CDC26175A806}"/>
          </ac:grpSpMkLst>
        </pc:grpChg>
        <pc:cxnChg chg="del mod">
          <ac:chgData name="Hugo Kornelis" userId="6575f6931dc33de0" providerId="LiveId" clId="{81BA22D2-8012-4C0B-AA7F-10EF3DD6312D}" dt="2020-07-12T09:46:23.907" v="6067" actId="478"/>
          <ac:cxnSpMkLst>
            <pc:docMk/>
            <pc:sldMk cId="2821020103" sldId="306"/>
            <ac:cxnSpMk id="17" creationId="{B92589C9-CB08-48C1-A3A7-CF58AB9EB7EC}"/>
          </ac:cxnSpMkLst>
        </pc:cxnChg>
        <pc:cxnChg chg="del mod">
          <ac:chgData name="Hugo Kornelis" userId="6575f6931dc33de0" providerId="LiveId" clId="{81BA22D2-8012-4C0B-AA7F-10EF3DD6312D}" dt="2020-07-12T09:46:23.907" v="6067" actId="478"/>
          <ac:cxnSpMkLst>
            <pc:docMk/>
            <pc:sldMk cId="2821020103" sldId="306"/>
            <ac:cxnSpMk id="19" creationId="{72D0F035-CA21-4FF7-9A11-C72C86C4B0DD}"/>
          </ac:cxnSpMkLst>
        </pc:cxnChg>
        <pc:cxnChg chg="del">
          <ac:chgData name="Hugo Kornelis" userId="6575f6931dc33de0" providerId="LiveId" clId="{81BA22D2-8012-4C0B-AA7F-10EF3DD6312D}" dt="2020-07-11T14:18:09.323" v="4937" actId="478"/>
          <ac:cxnSpMkLst>
            <pc:docMk/>
            <pc:sldMk cId="2821020103" sldId="306"/>
            <ac:cxnSpMk id="31" creationId="{E8A17956-9EE0-48EE-9D7D-960754CC3CDA}"/>
          </ac:cxnSpMkLst>
        </pc:cxnChg>
        <pc:cxnChg chg="del mod">
          <ac:chgData name="Hugo Kornelis" userId="6575f6931dc33de0" providerId="LiveId" clId="{81BA22D2-8012-4C0B-AA7F-10EF3DD6312D}" dt="2020-07-11T14:18:14.538" v="4941" actId="478"/>
          <ac:cxnSpMkLst>
            <pc:docMk/>
            <pc:sldMk cId="2821020103" sldId="306"/>
            <ac:cxnSpMk id="53" creationId="{1B029729-592E-472A-AA56-8CC20AEE341C}"/>
          </ac:cxnSpMkLst>
        </pc:cxnChg>
        <pc:cxnChg chg="del mod">
          <ac:chgData name="Hugo Kornelis" userId="6575f6931dc33de0" providerId="LiveId" clId="{81BA22D2-8012-4C0B-AA7F-10EF3DD6312D}" dt="2020-07-11T14:18:01.097" v="4930" actId="478"/>
          <ac:cxnSpMkLst>
            <pc:docMk/>
            <pc:sldMk cId="2821020103" sldId="306"/>
            <ac:cxnSpMk id="65" creationId="{AA4A1DFE-24B9-4A99-BCEF-C01CFD78F8F7}"/>
          </ac:cxnSpMkLst>
        </pc:cxnChg>
        <pc:cxnChg chg="del mod">
          <ac:chgData name="Hugo Kornelis" userId="6575f6931dc33de0" providerId="LiveId" clId="{81BA22D2-8012-4C0B-AA7F-10EF3DD6312D}" dt="2020-07-11T14:18:06.429" v="4934" actId="478"/>
          <ac:cxnSpMkLst>
            <pc:docMk/>
            <pc:sldMk cId="2821020103" sldId="306"/>
            <ac:cxnSpMk id="70" creationId="{DFA10A6E-2070-41ED-B325-0C99529C77C5}"/>
          </ac:cxnSpMkLst>
        </pc:cxnChg>
        <pc:cxnChg chg="del mod">
          <ac:chgData name="Hugo Kornelis" userId="6575f6931dc33de0" providerId="LiveId" clId="{81BA22D2-8012-4C0B-AA7F-10EF3DD6312D}" dt="2020-07-11T14:18:04.825" v="4932" actId="478"/>
          <ac:cxnSpMkLst>
            <pc:docMk/>
            <pc:sldMk cId="2821020103" sldId="306"/>
            <ac:cxnSpMk id="73" creationId="{84A8FE7B-A895-4C4C-B370-6A5296796281}"/>
          </ac:cxnSpMkLst>
        </pc:cxnChg>
        <pc:cxnChg chg="del mod">
          <ac:chgData name="Hugo Kornelis" userId="6575f6931dc33de0" providerId="LiveId" clId="{81BA22D2-8012-4C0B-AA7F-10EF3DD6312D}" dt="2020-07-11T14:17:57.322" v="4928" actId="478"/>
          <ac:cxnSpMkLst>
            <pc:docMk/>
            <pc:sldMk cId="2821020103" sldId="306"/>
            <ac:cxnSpMk id="77" creationId="{0FB13C4B-C274-49F6-BD52-EB388B482A23}"/>
          </ac:cxnSpMkLst>
        </pc:cxnChg>
      </pc:sldChg>
      <pc:sldChg chg="delSp modSp add delAnim modAnim">
        <pc:chgData name="Hugo Kornelis" userId="6575f6931dc33de0" providerId="LiveId" clId="{81BA22D2-8012-4C0B-AA7F-10EF3DD6312D}" dt="2020-07-12T09:53:18.609" v="6097" actId="5793"/>
        <pc:sldMkLst>
          <pc:docMk/>
          <pc:sldMk cId="2980453665" sldId="307"/>
        </pc:sldMkLst>
        <pc:spChg chg="mod">
          <ac:chgData name="Hugo Kornelis" userId="6575f6931dc33de0" providerId="LiveId" clId="{81BA22D2-8012-4C0B-AA7F-10EF3DD6312D}" dt="2020-07-12T09:53:18.609" v="6097" actId="5793"/>
          <ac:spMkLst>
            <pc:docMk/>
            <pc:sldMk cId="2980453665" sldId="307"/>
            <ac:spMk id="5" creationId="{53719454-6B25-4134-90FB-F2E59D311FA6}"/>
          </ac:spMkLst>
        </pc:spChg>
        <pc:spChg chg="del">
          <ac:chgData name="Hugo Kornelis" userId="6575f6931dc33de0" providerId="LiveId" clId="{81BA22D2-8012-4C0B-AA7F-10EF3DD6312D}" dt="2020-07-11T14:19:36.660" v="4944" actId="478"/>
          <ac:spMkLst>
            <pc:docMk/>
            <pc:sldMk cId="2980453665" sldId="307"/>
            <ac:spMk id="16" creationId="{DF7A10F3-E895-4DE5-9734-47BD45AD1A66}"/>
          </ac:spMkLst>
        </pc:spChg>
        <pc:spChg chg="del">
          <ac:chgData name="Hugo Kornelis" userId="6575f6931dc33de0" providerId="LiveId" clId="{81BA22D2-8012-4C0B-AA7F-10EF3DD6312D}" dt="2020-07-11T14:19:36.660" v="4944" actId="478"/>
          <ac:spMkLst>
            <pc:docMk/>
            <pc:sldMk cId="2980453665" sldId="307"/>
            <ac:spMk id="18" creationId="{142FC90A-4B01-458C-BABA-C076672193EC}"/>
          </ac:spMkLst>
        </pc:spChg>
        <pc:spChg chg="del">
          <ac:chgData name="Hugo Kornelis" userId="6575f6931dc33de0" providerId="LiveId" clId="{81BA22D2-8012-4C0B-AA7F-10EF3DD6312D}" dt="2020-07-11T14:19:33.018" v="4943" actId="478"/>
          <ac:spMkLst>
            <pc:docMk/>
            <pc:sldMk cId="2980453665" sldId="307"/>
            <ac:spMk id="26" creationId="{4D2950AA-0158-4F9D-8E99-07FB00301ED5}"/>
          </ac:spMkLst>
        </pc:spChg>
        <pc:spChg chg="del">
          <ac:chgData name="Hugo Kornelis" userId="6575f6931dc33de0" providerId="LiveId" clId="{81BA22D2-8012-4C0B-AA7F-10EF3DD6312D}" dt="2020-07-11T14:19:33.018" v="4943" actId="478"/>
          <ac:spMkLst>
            <pc:docMk/>
            <pc:sldMk cId="2980453665" sldId="307"/>
            <ac:spMk id="27" creationId="{0466AE03-C29B-4DE2-B0F8-58DE9F81F9B7}"/>
          </ac:spMkLst>
        </pc:spChg>
        <pc:spChg chg="del">
          <ac:chgData name="Hugo Kornelis" userId="6575f6931dc33de0" providerId="LiveId" clId="{81BA22D2-8012-4C0B-AA7F-10EF3DD6312D}" dt="2020-07-11T14:19:33.018" v="4943" actId="478"/>
          <ac:spMkLst>
            <pc:docMk/>
            <pc:sldMk cId="2980453665" sldId="307"/>
            <ac:spMk id="28" creationId="{10ED3145-A1FD-4177-A498-2DE323AF8E2C}"/>
          </ac:spMkLst>
        </pc:spChg>
        <pc:spChg chg="del">
          <ac:chgData name="Hugo Kornelis" userId="6575f6931dc33de0" providerId="LiveId" clId="{81BA22D2-8012-4C0B-AA7F-10EF3DD6312D}" dt="2020-07-11T14:19:33.018" v="4943" actId="478"/>
          <ac:spMkLst>
            <pc:docMk/>
            <pc:sldMk cId="2980453665" sldId="307"/>
            <ac:spMk id="29" creationId="{9F5AEB0B-7750-4927-A29B-26854734840C}"/>
          </ac:spMkLst>
        </pc:spChg>
        <pc:spChg chg="del">
          <ac:chgData name="Hugo Kornelis" userId="6575f6931dc33de0" providerId="LiveId" clId="{81BA22D2-8012-4C0B-AA7F-10EF3DD6312D}" dt="2020-07-11T14:19:33.018" v="4943" actId="478"/>
          <ac:spMkLst>
            <pc:docMk/>
            <pc:sldMk cId="2980453665" sldId="307"/>
            <ac:spMk id="68" creationId="{C072DCEC-4D59-4057-BE8E-2C037EBA1106}"/>
          </ac:spMkLst>
        </pc:spChg>
        <pc:grpChg chg="del">
          <ac:chgData name="Hugo Kornelis" userId="6575f6931dc33de0" providerId="LiveId" clId="{81BA22D2-8012-4C0B-AA7F-10EF3DD6312D}" dt="2020-07-11T14:19:33.018" v="4943" actId="478"/>
          <ac:grpSpMkLst>
            <pc:docMk/>
            <pc:sldMk cId="2980453665" sldId="307"/>
            <ac:grpSpMk id="48" creationId="{0F34C6AD-213D-46EA-85D5-5D2DAFF71BA2}"/>
          </ac:grpSpMkLst>
        </pc:grpChg>
        <pc:grpChg chg="del">
          <ac:chgData name="Hugo Kornelis" userId="6575f6931dc33de0" providerId="LiveId" clId="{81BA22D2-8012-4C0B-AA7F-10EF3DD6312D}" dt="2020-07-11T14:19:33.018" v="4943" actId="478"/>
          <ac:grpSpMkLst>
            <pc:docMk/>
            <pc:sldMk cId="2980453665" sldId="307"/>
            <ac:grpSpMk id="74" creationId="{F2CD12B0-F519-41F7-AC54-CDC26175A806}"/>
          </ac:grpSpMkLst>
        </pc:grpChg>
        <pc:picChg chg="del">
          <ac:chgData name="Hugo Kornelis" userId="6575f6931dc33de0" providerId="LiveId" clId="{81BA22D2-8012-4C0B-AA7F-10EF3DD6312D}" dt="2020-07-11T14:19:36.660" v="4944" actId="478"/>
          <ac:picMkLst>
            <pc:docMk/>
            <pc:sldMk cId="2980453665" sldId="307"/>
            <ac:picMk id="2" creationId="{BD5B3231-C212-484D-998E-7A22D49CF52D}"/>
          </ac:picMkLst>
        </pc:picChg>
        <pc:picChg chg="del">
          <ac:chgData name="Hugo Kornelis" userId="6575f6931dc33de0" providerId="LiveId" clId="{81BA22D2-8012-4C0B-AA7F-10EF3DD6312D}" dt="2020-07-11T14:19:33.018" v="4943" actId="478"/>
          <ac:picMkLst>
            <pc:docMk/>
            <pc:sldMk cId="2980453665" sldId="307"/>
            <ac:picMk id="3" creationId="{CF4070F9-AE7C-418C-A427-FBD1F14EF7A4}"/>
          </ac:picMkLst>
        </pc:picChg>
        <pc:picChg chg="del">
          <ac:chgData name="Hugo Kornelis" userId="6575f6931dc33de0" providerId="LiveId" clId="{81BA22D2-8012-4C0B-AA7F-10EF3DD6312D}" dt="2020-07-11T14:19:33.018" v="4943" actId="478"/>
          <ac:picMkLst>
            <pc:docMk/>
            <pc:sldMk cId="2980453665" sldId="307"/>
            <ac:picMk id="8" creationId="{26F9DFE4-8178-4C7F-B6A3-FC3A4E76D7DD}"/>
          </ac:picMkLst>
        </pc:picChg>
        <pc:picChg chg="del">
          <ac:chgData name="Hugo Kornelis" userId="6575f6931dc33de0" providerId="LiveId" clId="{81BA22D2-8012-4C0B-AA7F-10EF3DD6312D}" dt="2020-07-11T14:19:33.018" v="4943" actId="478"/>
          <ac:picMkLst>
            <pc:docMk/>
            <pc:sldMk cId="2980453665" sldId="307"/>
            <ac:picMk id="13" creationId="{6458A6B4-CF9A-404B-BF93-B960127A32CC}"/>
          </ac:picMkLst>
        </pc:picChg>
        <pc:picChg chg="del">
          <ac:chgData name="Hugo Kornelis" userId="6575f6931dc33de0" providerId="LiveId" clId="{81BA22D2-8012-4C0B-AA7F-10EF3DD6312D}" dt="2020-07-11T14:19:33.018" v="4943" actId="478"/>
          <ac:picMkLst>
            <pc:docMk/>
            <pc:sldMk cId="2980453665" sldId="307"/>
            <ac:picMk id="14" creationId="{DB6E4212-E33A-40D7-8BE1-9F5A4E8D6DB6}"/>
          </ac:picMkLst>
        </pc:picChg>
        <pc:picChg chg="del">
          <ac:chgData name="Hugo Kornelis" userId="6575f6931dc33de0" providerId="LiveId" clId="{81BA22D2-8012-4C0B-AA7F-10EF3DD6312D}" dt="2020-07-11T14:19:33.018" v="4943" actId="478"/>
          <ac:picMkLst>
            <pc:docMk/>
            <pc:sldMk cId="2980453665" sldId="307"/>
            <ac:picMk id="15" creationId="{D2C17541-707F-4174-A2DE-49C2315C61B8}"/>
          </ac:picMkLst>
        </pc:picChg>
        <pc:picChg chg="del">
          <ac:chgData name="Hugo Kornelis" userId="6575f6931dc33de0" providerId="LiveId" clId="{81BA22D2-8012-4C0B-AA7F-10EF3DD6312D}" dt="2020-07-11T14:19:33.018" v="4943" actId="478"/>
          <ac:picMkLst>
            <pc:docMk/>
            <pc:sldMk cId="2980453665" sldId="307"/>
            <ac:picMk id="20" creationId="{DFACD433-1ABF-434C-8960-698A0D88EE97}"/>
          </ac:picMkLst>
        </pc:picChg>
        <pc:picChg chg="del">
          <ac:chgData name="Hugo Kornelis" userId="6575f6931dc33de0" providerId="LiveId" clId="{81BA22D2-8012-4C0B-AA7F-10EF3DD6312D}" dt="2020-07-11T14:19:33.018" v="4943" actId="478"/>
          <ac:picMkLst>
            <pc:docMk/>
            <pc:sldMk cId="2980453665" sldId="307"/>
            <ac:picMk id="21" creationId="{BD574156-D6FC-444C-93FA-AE6FD840F7BB}"/>
          </ac:picMkLst>
        </pc:picChg>
        <pc:cxnChg chg="del mod">
          <ac:chgData name="Hugo Kornelis" userId="6575f6931dc33de0" providerId="LiveId" clId="{81BA22D2-8012-4C0B-AA7F-10EF3DD6312D}" dt="2020-07-11T14:19:33.018" v="4943" actId="478"/>
          <ac:cxnSpMkLst>
            <pc:docMk/>
            <pc:sldMk cId="2980453665" sldId="307"/>
            <ac:cxnSpMk id="17" creationId="{B92589C9-CB08-48C1-A3A7-CF58AB9EB7EC}"/>
          </ac:cxnSpMkLst>
        </pc:cxnChg>
        <pc:cxnChg chg="del mod">
          <ac:chgData name="Hugo Kornelis" userId="6575f6931dc33de0" providerId="LiveId" clId="{81BA22D2-8012-4C0B-AA7F-10EF3DD6312D}" dt="2020-07-11T14:19:33.018" v="4943" actId="478"/>
          <ac:cxnSpMkLst>
            <pc:docMk/>
            <pc:sldMk cId="2980453665" sldId="307"/>
            <ac:cxnSpMk id="19" creationId="{72D0F035-CA21-4FF7-9A11-C72C86C4B0DD}"/>
          </ac:cxnSpMkLst>
        </pc:cxnChg>
      </pc:sldChg>
      <pc:sldChg chg="modSp add del modAnim">
        <pc:chgData name="Hugo Kornelis" userId="6575f6931dc33de0" providerId="LiveId" clId="{81BA22D2-8012-4C0B-AA7F-10EF3DD6312D}" dt="2020-07-12T09:53:23.499" v="6098" actId="2696"/>
        <pc:sldMkLst>
          <pc:docMk/>
          <pc:sldMk cId="2339848868" sldId="308"/>
        </pc:sldMkLst>
        <pc:spChg chg="mod">
          <ac:chgData name="Hugo Kornelis" userId="6575f6931dc33de0" providerId="LiveId" clId="{81BA22D2-8012-4C0B-AA7F-10EF3DD6312D}" dt="2020-07-11T14:31:30.815" v="5458" actId="20577"/>
          <ac:spMkLst>
            <pc:docMk/>
            <pc:sldMk cId="2339848868" sldId="308"/>
            <ac:spMk id="5" creationId="{53719454-6B25-4134-90FB-F2E59D311FA6}"/>
          </ac:spMkLst>
        </pc:spChg>
      </pc:sldChg>
    </pc:docChg>
  </pc:docChgLst>
  <pc:docChgLst>
    <pc:chgData name="Hugo Kornelis" userId="6575f6931dc33de0" providerId="LiveId" clId="{E72F504A-E42F-4BC2-BDAF-4FF8C68655BE}"/>
    <pc:docChg chg="undo custSel addSld delSld modSld modMainMaster">
      <pc:chgData name="Hugo Kornelis" userId="6575f6931dc33de0" providerId="LiveId" clId="{E72F504A-E42F-4BC2-BDAF-4FF8C68655BE}" dt="2020-02-26T10:44:10.221" v="3503" actId="122"/>
      <pc:docMkLst>
        <pc:docMk/>
      </pc:docMkLst>
      <pc:sldChg chg="modSp">
        <pc:chgData name="Hugo Kornelis" userId="6575f6931dc33de0" providerId="LiveId" clId="{E72F504A-E42F-4BC2-BDAF-4FF8C68655BE}" dt="2020-02-23T15:58:59.372" v="15" actId="20577"/>
        <pc:sldMkLst>
          <pc:docMk/>
          <pc:sldMk cId="1181841725" sldId="256"/>
        </pc:sldMkLst>
        <pc:spChg chg="mod">
          <ac:chgData name="Hugo Kornelis" userId="6575f6931dc33de0" providerId="LiveId" clId="{E72F504A-E42F-4BC2-BDAF-4FF8C68655BE}" dt="2020-02-23T15:58:59.372" v="15" actId="20577"/>
          <ac:spMkLst>
            <pc:docMk/>
            <pc:sldMk cId="1181841725" sldId="256"/>
            <ac:spMk id="3" creationId="{4EA2195B-14F6-4B4E-81FC-BBDC15C3F5E9}"/>
          </ac:spMkLst>
        </pc:spChg>
      </pc:sldChg>
      <pc:sldChg chg="modSp modAnim">
        <pc:chgData name="Hugo Kornelis" userId="6575f6931dc33de0" providerId="LiveId" clId="{E72F504A-E42F-4BC2-BDAF-4FF8C68655BE}" dt="2020-02-23T16:01:20.774" v="169" actId="20577"/>
        <pc:sldMkLst>
          <pc:docMk/>
          <pc:sldMk cId="363009201" sldId="257"/>
        </pc:sldMkLst>
        <pc:spChg chg="mod">
          <ac:chgData name="Hugo Kornelis" userId="6575f6931dc33de0" providerId="LiveId" clId="{E72F504A-E42F-4BC2-BDAF-4FF8C68655BE}" dt="2020-02-23T15:59:16.434" v="25" actId="20577"/>
          <ac:spMkLst>
            <pc:docMk/>
            <pc:sldMk cId="363009201" sldId="257"/>
            <ac:spMk id="4" creationId="{C092A7E6-3997-4576-8027-235C45DA500A}"/>
          </ac:spMkLst>
        </pc:spChg>
        <pc:spChg chg="mod">
          <ac:chgData name="Hugo Kornelis" userId="6575f6931dc33de0" providerId="LiveId" clId="{E72F504A-E42F-4BC2-BDAF-4FF8C68655BE}" dt="2020-02-23T16:01:20.774" v="169" actId="20577"/>
          <ac:spMkLst>
            <pc:docMk/>
            <pc:sldMk cId="363009201" sldId="257"/>
            <ac:spMk id="5" creationId="{53719454-6B25-4134-90FB-F2E59D311FA6}"/>
          </ac:spMkLst>
        </pc:spChg>
      </pc:sldChg>
      <pc:sldChg chg="del">
        <pc:chgData name="Hugo Kornelis" userId="6575f6931dc33de0" providerId="LiveId" clId="{E72F504A-E42F-4BC2-BDAF-4FF8C68655BE}" dt="2020-02-23T16:02:22.298" v="170" actId="2696"/>
        <pc:sldMkLst>
          <pc:docMk/>
          <pc:sldMk cId="2499596952" sldId="258"/>
        </pc:sldMkLst>
      </pc:sldChg>
      <pc:sldChg chg="del">
        <pc:chgData name="Hugo Kornelis" userId="6575f6931dc33de0" providerId="LiveId" clId="{E72F504A-E42F-4BC2-BDAF-4FF8C68655BE}" dt="2020-02-23T16:02:22.306" v="171" actId="2696"/>
        <pc:sldMkLst>
          <pc:docMk/>
          <pc:sldMk cId="2736936453" sldId="259"/>
        </pc:sldMkLst>
      </pc:sldChg>
      <pc:sldChg chg="del">
        <pc:chgData name="Hugo Kornelis" userId="6575f6931dc33de0" providerId="LiveId" clId="{E72F504A-E42F-4BC2-BDAF-4FF8C68655BE}" dt="2020-02-23T16:02:22.311" v="172" actId="2696"/>
        <pc:sldMkLst>
          <pc:docMk/>
          <pc:sldMk cId="3286197392" sldId="260"/>
        </pc:sldMkLst>
      </pc:sldChg>
      <pc:sldChg chg="del">
        <pc:chgData name="Hugo Kornelis" userId="6575f6931dc33de0" providerId="LiveId" clId="{E72F504A-E42F-4BC2-BDAF-4FF8C68655BE}" dt="2020-02-23T16:02:22.320" v="173" actId="2696"/>
        <pc:sldMkLst>
          <pc:docMk/>
          <pc:sldMk cId="490788479" sldId="261"/>
        </pc:sldMkLst>
      </pc:sldChg>
      <pc:sldChg chg="del">
        <pc:chgData name="Hugo Kornelis" userId="6575f6931dc33de0" providerId="LiveId" clId="{E72F504A-E42F-4BC2-BDAF-4FF8C68655BE}" dt="2020-02-23T16:02:22.328" v="174" actId="2696"/>
        <pc:sldMkLst>
          <pc:docMk/>
          <pc:sldMk cId="2088118776" sldId="262"/>
        </pc:sldMkLst>
      </pc:sldChg>
      <pc:sldChg chg="del">
        <pc:chgData name="Hugo Kornelis" userId="6575f6931dc33de0" providerId="LiveId" clId="{E72F504A-E42F-4BC2-BDAF-4FF8C68655BE}" dt="2020-02-23T16:02:22.343" v="176" actId="2696"/>
        <pc:sldMkLst>
          <pc:docMk/>
          <pc:sldMk cId="2335173226" sldId="263"/>
        </pc:sldMkLst>
      </pc:sldChg>
      <pc:sldChg chg="del">
        <pc:chgData name="Hugo Kornelis" userId="6575f6931dc33de0" providerId="LiveId" clId="{E72F504A-E42F-4BC2-BDAF-4FF8C68655BE}" dt="2020-02-23T16:02:22.350" v="177" actId="2696"/>
        <pc:sldMkLst>
          <pc:docMk/>
          <pc:sldMk cId="3133704407" sldId="264"/>
        </pc:sldMkLst>
      </pc:sldChg>
      <pc:sldChg chg="del">
        <pc:chgData name="Hugo Kornelis" userId="6575f6931dc33de0" providerId="LiveId" clId="{E72F504A-E42F-4BC2-BDAF-4FF8C68655BE}" dt="2020-02-23T16:02:22.354" v="178" actId="2696"/>
        <pc:sldMkLst>
          <pc:docMk/>
          <pc:sldMk cId="2519516673" sldId="265"/>
        </pc:sldMkLst>
      </pc:sldChg>
      <pc:sldChg chg="del">
        <pc:chgData name="Hugo Kornelis" userId="6575f6931dc33de0" providerId="LiveId" clId="{E72F504A-E42F-4BC2-BDAF-4FF8C68655BE}" dt="2020-02-23T16:02:22.369" v="179" actId="2696"/>
        <pc:sldMkLst>
          <pc:docMk/>
          <pc:sldMk cId="3075223514" sldId="266"/>
        </pc:sldMkLst>
      </pc:sldChg>
      <pc:sldChg chg="del">
        <pc:chgData name="Hugo Kornelis" userId="6575f6931dc33de0" providerId="LiveId" clId="{E72F504A-E42F-4BC2-BDAF-4FF8C68655BE}" dt="2020-02-23T16:02:22.383" v="180" actId="2696"/>
        <pc:sldMkLst>
          <pc:docMk/>
          <pc:sldMk cId="3167058196" sldId="267"/>
        </pc:sldMkLst>
      </pc:sldChg>
      <pc:sldChg chg="del">
        <pc:chgData name="Hugo Kornelis" userId="6575f6931dc33de0" providerId="LiveId" clId="{E72F504A-E42F-4BC2-BDAF-4FF8C68655BE}" dt="2020-02-23T16:02:22.388" v="181" actId="2696"/>
        <pc:sldMkLst>
          <pc:docMk/>
          <pc:sldMk cId="3899025579" sldId="268"/>
        </pc:sldMkLst>
      </pc:sldChg>
      <pc:sldChg chg="del">
        <pc:chgData name="Hugo Kornelis" userId="6575f6931dc33de0" providerId="LiveId" clId="{E72F504A-E42F-4BC2-BDAF-4FF8C68655BE}" dt="2020-02-23T16:02:22.393" v="182" actId="2696"/>
        <pc:sldMkLst>
          <pc:docMk/>
          <pc:sldMk cId="2399882456" sldId="269"/>
        </pc:sldMkLst>
      </pc:sldChg>
      <pc:sldChg chg="del">
        <pc:chgData name="Hugo Kornelis" userId="6575f6931dc33de0" providerId="LiveId" clId="{E72F504A-E42F-4BC2-BDAF-4FF8C68655BE}" dt="2020-02-23T16:02:22.397" v="183" actId="2696"/>
        <pc:sldMkLst>
          <pc:docMk/>
          <pc:sldMk cId="1688558824" sldId="270"/>
        </pc:sldMkLst>
      </pc:sldChg>
      <pc:sldChg chg="del">
        <pc:chgData name="Hugo Kornelis" userId="6575f6931dc33de0" providerId="LiveId" clId="{E72F504A-E42F-4BC2-BDAF-4FF8C68655BE}" dt="2020-02-23T16:02:22.403" v="184" actId="2696"/>
        <pc:sldMkLst>
          <pc:docMk/>
          <pc:sldMk cId="3499640419" sldId="271"/>
        </pc:sldMkLst>
      </pc:sldChg>
      <pc:sldChg chg="del">
        <pc:chgData name="Hugo Kornelis" userId="6575f6931dc33de0" providerId="LiveId" clId="{E72F504A-E42F-4BC2-BDAF-4FF8C68655BE}" dt="2020-02-23T16:02:22.409" v="185" actId="2696"/>
        <pc:sldMkLst>
          <pc:docMk/>
          <pc:sldMk cId="4079121019" sldId="272"/>
        </pc:sldMkLst>
      </pc:sldChg>
      <pc:sldChg chg="del">
        <pc:chgData name="Hugo Kornelis" userId="6575f6931dc33de0" providerId="LiveId" clId="{E72F504A-E42F-4BC2-BDAF-4FF8C68655BE}" dt="2020-02-23T16:02:22.336" v="175" actId="2696"/>
        <pc:sldMkLst>
          <pc:docMk/>
          <pc:sldMk cId="2687930606" sldId="273"/>
        </pc:sldMkLst>
      </pc:sldChg>
      <pc:sldChg chg="modSp">
        <pc:chgData name="Hugo Kornelis" userId="6575f6931dc33de0" providerId="LiveId" clId="{E72F504A-E42F-4BC2-BDAF-4FF8C68655BE}" dt="2020-02-26T10:15:46.796" v="3341" actId="20577"/>
        <pc:sldMkLst>
          <pc:docMk/>
          <pc:sldMk cId="2999099414" sldId="274"/>
        </pc:sldMkLst>
        <pc:spChg chg="mod">
          <ac:chgData name="Hugo Kornelis" userId="6575f6931dc33de0" providerId="LiveId" clId="{E72F504A-E42F-4BC2-BDAF-4FF8C68655BE}" dt="2020-02-26T10:15:46.796" v="3341" actId="20577"/>
          <ac:spMkLst>
            <pc:docMk/>
            <pc:sldMk cId="2999099414" sldId="274"/>
            <ac:spMk id="3" creationId="{E6CA982B-E6DE-4060-A547-7F157CED7145}"/>
          </ac:spMkLst>
        </pc:spChg>
      </pc:sldChg>
      <pc:sldChg chg="modSp modAnim">
        <pc:chgData name="Hugo Kornelis" userId="6575f6931dc33de0" providerId="LiveId" clId="{E72F504A-E42F-4BC2-BDAF-4FF8C68655BE}" dt="2020-02-26T10:17:16.223" v="3401"/>
        <pc:sldMkLst>
          <pc:docMk/>
          <pc:sldMk cId="1347406334" sldId="275"/>
        </pc:sldMkLst>
        <pc:spChg chg="mod">
          <ac:chgData name="Hugo Kornelis" userId="6575f6931dc33de0" providerId="LiveId" clId="{E72F504A-E42F-4BC2-BDAF-4FF8C68655BE}" dt="2020-02-26T10:17:16.223" v="3401"/>
          <ac:spMkLst>
            <pc:docMk/>
            <pc:sldMk cId="1347406334" sldId="275"/>
            <ac:spMk id="3" creationId="{E6CA982B-E6DE-4060-A547-7F157CED7145}"/>
          </ac:spMkLst>
        </pc:spChg>
      </pc:sldChg>
      <pc:sldChg chg="addSp delSp modSp add delAnim modAnim">
        <pc:chgData name="Hugo Kornelis" userId="6575f6931dc33de0" providerId="LiveId" clId="{E72F504A-E42F-4BC2-BDAF-4FF8C68655BE}" dt="2020-02-23T16:51:12.995" v="861" actId="114"/>
        <pc:sldMkLst>
          <pc:docMk/>
          <pc:sldMk cId="2877854630" sldId="276"/>
        </pc:sldMkLst>
        <pc:spChg chg="mod">
          <ac:chgData name="Hugo Kornelis" userId="6575f6931dc33de0" providerId="LiveId" clId="{E72F504A-E42F-4BC2-BDAF-4FF8C68655BE}" dt="2020-02-23T16:02:46.844" v="221" actId="20577"/>
          <ac:spMkLst>
            <pc:docMk/>
            <pc:sldMk cId="2877854630" sldId="276"/>
            <ac:spMk id="4" creationId="{C092A7E6-3997-4576-8027-235C45DA500A}"/>
          </ac:spMkLst>
        </pc:spChg>
        <pc:spChg chg="mod">
          <ac:chgData name="Hugo Kornelis" userId="6575f6931dc33de0" providerId="LiveId" clId="{E72F504A-E42F-4BC2-BDAF-4FF8C68655BE}" dt="2020-02-23T16:51:12.995" v="861" actId="114"/>
          <ac:spMkLst>
            <pc:docMk/>
            <pc:sldMk cId="2877854630" sldId="276"/>
            <ac:spMk id="5" creationId="{53719454-6B25-4134-90FB-F2E59D311FA6}"/>
          </ac:spMkLst>
        </pc:spChg>
        <pc:picChg chg="add del mod">
          <ac:chgData name="Hugo Kornelis" userId="6575f6931dc33de0" providerId="LiveId" clId="{E72F504A-E42F-4BC2-BDAF-4FF8C68655BE}" dt="2020-02-23T16:43:24.158" v="624" actId="478"/>
          <ac:picMkLst>
            <pc:docMk/>
            <pc:sldMk cId="2877854630" sldId="276"/>
            <ac:picMk id="2" creationId="{D7173FD4-7267-4ABB-A448-43454A1E8A1C}"/>
          </ac:picMkLst>
        </pc:picChg>
        <pc:picChg chg="add del mod">
          <ac:chgData name="Hugo Kornelis" userId="6575f6931dc33de0" providerId="LiveId" clId="{E72F504A-E42F-4BC2-BDAF-4FF8C68655BE}" dt="2020-02-23T16:36:09.292" v="584" actId="478"/>
          <ac:picMkLst>
            <pc:docMk/>
            <pc:sldMk cId="2877854630" sldId="276"/>
            <ac:picMk id="3" creationId="{0C0DF603-897F-417E-984F-FB1893717133}"/>
          </ac:picMkLst>
        </pc:picChg>
        <pc:picChg chg="add del mod">
          <ac:chgData name="Hugo Kornelis" userId="6575f6931dc33de0" providerId="LiveId" clId="{E72F504A-E42F-4BC2-BDAF-4FF8C68655BE}" dt="2020-02-23T16:43:24.955" v="625" actId="478"/>
          <ac:picMkLst>
            <pc:docMk/>
            <pc:sldMk cId="2877854630" sldId="276"/>
            <ac:picMk id="7" creationId="{05B24103-F0BE-47F8-AC3A-2B8876823B88}"/>
          </ac:picMkLst>
        </pc:picChg>
      </pc:sldChg>
      <pc:sldChg chg="modSp add del modAnim">
        <pc:chgData name="Hugo Kornelis" userId="6575f6931dc33de0" providerId="LiveId" clId="{E72F504A-E42F-4BC2-BDAF-4FF8C68655BE}" dt="2020-02-23T16:34:07.103" v="572" actId="2696"/>
        <pc:sldMkLst>
          <pc:docMk/>
          <pc:sldMk cId="1808783289" sldId="277"/>
        </pc:sldMkLst>
        <pc:spChg chg="mod">
          <ac:chgData name="Hugo Kornelis" userId="6575f6931dc33de0" providerId="LiveId" clId="{E72F504A-E42F-4BC2-BDAF-4FF8C68655BE}" dt="2020-02-23T16:33:34.433" v="567" actId="6549"/>
          <ac:spMkLst>
            <pc:docMk/>
            <pc:sldMk cId="1808783289" sldId="277"/>
            <ac:spMk id="5" creationId="{53719454-6B25-4134-90FB-F2E59D311FA6}"/>
          </ac:spMkLst>
        </pc:spChg>
        <pc:picChg chg="mod">
          <ac:chgData name="Hugo Kornelis" userId="6575f6931dc33de0" providerId="LiveId" clId="{E72F504A-E42F-4BC2-BDAF-4FF8C68655BE}" dt="2020-02-23T16:34:03.431" v="569" actId="1076"/>
          <ac:picMkLst>
            <pc:docMk/>
            <pc:sldMk cId="1808783289" sldId="277"/>
            <ac:picMk id="2" creationId="{D7173FD4-7267-4ABB-A448-43454A1E8A1C}"/>
          </ac:picMkLst>
        </pc:picChg>
      </pc:sldChg>
      <pc:sldChg chg="delSp modSp add modAnim">
        <pc:chgData name="Hugo Kornelis" userId="6575f6931dc33de0" providerId="LiveId" clId="{E72F504A-E42F-4BC2-BDAF-4FF8C68655BE}" dt="2020-02-26T09:45:53.547" v="2066"/>
        <pc:sldMkLst>
          <pc:docMk/>
          <pc:sldMk cId="1835811039" sldId="277"/>
        </pc:sldMkLst>
        <pc:spChg chg="mod">
          <ac:chgData name="Hugo Kornelis" userId="6575f6931dc33de0" providerId="LiveId" clId="{E72F504A-E42F-4BC2-BDAF-4FF8C68655BE}" dt="2020-02-23T17:00:32.018" v="1006" actId="20577"/>
          <ac:spMkLst>
            <pc:docMk/>
            <pc:sldMk cId="1835811039" sldId="277"/>
            <ac:spMk id="5" creationId="{53719454-6B25-4134-90FB-F2E59D311FA6}"/>
          </ac:spMkLst>
        </pc:spChg>
        <pc:picChg chg="del">
          <ac:chgData name="Hugo Kornelis" userId="6575f6931dc33de0" providerId="LiveId" clId="{E72F504A-E42F-4BC2-BDAF-4FF8C68655BE}" dt="2020-02-23T16:39:44.641" v="592" actId="478"/>
          <ac:picMkLst>
            <pc:docMk/>
            <pc:sldMk cId="1835811039" sldId="277"/>
            <ac:picMk id="2" creationId="{D7173FD4-7267-4ABB-A448-43454A1E8A1C}"/>
          </ac:picMkLst>
        </pc:picChg>
        <pc:picChg chg="del">
          <ac:chgData name="Hugo Kornelis" userId="6575f6931dc33de0" providerId="LiveId" clId="{E72F504A-E42F-4BC2-BDAF-4FF8C68655BE}" dt="2020-02-23T16:39:45.688" v="593" actId="478"/>
          <ac:picMkLst>
            <pc:docMk/>
            <pc:sldMk cId="1835811039" sldId="277"/>
            <ac:picMk id="7" creationId="{05B24103-F0BE-47F8-AC3A-2B8876823B88}"/>
          </ac:picMkLst>
        </pc:picChg>
      </pc:sldChg>
      <pc:sldChg chg="add del">
        <pc:chgData name="Hugo Kornelis" userId="6575f6931dc33de0" providerId="LiveId" clId="{E72F504A-E42F-4BC2-BDAF-4FF8C68655BE}" dt="2020-02-23T16:32:24.209" v="562" actId="2696"/>
        <pc:sldMkLst>
          <pc:docMk/>
          <pc:sldMk cId="1899537138" sldId="277"/>
        </pc:sldMkLst>
      </pc:sldChg>
      <pc:sldChg chg="addSp modSp add modAnim">
        <pc:chgData name="Hugo Kornelis" userId="6575f6931dc33de0" providerId="LiveId" clId="{E72F504A-E42F-4BC2-BDAF-4FF8C68655BE}" dt="2020-02-23T16:57:40.499" v="865"/>
        <pc:sldMkLst>
          <pc:docMk/>
          <pc:sldMk cId="593629329" sldId="278"/>
        </pc:sldMkLst>
        <pc:spChg chg="mod">
          <ac:chgData name="Hugo Kornelis" userId="6575f6931dc33de0" providerId="LiveId" clId="{E72F504A-E42F-4BC2-BDAF-4FF8C68655BE}" dt="2020-02-23T16:45:35.274" v="696" actId="20577"/>
          <ac:spMkLst>
            <pc:docMk/>
            <pc:sldMk cId="593629329" sldId="278"/>
            <ac:spMk id="5" creationId="{53719454-6B25-4134-90FB-F2E59D311FA6}"/>
          </ac:spMkLst>
        </pc:spChg>
        <pc:spChg chg="add mod">
          <ac:chgData name="Hugo Kornelis" userId="6575f6931dc33de0" providerId="LiveId" clId="{E72F504A-E42F-4BC2-BDAF-4FF8C68655BE}" dt="2020-02-23T16:47:13.283" v="700" actId="14100"/>
          <ac:spMkLst>
            <pc:docMk/>
            <pc:sldMk cId="593629329" sldId="278"/>
            <ac:spMk id="8" creationId="{1F00DF34-6583-4C81-98F1-77A854DC91F3}"/>
          </ac:spMkLst>
        </pc:spChg>
        <pc:spChg chg="add mod">
          <ac:chgData name="Hugo Kornelis" userId="6575f6931dc33de0" providerId="LiveId" clId="{E72F504A-E42F-4BC2-BDAF-4FF8C68655BE}" dt="2020-02-23T16:47:40.205" v="709" actId="1037"/>
          <ac:spMkLst>
            <pc:docMk/>
            <pc:sldMk cId="593629329" sldId="278"/>
            <ac:spMk id="9" creationId="{7036ADE1-83F9-4DAC-AF69-101C07D854AC}"/>
          </ac:spMkLst>
        </pc:spChg>
        <pc:spChg chg="add mod">
          <ac:chgData name="Hugo Kornelis" userId="6575f6931dc33de0" providerId="LiveId" clId="{E72F504A-E42F-4BC2-BDAF-4FF8C68655BE}" dt="2020-02-23T16:48:33.244" v="711" actId="571"/>
          <ac:spMkLst>
            <pc:docMk/>
            <pc:sldMk cId="593629329" sldId="278"/>
            <ac:spMk id="10" creationId="{5696DF92-ABC0-42CE-B6B9-049F45C2BE12}"/>
          </ac:spMkLst>
        </pc:spChg>
        <pc:picChg chg="mod">
          <ac:chgData name="Hugo Kornelis" userId="6575f6931dc33de0" providerId="LiveId" clId="{E72F504A-E42F-4BC2-BDAF-4FF8C68655BE}" dt="2020-02-23T16:48:37.103" v="715" actId="1035"/>
          <ac:picMkLst>
            <pc:docMk/>
            <pc:sldMk cId="593629329" sldId="278"/>
            <ac:picMk id="7" creationId="{05B24103-F0BE-47F8-AC3A-2B8876823B88}"/>
          </ac:picMkLst>
        </pc:picChg>
      </pc:sldChg>
      <pc:sldChg chg="addSp delSp modSp add modAnim">
        <pc:chgData name="Hugo Kornelis" userId="6575f6931dc33de0" providerId="LiveId" clId="{E72F504A-E42F-4BC2-BDAF-4FF8C68655BE}" dt="2020-02-23T17:11:50.479" v="1448" actId="6549"/>
        <pc:sldMkLst>
          <pc:docMk/>
          <pc:sldMk cId="4231888415" sldId="279"/>
        </pc:sldMkLst>
        <pc:spChg chg="add del mod">
          <ac:chgData name="Hugo Kornelis" userId="6575f6931dc33de0" providerId="LiveId" clId="{E72F504A-E42F-4BC2-BDAF-4FF8C68655BE}" dt="2020-02-23T17:11:43.512" v="1444"/>
          <ac:spMkLst>
            <pc:docMk/>
            <pc:sldMk cId="4231888415" sldId="279"/>
            <ac:spMk id="2" creationId="{234E6C35-4914-4EC6-8230-66F7B88E9205}"/>
          </ac:spMkLst>
        </pc:spChg>
        <pc:spChg chg="mod">
          <ac:chgData name="Hugo Kornelis" userId="6575f6931dc33de0" providerId="LiveId" clId="{E72F504A-E42F-4BC2-BDAF-4FF8C68655BE}" dt="2020-02-23T17:11:50.479" v="1448" actId="6549"/>
          <ac:spMkLst>
            <pc:docMk/>
            <pc:sldMk cId="4231888415" sldId="279"/>
            <ac:spMk id="5" creationId="{53719454-6B25-4134-90FB-F2E59D311FA6}"/>
          </ac:spMkLst>
        </pc:spChg>
      </pc:sldChg>
      <pc:sldChg chg="add modAnim">
        <pc:chgData name="Hugo Kornelis" userId="6575f6931dc33de0" providerId="LiveId" clId="{E72F504A-E42F-4BC2-BDAF-4FF8C68655BE}" dt="2020-02-23T17:11:59.776" v="1449"/>
        <pc:sldMkLst>
          <pc:docMk/>
          <pc:sldMk cId="790279058" sldId="280"/>
        </pc:sldMkLst>
      </pc:sldChg>
      <pc:sldChg chg="modSp add modAnim">
        <pc:chgData name="Hugo Kornelis" userId="6575f6931dc33de0" providerId="LiveId" clId="{E72F504A-E42F-4BC2-BDAF-4FF8C68655BE}" dt="2020-02-23T17:15:39.719" v="1738" actId="20577"/>
        <pc:sldMkLst>
          <pc:docMk/>
          <pc:sldMk cId="1670738520" sldId="281"/>
        </pc:sldMkLst>
        <pc:spChg chg="mod">
          <ac:chgData name="Hugo Kornelis" userId="6575f6931dc33de0" providerId="LiveId" clId="{E72F504A-E42F-4BC2-BDAF-4FF8C68655BE}" dt="2020-02-23T17:15:39.719" v="1738" actId="20577"/>
          <ac:spMkLst>
            <pc:docMk/>
            <pc:sldMk cId="1670738520" sldId="281"/>
            <ac:spMk id="5" creationId="{53719454-6B25-4134-90FB-F2E59D311FA6}"/>
          </ac:spMkLst>
        </pc:spChg>
      </pc:sldChg>
      <pc:sldChg chg="add del">
        <pc:chgData name="Hugo Kornelis" userId="6575f6931dc33de0" providerId="LiveId" clId="{E72F504A-E42F-4BC2-BDAF-4FF8C68655BE}" dt="2020-02-23T17:11:46.714" v="1447"/>
        <pc:sldMkLst>
          <pc:docMk/>
          <pc:sldMk cId="3599019912" sldId="281"/>
        </pc:sldMkLst>
      </pc:sldChg>
      <pc:sldChg chg="addSp delSp modSp add modAnim">
        <pc:chgData name="Hugo Kornelis" userId="6575f6931dc33de0" providerId="LiveId" clId="{E72F504A-E42F-4BC2-BDAF-4FF8C68655BE}" dt="2020-02-23T17:34:20.642" v="2064" actId="1035"/>
        <pc:sldMkLst>
          <pc:docMk/>
          <pc:sldMk cId="165892393" sldId="282"/>
        </pc:sldMkLst>
        <pc:spChg chg="mod">
          <ac:chgData name="Hugo Kornelis" userId="6575f6931dc33de0" providerId="LiveId" clId="{E72F504A-E42F-4BC2-BDAF-4FF8C68655BE}" dt="2020-02-23T17:19:07.330" v="1963" actId="20577"/>
          <ac:spMkLst>
            <pc:docMk/>
            <pc:sldMk cId="165892393" sldId="282"/>
            <ac:spMk id="5" creationId="{53719454-6B25-4134-90FB-F2E59D311FA6}"/>
          </ac:spMkLst>
        </pc:spChg>
        <pc:spChg chg="add mod">
          <ac:chgData name="Hugo Kornelis" userId="6575f6931dc33de0" providerId="LiveId" clId="{E72F504A-E42F-4BC2-BDAF-4FF8C68655BE}" dt="2020-02-23T17:33:06.486" v="2046" actId="1076"/>
          <ac:spMkLst>
            <pc:docMk/>
            <pc:sldMk cId="165892393" sldId="282"/>
            <ac:spMk id="7" creationId="{CA79419C-836D-4E4B-B4CA-C3F61AB402B7}"/>
          </ac:spMkLst>
        </pc:spChg>
        <pc:spChg chg="add mod">
          <ac:chgData name="Hugo Kornelis" userId="6575f6931dc33de0" providerId="LiveId" clId="{E72F504A-E42F-4BC2-BDAF-4FF8C68655BE}" dt="2020-02-23T17:34:20.642" v="2064" actId="1035"/>
          <ac:spMkLst>
            <pc:docMk/>
            <pc:sldMk cId="165892393" sldId="282"/>
            <ac:spMk id="8" creationId="{BFC7BF82-5946-4049-B9CB-A45F5A842389}"/>
          </ac:spMkLst>
        </pc:spChg>
        <pc:spChg chg="add mod">
          <ac:chgData name="Hugo Kornelis" userId="6575f6931dc33de0" providerId="LiveId" clId="{E72F504A-E42F-4BC2-BDAF-4FF8C68655BE}" dt="2020-02-23T17:27:33.572" v="2000" actId="1035"/>
          <ac:spMkLst>
            <pc:docMk/>
            <pc:sldMk cId="165892393" sldId="282"/>
            <ac:spMk id="9" creationId="{7DCCF21E-D39C-4B6D-B492-862B8A98FCBD}"/>
          </ac:spMkLst>
        </pc:spChg>
        <pc:spChg chg="add mod">
          <ac:chgData name="Hugo Kornelis" userId="6575f6931dc33de0" providerId="LiveId" clId="{E72F504A-E42F-4BC2-BDAF-4FF8C68655BE}" dt="2020-02-23T17:31:17.439" v="2026" actId="1035"/>
          <ac:spMkLst>
            <pc:docMk/>
            <pc:sldMk cId="165892393" sldId="282"/>
            <ac:spMk id="16" creationId="{9CF3DDC4-E59F-4FF3-A69E-96776A7B817D}"/>
          </ac:spMkLst>
        </pc:spChg>
        <pc:spChg chg="add mod">
          <ac:chgData name="Hugo Kornelis" userId="6575f6931dc33de0" providerId="LiveId" clId="{E72F504A-E42F-4BC2-BDAF-4FF8C68655BE}" dt="2020-02-23T17:32:46.314" v="2042" actId="1076"/>
          <ac:spMkLst>
            <pc:docMk/>
            <pc:sldMk cId="165892393" sldId="282"/>
            <ac:spMk id="17" creationId="{53AE315C-C544-4D6F-A40F-7279E4651630}"/>
          </ac:spMkLst>
        </pc:spChg>
        <pc:picChg chg="add mod">
          <ac:chgData name="Hugo Kornelis" userId="6575f6931dc33de0" providerId="LiveId" clId="{E72F504A-E42F-4BC2-BDAF-4FF8C68655BE}" dt="2020-02-23T17:25:28.345" v="1985" actId="1076"/>
          <ac:picMkLst>
            <pc:docMk/>
            <pc:sldMk cId="165892393" sldId="282"/>
            <ac:picMk id="2" creationId="{CF7A2211-9DD8-4B8D-9FB6-0034DB9A3EB4}"/>
          </ac:picMkLst>
        </pc:picChg>
        <pc:picChg chg="add del mod">
          <ac:chgData name="Hugo Kornelis" userId="6575f6931dc33de0" providerId="LiveId" clId="{E72F504A-E42F-4BC2-BDAF-4FF8C68655BE}" dt="2020-02-23T17:23:00.382" v="1975" actId="478"/>
          <ac:picMkLst>
            <pc:docMk/>
            <pc:sldMk cId="165892393" sldId="282"/>
            <ac:picMk id="3" creationId="{5D42E12A-66C4-4005-8061-BEA4A91953A7}"/>
          </ac:picMkLst>
        </pc:picChg>
        <pc:picChg chg="add mod">
          <ac:chgData name="Hugo Kornelis" userId="6575f6931dc33de0" providerId="LiveId" clId="{E72F504A-E42F-4BC2-BDAF-4FF8C68655BE}" dt="2020-02-23T17:24:53.284" v="1982" actId="1076"/>
          <ac:picMkLst>
            <pc:docMk/>
            <pc:sldMk cId="165892393" sldId="282"/>
            <ac:picMk id="1026" creationId="{80EDC693-2300-4B04-A4A3-D4991BC7432D}"/>
          </ac:picMkLst>
        </pc:picChg>
        <pc:cxnChg chg="add mod">
          <ac:chgData name="Hugo Kornelis" userId="6575f6931dc33de0" providerId="LiveId" clId="{E72F504A-E42F-4BC2-BDAF-4FF8C68655BE}" dt="2020-02-23T17:33:16.476" v="2049" actId="14100"/>
          <ac:cxnSpMkLst>
            <pc:docMk/>
            <pc:sldMk cId="165892393" sldId="282"/>
            <ac:cxnSpMk id="11" creationId="{5C724DD8-7C06-44DE-B3A1-724342FEC827}"/>
          </ac:cxnSpMkLst>
        </pc:cxnChg>
        <pc:cxnChg chg="add mod">
          <ac:chgData name="Hugo Kornelis" userId="6575f6931dc33de0" providerId="LiveId" clId="{E72F504A-E42F-4BC2-BDAF-4FF8C68655BE}" dt="2020-02-23T17:34:20.642" v="2064" actId="1035"/>
          <ac:cxnSpMkLst>
            <pc:docMk/>
            <pc:sldMk cId="165892393" sldId="282"/>
            <ac:cxnSpMk id="13" creationId="{5254E888-D1F7-4175-825C-CE565F601191}"/>
          </ac:cxnSpMkLst>
        </pc:cxnChg>
        <pc:cxnChg chg="add mod">
          <ac:chgData name="Hugo Kornelis" userId="6575f6931dc33de0" providerId="LiveId" clId="{E72F504A-E42F-4BC2-BDAF-4FF8C68655BE}" dt="2020-02-23T17:33:52.898" v="2058" actId="14100"/>
          <ac:cxnSpMkLst>
            <pc:docMk/>
            <pc:sldMk cId="165892393" sldId="282"/>
            <ac:cxnSpMk id="23" creationId="{C87283D4-BF17-4A2B-92C4-8DB2CCEBC08E}"/>
          </ac:cxnSpMkLst>
        </pc:cxnChg>
        <pc:cxnChg chg="add mod">
          <ac:chgData name="Hugo Kornelis" userId="6575f6931dc33de0" providerId="LiveId" clId="{E72F504A-E42F-4BC2-BDAF-4FF8C68655BE}" dt="2020-02-23T17:34:20.642" v="2064" actId="1035"/>
          <ac:cxnSpMkLst>
            <pc:docMk/>
            <pc:sldMk cId="165892393" sldId="282"/>
            <ac:cxnSpMk id="24" creationId="{5571135C-CB0F-47FC-A44C-91F75CEE6D1B}"/>
          </ac:cxnSpMkLst>
        </pc:cxnChg>
        <pc:cxnChg chg="add mod">
          <ac:chgData name="Hugo Kornelis" userId="6575f6931dc33de0" providerId="LiveId" clId="{E72F504A-E42F-4BC2-BDAF-4FF8C68655BE}" dt="2020-02-23T17:34:02.414" v="2062" actId="14100"/>
          <ac:cxnSpMkLst>
            <pc:docMk/>
            <pc:sldMk cId="165892393" sldId="282"/>
            <ac:cxnSpMk id="29" creationId="{3FADB3D8-5500-4B23-B47D-427D0DB3D3CD}"/>
          </ac:cxnSpMkLst>
        </pc:cxnChg>
      </pc:sldChg>
      <pc:sldChg chg="delSp modSp add modAnim">
        <pc:chgData name="Hugo Kornelis" userId="6575f6931dc33de0" providerId="LiveId" clId="{E72F504A-E42F-4BC2-BDAF-4FF8C68655BE}" dt="2020-02-26T10:01:14.640" v="2534" actId="6549"/>
        <pc:sldMkLst>
          <pc:docMk/>
          <pc:sldMk cId="1909242212" sldId="283"/>
        </pc:sldMkLst>
        <pc:spChg chg="mod">
          <ac:chgData name="Hugo Kornelis" userId="6575f6931dc33de0" providerId="LiveId" clId="{E72F504A-E42F-4BC2-BDAF-4FF8C68655BE}" dt="2020-02-26T10:00:55.479" v="2531" actId="6549"/>
          <ac:spMkLst>
            <pc:docMk/>
            <pc:sldMk cId="1909242212" sldId="283"/>
            <ac:spMk id="5" creationId="{53719454-6B25-4134-90FB-F2E59D311FA6}"/>
          </ac:spMkLst>
        </pc:spChg>
        <pc:spChg chg="del">
          <ac:chgData name="Hugo Kornelis" userId="6575f6931dc33de0" providerId="LiveId" clId="{E72F504A-E42F-4BC2-BDAF-4FF8C68655BE}" dt="2020-02-26T09:50:58.710" v="2068" actId="478"/>
          <ac:spMkLst>
            <pc:docMk/>
            <pc:sldMk cId="1909242212" sldId="283"/>
            <ac:spMk id="7" creationId="{CA79419C-836D-4E4B-B4CA-C3F61AB402B7}"/>
          </ac:spMkLst>
        </pc:spChg>
        <pc:spChg chg="del">
          <ac:chgData name="Hugo Kornelis" userId="6575f6931dc33de0" providerId="LiveId" clId="{E72F504A-E42F-4BC2-BDAF-4FF8C68655BE}" dt="2020-02-26T09:50:58.710" v="2068" actId="478"/>
          <ac:spMkLst>
            <pc:docMk/>
            <pc:sldMk cId="1909242212" sldId="283"/>
            <ac:spMk id="8" creationId="{BFC7BF82-5946-4049-B9CB-A45F5A842389}"/>
          </ac:spMkLst>
        </pc:spChg>
        <pc:spChg chg="del">
          <ac:chgData name="Hugo Kornelis" userId="6575f6931dc33de0" providerId="LiveId" clId="{E72F504A-E42F-4BC2-BDAF-4FF8C68655BE}" dt="2020-02-26T09:50:58.710" v="2068" actId="478"/>
          <ac:spMkLst>
            <pc:docMk/>
            <pc:sldMk cId="1909242212" sldId="283"/>
            <ac:spMk id="9" creationId="{7DCCF21E-D39C-4B6D-B492-862B8A98FCBD}"/>
          </ac:spMkLst>
        </pc:spChg>
        <pc:spChg chg="del">
          <ac:chgData name="Hugo Kornelis" userId="6575f6931dc33de0" providerId="LiveId" clId="{E72F504A-E42F-4BC2-BDAF-4FF8C68655BE}" dt="2020-02-26T09:50:58.710" v="2068" actId="478"/>
          <ac:spMkLst>
            <pc:docMk/>
            <pc:sldMk cId="1909242212" sldId="283"/>
            <ac:spMk id="16" creationId="{9CF3DDC4-E59F-4FF3-A69E-96776A7B817D}"/>
          </ac:spMkLst>
        </pc:spChg>
        <pc:spChg chg="del">
          <ac:chgData name="Hugo Kornelis" userId="6575f6931dc33de0" providerId="LiveId" clId="{E72F504A-E42F-4BC2-BDAF-4FF8C68655BE}" dt="2020-02-26T09:50:58.710" v="2068" actId="478"/>
          <ac:spMkLst>
            <pc:docMk/>
            <pc:sldMk cId="1909242212" sldId="283"/>
            <ac:spMk id="17" creationId="{53AE315C-C544-4D6F-A40F-7279E4651630}"/>
          </ac:spMkLst>
        </pc:spChg>
        <pc:picChg chg="del">
          <ac:chgData name="Hugo Kornelis" userId="6575f6931dc33de0" providerId="LiveId" clId="{E72F504A-E42F-4BC2-BDAF-4FF8C68655BE}" dt="2020-02-26T09:50:58.710" v="2068" actId="478"/>
          <ac:picMkLst>
            <pc:docMk/>
            <pc:sldMk cId="1909242212" sldId="283"/>
            <ac:picMk id="2" creationId="{CF7A2211-9DD8-4B8D-9FB6-0034DB9A3EB4}"/>
          </ac:picMkLst>
        </pc:picChg>
        <pc:picChg chg="del">
          <ac:chgData name="Hugo Kornelis" userId="6575f6931dc33de0" providerId="LiveId" clId="{E72F504A-E42F-4BC2-BDAF-4FF8C68655BE}" dt="2020-02-26T09:50:58.710" v="2068" actId="478"/>
          <ac:picMkLst>
            <pc:docMk/>
            <pc:sldMk cId="1909242212" sldId="283"/>
            <ac:picMk id="1026" creationId="{80EDC693-2300-4B04-A4A3-D4991BC7432D}"/>
          </ac:picMkLst>
        </pc:picChg>
        <pc:cxnChg chg="del">
          <ac:chgData name="Hugo Kornelis" userId="6575f6931dc33de0" providerId="LiveId" clId="{E72F504A-E42F-4BC2-BDAF-4FF8C68655BE}" dt="2020-02-26T09:50:58.710" v="2068" actId="478"/>
          <ac:cxnSpMkLst>
            <pc:docMk/>
            <pc:sldMk cId="1909242212" sldId="283"/>
            <ac:cxnSpMk id="11" creationId="{5C724DD8-7C06-44DE-B3A1-724342FEC827}"/>
          </ac:cxnSpMkLst>
        </pc:cxnChg>
        <pc:cxnChg chg="del">
          <ac:chgData name="Hugo Kornelis" userId="6575f6931dc33de0" providerId="LiveId" clId="{E72F504A-E42F-4BC2-BDAF-4FF8C68655BE}" dt="2020-02-26T09:50:58.710" v="2068" actId="478"/>
          <ac:cxnSpMkLst>
            <pc:docMk/>
            <pc:sldMk cId="1909242212" sldId="283"/>
            <ac:cxnSpMk id="13" creationId="{5254E888-D1F7-4175-825C-CE565F601191}"/>
          </ac:cxnSpMkLst>
        </pc:cxnChg>
        <pc:cxnChg chg="del">
          <ac:chgData name="Hugo Kornelis" userId="6575f6931dc33de0" providerId="LiveId" clId="{E72F504A-E42F-4BC2-BDAF-4FF8C68655BE}" dt="2020-02-26T09:50:58.710" v="2068" actId="478"/>
          <ac:cxnSpMkLst>
            <pc:docMk/>
            <pc:sldMk cId="1909242212" sldId="283"/>
            <ac:cxnSpMk id="23" creationId="{C87283D4-BF17-4A2B-92C4-8DB2CCEBC08E}"/>
          </ac:cxnSpMkLst>
        </pc:cxnChg>
        <pc:cxnChg chg="del">
          <ac:chgData name="Hugo Kornelis" userId="6575f6931dc33de0" providerId="LiveId" clId="{E72F504A-E42F-4BC2-BDAF-4FF8C68655BE}" dt="2020-02-26T09:50:58.710" v="2068" actId="478"/>
          <ac:cxnSpMkLst>
            <pc:docMk/>
            <pc:sldMk cId="1909242212" sldId="283"/>
            <ac:cxnSpMk id="24" creationId="{5571135C-CB0F-47FC-A44C-91F75CEE6D1B}"/>
          </ac:cxnSpMkLst>
        </pc:cxnChg>
        <pc:cxnChg chg="del">
          <ac:chgData name="Hugo Kornelis" userId="6575f6931dc33de0" providerId="LiveId" clId="{E72F504A-E42F-4BC2-BDAF-4FF8C68655BE}" dt="2020-02-26T09:50:58.710" v="2068" actId="478"/>
          <ac:cxnSpMkLst>
            <pc:docMk/>
            <pc:sldMk cId="1909242212" sldId="283"/>
            <ac:cxnSpMk id="29" creationId="{3FADB3D8-5500-4B23-B47D-427D0DB3D3CD}"/>
          </ac:cxnSpMkLst>
        </pc:cxnChg>
      </pc:sldChg>
      <pc:sldChg chg="add modAnim">
        <pc:chgData name="Hugo Kornelis" userId="6575f6931dc33de0" providerId="LiveId" clId="{E72F504A-E42F-4BC2-BDAF-4FF8C68655BE}" dt="2020-02-26T10:00:29.615" v="2529"/>
        <pc:sldMkLst>
          <pc:docMk/>
          <pc:sldMk cId="690337280" sldId="284"/>
        </pc:sldMkLst>
      </pc:sldChg>
      <pc:sldChg chg="modSp add">
        <pc:chgData name="Hugo Kornelis" userId="6575f6931dc33de0" providerId="LiveId" clId="{E72F504A-E42F-4BC2-BDAF-4FF8C68655BE}" dt="2020-02-26T10:06:21.018" v="2664" actId="20577"/>
        <pc:sldMkLst>
          <pc:docMk/>
          <pc:sldMk cId="430021576" sldId="285"/>
        </pc:sldMkLst>
        <pc:spChg chg="mod">
          <ac:chgData name="Hugo Kornelis" userId="6575f6931dc33de0" providerId="LiveId" clId="{E72F504A-E42F-4BC2-BDAF-4FF8C68655BE}" dt="2020-02-26T10:06:21.018" v="2664" actId="20577"/>
          <ac:spMkLst>
            <pc:docMk/>
            <pc:sldMk cId="430021576" sldId="285"/>
            <ac:spMk id="5" creationId="{53719454-6B25-4134-90FB-F2E59D311FA6}"/>
          </ac:spMkLst>
        </pc:spChg>
      </pc:sldChg>
      <pc:sldChg chg="add del modAnim">
        <pc:chgData name="Hugo Kornelis" userId="6575f6931dc33de0" providerId="LiveId" clId="{E72F504A-E42F-4BC2-BDAF-4FF8C68655BE}" dt="2020-02-26T10:01:17.351" v="2535"/>
        <pc:sldMkLst>
          <pc:docMk/>
          <pc:sldMk cId="4085250236" sldId="285"/>
        </pc:sldMkLst>
      </pc:sldChg>
      <pc:sldChg chg="modSp add modAnim">
        <pc:chgData name="Hugo Kornelis" userId="6575f6931dc33de0" providerId="LiveId" clId="{E72F504A-E42F-4BC2-BDAF-4FF8C68655BE}" dt="2020-02-26T10:12:04.604" v="3063" actId="20577"/>
        <pc:sldMkLst>
          <pc:docMk/>
          <pc:sldMk cId="3795485137" sldId="286"/>
        </pc:sldMkLst>
        <pc:spChg chg="mod">
          <ac:chgData name="Hugo Kornelis" userId="6575f6931dc33de0" providerId="LiveId" clId="{E72F504A-E42F-4BC2-BDAF-4FF8C68655BE}" dt="2020-02-26T10:12:04.604" v="3063" actId="20577"/>
          <ac:spMkLst>
            <pc:docMk/>
            <pc:sldMk cId="3795485137" sldId="286"/>
            <ac:spMk id="5" creationId="{53719454-6B25-4134-90FB-F2E59D311FA6}"/>
          </ac:spMkLst>
        </pc:spChg>
      </pc:sldChg>
      <pc:sldChg chg="addSp modSp add modAnim">
        <pc:chgData name="Hugo Kornelis" userId="6575f6931dc33de0" providerId="LiveId" clId="{E72F504A-E42F-4BC2-BDAF-4FF8C68655BE}" dt="2020-02-26T10:44:10.221" v="3503" actId="122"/>
        <pc:sldMkLst>
          <pc:docMk/>
          <pc:sldMk cId="1320273124" sldId="287"/>
        </pc:sldMkLst>
        <pc:spChg chg="mod">
          <ac:chgData name="Hugo Kornelis" userId="6575f6931dc33de0" providerId="LiveId" clId="{E72F504A-E42F-4BC2-BDAF-4FF8C68655BE}" dt="2020-02-26T10:43:44.071" v="3445" actId="20577"/>
          <ac:spMkLst>
            <pc:docMk/>
            <pc:sldMk cId="1320273124" sldId="287"/>
            <ac:spMk id="5" creationId="{53719454-6B25-4134-90FB-F2E59D311FA6}"/>
          </ac:spMkLst>
        </pc:spChg>
        <pc:spChg chg="add mod">
          <ac:chgData name="Hugo Kornelis" userId="6575f6931dc33de0" providerId="LiveId" clId="{E72F504A-E42F-4BC2-BDAF-4FF8C68655BE}" dt="2020-02-26T10:44:10.221" v="3503" actId="122"/>
          <ac:spMkLst>
            <pc:docMk/>
            <pc:sldMk cId="1320273124" sldId="287"/>
            <ac:spMk id="7" creationId="{BFA02AAE-EA29-4028-ACFC-B6378E1DA43D}"/>
          </ac:spMkLst>
        </pc:spChg>
      </pc:sldChg>
      <pc:sldMasterChg chg="modSp">
        <pc:chgData name="Hugo Kornelis" userId="6575f6931dc33de0" providerId="LiveId" clId="{E72F504A-E42F-4BC2-BDAF-4FF8C68655BE}" dt="2020-02-23T16:53:10.285" v="863" actId="114"/>
        <pc:sldMasterMkLst>
          <pc:docMk/>
          <pc:sldMasterMk cId="830231302" sldId="2147483708"/>
        </pc:sldMasterMkLst>
        <pc:spChg chg="mod">
          <ac:chgData name="Hugo Kornelis" userId="6575f6931dc33de0" providerId="LiveId" clId="{E72F504A-E42F-4BC2-BDAF-4FF8C68655BE}" dt="2020-02-23T16:53:10.285" v="863" actId="114"/>
          <ac:spMkLst>
            <pc:docMk/>
            <pc:sldMasterMk cId="830231302" sldId="2147483708"/>
            <ac:spMk id="3" creationId="{00000000-0000-0000-0000-000000000000}"/>
          </ac:spMkLst>
        </pc:spChg>
      </pc:sldMasterChg>
    </pc:docChg>
  </pc:docChgLst>
  <pc:docChgLst>
    <pc:chgData name="Hugo Kornelis" userId="6575f6931dc33de0" providerId="LiveId" clId="{2BB02BD3-F821-453A-9F05-AA01DF48149F}"/>
    <pc:docChg chg="undo redo custSel addSld delSld modSld sldOrd">
      <pc:chgData name="Hugo Kornelis" userId="6575f6931dc33de0" providerId="LiveId" clId="{2BB02BD3-F821-453A-9F05-AA01DF48149F}" dt="2020-08-19T12:12:44.083" v="6558" actId="400"/>
      <pc:docMkLst>
        <pc:docMk/>
      </pc:docMkLst>
      <pc:sldChg chg="modSp">
        <pc:chgData name="Hugo Kornelis" userId="6575f6931dc33de0" providerId="LiveId" clId="{2BB02BD3-F821-453A-9F05-AA01DF48149F}" dt="2020-08-16T09:57:57.235" v="2" actId="6549"/>
        <pc:sldMkLst>
          <pc:docMk/>
          <pc:sldMk cId="1181841725" sldId="256"/>
        </pc:sldMkLst>
        <pc:spChg chg="mod">
          <ac:chgData name="Hugo Kornelis" userId="6575f6931dc33de0" providerId="LiveId" clId="{2BB02BD3-F821-453A-9F05-AA01DF48149F}" dt="2020-08-16T09:57:57.235" v="2" actId="6549"/>
          <ac:spMkLst>
            <pc:docMk/>
            <pc:sldMk cId="1181841725" sldId="256"/>
            <ac:spMk id="3" creationId="{4EA2195B-14F6-4B4E-81FC-BBDC15C3F5E9}"/>
          </ac:spMkLst>
        </pc:spChg>
      </pc:sldChg>
      <pc:sldChg chg="del">
        <pc:chgData name="Hugo Kornelis" userId="6575f6931dc33de0" providerId="LiveId" clId="{2BB02BD3-F821-453A-9F05-AA01DF48149F}" dt="2020-08-16T10:04:12.270" v="4" actId="2696"/>
        <pc:sldMkLst>
          <pc:docMk/>
          <pc:sldMk cId="3784127397" sldId="258"/>
        </pc:sldMkLst>
      </pc:sldChg>
      <pc:sldChg chg="addSp delSp modSp add delAnim modAnim">
        <pc:chgData name="Hugo Kornelis" userId="6575f6931dc33de0" providerId="LiveId" clId="{2BB02BD3-F821-453A-9F05-AA01DF48149F}" dt="2020-08-18T15:23:20.939" v="1821" actId="20577"/>
        <pc:sldMkLst>
          <pc:docMk/>
          <pc:sldMk cId="706777972" sldId="269"/>
        </pc:sldMkLst>
        <pc:spChg chg="mod">
          <ac:chgData name="Hugo Kornelis" userId="6575f6931dc33de0" providerId="LiveId" clId="{2BB02BD3-F821-453A-9F05-AA01DF48149F}" dt="2020-08-18T15:23:20.939" v="1821" actId="20577"/>
          <ac:spMkLst>
            <pc:docMk/>
            <pc:sldMk cId="706777972" sldId="269"/>
            <ac:spMk id="2" creationId="{366715AE-FF52-45A0-A53A-905904B8A0DB}"/>
          </ac:spMkLst>
        </pc:spChg>
        <pc:spChg chg="add del mod">
          <ac:chgData name="Hugo Kornelis" userId="6575f6931dc33de0" providerId="LiveId" clId="{2BB02BD3-F821-453A-9F05-AA01DF48149F}" dt="2020-08-16T10:04:40.814" v="33"/>
          <ac:spMkLst>
            <pc:docMk/>
            <pc:sldMk cId="706777972" sldId="269"/>
            <ac:spMk id="3" creationId="{E04C82FA-A430-4E9B-8378-0E746054A150}"/>
          </ac:spMkLst>
        </pc:spChg>
        <pc:spChg chg="mod">
          <ac:chgData name="Hugo Kornelis" userId="6575f6931dc33de0" providerId="LiveId" clId="{2BB02BD3-F821-453A-9F05-AA01DF48149F}" dt="2020-08-16T10:08:19.927" v="83" actId="1035"/>
          <ac:spMkLst>
            <pc:docMk/>
            <pc:sldMk cId="706777972" sldId="269"/>
            <ac:spMk id="7" creationId="{943212C0-4AA8-4EC8-BA65-986A1A58FF38}"/>
          </ac:spMkLst>
        </pc:spChg>
        <pc:spChg chg="mod">
          <ac:chgData name="Hugo Kornelis" userId="6575f6931dc33de0" providerId="LiveId" clId="{2BB02BD3-F821-453A-9F05-AA01DF48149F}" dt="2020-08-16T10:08:19.927" v="83" actId="1035"/>
          <ac:spMkLst>
            <pc:docMk/>
            <pc:sldMk cId="706777972" sldId="269"/>
            <ac:spMk id="9" creationId="{10DD9B1E-4B24-4A2C-B39E-A3F968B64C6F}"/>
          </ac:spMkLst>
        </pc:spChg>
        <pc:spChg chg="mod">
          <ac:chgData name="Hugo Kornelis" userId="6575f6931dc33de0" providerId="LiveId" clId="{2BB02BD3-F821-453A-9F05-AA01DF48149F}" dt="2020-08-16T10:08:19.927" v="83" actId="1035"/>
          <ac:spMkLst>
            <pc:docMk/>
            <pc:sldMk cId="706777972" sldId="269"/>
            <ac:spMk id="11" creationId="{A6DA6A36-EFD3-4093-90A1-EB3C373AB6BF}"/>
          </ac:spMkLst>
        </pc:spChg>
        <pc:spChg chg="mod">
          <ac:chgData name="Hugo Kornelis" userId="6575f6931dc33de0" providerId="LiveId" clId="{2BB02BD3-F821-453A-9F05-AA01DF48149F}" dt="2020-08-16T10:08:19.927" v="83" actId="1035"/>
          <ac:spMkLst>
            <pc:docMk/>
            <pc:sldMk cId="706777972" sldId="269"/>
            <ac:spMk id="12" creationId="{BD67A8FC-FA22-4B0F-94A8-DBF70363C01A}"/>
          </ac:spMkLst>
        </pc:spChg>
        <pc:spChg chg="mod">
          <ac:chgData name="Hugo Kornelis" userId="6575f6931dc33de0" providerId="LiveId" clId="{2BB02BD3-F821-453A-9F05-AA01DF48149F}" dt="2020-08-16T10:08:19.927" v="83" actId="1035"/>
          <ac:spMkLst>
            <pc:docMk/>
            <pc:sldMk cId="706777972" sldId="269"/>
            <ac:spMk id="14" creationId="{6BA3553D-9918-49A8-B6A1-C673DEFCF0DE}"/>
          </ac:spMkLst>
        </pc:spChg>
        <pc:spChg chg="mod">
          <ac:chgData name="Hugo Kornelis" userId="6575f6931dc33de0" providerId="LiveId" clId="{2BB02BD3-F821-453A-9F05-AA01DF48149F}" dt="2020-08-16T10:08:19.927" v="83" actId="1035"/>
          <ac:spMkLst>
            <pc:docMk/>
            <pc:sldMk cId="706777972" sldId="269"/>
            <ac:spMk id="16" creationId="{E31DBA90-0D0B-4A6E-93AA-1482EE333D25}"/>
          </ac:spMkLst>
        </pc:spChg>
        <pc:spChg chg="mod">
          <ac:chgData name="Hugo Kornelis" userId="6575f6931dc33de0" providerId="LiveId" clId="{2BB02BD3-F821-453A-9F05-AA01DF48149F}" dt="2020-08-16T10:08:19.927" v="83" actId="1035"/>
          <ac:spMkLst>
            <pc:docMk/>
            <pc:sldMk cId="706777972" sldId="269"/>
            <ac:spMk id="17" creationId="{82D7F06B-17D1-4804-98B5-E3E78CE218B7}"/>
          </ac:spMkLst>
        </pc:spChg>
        <pc:spChg chg="add del mod ord">
          <ac:chgData name="Hugo Kornelis" userId="6575f6931dc33de0" providerId="LiveId" clId="{2BB02BD3-F821-453A-9F05-AA01DF48149F}" dt="2020-08-16T10:08:04.360" v="63"/>
          <ac:spMkLst>
            <pc:docMk/>
            <pc:sldMk cId="706777972" sldId="269"/>
            <ac:spMk id="19" creationId="{8E5ACEB8-4014-41BA-A453-6C6220854A0A}"/>
          </ac:spMkLst>
        </pc:spChg>
        <pc:spChg chg="del">
          <ac:chgData name="Hugo Kornelis" userId="6575f6931dc33de0" providerId="LiveId" clId="{2BB02BD3-F821-453A-9F05-AA01DF48149F}" dt="2020-08-16T10:07:38.447" v="58" actId="478"/>
          <ac:spMkLst>
            <pc:docMk/>
            <pc:sldMk cId="706777972" sldId="269"/>
            <ac:spMk id="22" creationId="{3DD90D29-B0EF-475F-BF6D-9FB53EBF6B18}"/>
          </ac:spMkLst>
        </pc:spChg>
        <pc:spChg chg="del">
          <ac:chgData name="Hugo Kornelis" userId="6575f6931dc33de0" providerId="LiveId" clId="{2BB02BD3-F821-453A-9F05-AA01DF48149F}" dt="2020-08-16T10:07:38.447" v="58" actId="478"/>
          <ac:spMkLst>
            <pc:docMk/>
            <pc:sldMk cId="706777972" sldId="269"/>
            <ac:spMk id="24" creationId="{64EEA13C-63F2-436D-B11C-F322FE2B2EF8}"/>
          </ac:spMkLst>
        </pc:spChg>
        <pc:spChg chg="del">
          <ac:chgData name="Hugo Kornelis" userId="6575f6931dc33de0" providerId="LiveId" clId="{2BB02BD3-F821-453A-9F05-AA01DF48149F}" dt="2020-08-16T10:08:10.960" v="64" actId="478"/>
          <ac:spMkLst>
            <pc:docMk/>
            <pc:sldMk cId="706777972" sldId="269"/>
            <ac:spMk id="27" creationId="{F47D3AD1-2DB7-46DF-A6C2-2B172AADEB88}"/>
          </ac:spMkLst>
        </pc:spChg>
        <pc:spChg chg="del">
          <ac:chgData name="Hugo Kornelis" userId="6575f6931dc33de0" providerId="LiveId" clId="{2BB02BD3-F821-453A-9F05-AA01DF48149F}" dt="2020-08-16T10:08:10.960" v="64" actId="478"/>
          <ac:spMkLst>
            <pc:docMk/>
            <pc:sldMk cId="706777972" sldId="269"/>
            <ac:spMk id="28" creationId="{6B783D2E-0291-41B4-82AD-D62C9D5BEDF8}"/>
          </ac:spMkLst>
        </pc:spChg>
        <pc:spChg chg="del">
          <ac:chgData name="Hugo Kornelis" userId="6575f6931dc33de0" providerId="LiveId" clId="{2BB02BD3-F821-453A-9F05-AA01DF48149F}" dt="2020-08-16T10:07:31.227" v="57" actId="478"/>
          <ac:spMkLst>
            <pc:docMk/>
            <pc:sldMk cId="706777972" sldId="269"/>
            <ac:spMk id="29" creationId="{093C9794-D435-436D-83D2-55997090AF22}"/>
          </ac:spMkLst>
        </pc:spChg>
        <pc:spChg chg="del">
          <ac:chgData name="Hugo Kornelis" userId="6575f6931dc33de0" providerId="LiveId" clId="{2BB02BD3-F821-453A-9F05-AA01DF48149F}" dt="2020-08-16T10:04:52.931" v="34" actId="478"/>
          <ac:spMkLst>
            <pc:docMk/>
            <pc:sldMk cId="706777972" sldId="269"/>
            <ac:spMk id="30" creationId="{02F802EC-D134-4958-B689-AE95EE4ADC56}"/>
          </ac:spMkLst>
        </pc:spChg>
        <pc:spChg chg="del">
          <ac:chgData name="Hugo Kornelis" userId="6575f6931dc33de0" providerId="LiveId" clId="{2BB02BD3-F821-453A-9F05-AA01DF48149F}" dt="2020-08-16T10:04:54.806" v="35" actId="478"/>
          <ac:spMkLst>
            <pc:docMk/>
            <pc:sldMk cId="706777972" sldId="269"/>
            <ac:spMk id="32" creationId="{44B1BC21-9F48-428E-B29E-5A2819C5928A}"/>
          </ac:spMkLst>
        </pc:spChg>
        <pc:spChg chg="del">
          <ac:chgData name="Hugo Kornelis" userId="6575f6931dc33de0" providerId="LiveId" clId="{2BB02BD3-F821-453A-9F05-AA01DF48149F}" dt="2020-08-16T10:04:56.588" v="36" actId="478"/>
          <ac:spMkLst>
            <pc:docMk/>
            <pc:sldMk cId="706777972" sldId="269"/>
            <ac:spMk id="33" creationId="{B7F8D139-FADF-499D-9741-EEA92484DE88}"/>
          </ac:spMkLst>
        </pc:spChg>
        <pc:spChg chg="mod">
          <ac:chgData name="Hugo Kornelis" userId="6575f6931dc33de0" providerId="LiveId" clId="{2BB02BD3-F821-453A-9F05-AA01DF48149F}" dt="2020-08-16T10:08:19.927" v="83" actId="1035"/>
          <ac:spMkLst>
            <pc:docMk/>
            <pc:sldMk cId="706777972" sldId="269"/>
            <ac:spMk id="34" creationId="{6DA98E1E-B3CE-4E71-A388-849F38B2D2FE}"/>
          </ac:spMkLst>
        </pc:spChg>
        <pc:spChg chg="mod">
          <ac:chgData name="Hugo Kornelis" userId="6575f6931dc33de0" providerId="LiveId" clId="{2BB02BD3-F821-453A-9F05-AA01DF48149F}" dt="2020-08-16T10:08:19.927" v="83" actId="1035"/>
          <ac:spMkLst>
            <pc:docMk/>
            <pc:sldMk cId="706777972" sldId="269"/>
            <ac:spMk id="35" creationId="{011EFDAA-2BAD-41C7-8DC2-FDA0BBC513C6}"/>
          </ac:spMkLst>
        </pc:spChg>
        <pc:spChg chg="mod">
          <ac:chgData name="Hugo Kornelis" userId="6575f6931dc33de0" providerId="LiveId" clId="{2BB02BD3-F821-453A-9F05-AA01DF48149F}" dt="2020-08-16T10:08:19.927" v="83" actId="1035"/>
          <ac:spMkLst>
            <pc:docMk/>
            <pc:sldMk cId="706777972" sldId="269"/>
            <ac:spMk id="36" creationId="{A30CCF21-159C-4E5A-9CB6-46B091249C4E}"/>
          </ac:spMkLst>
        </pc:spChg>
        <pc:spChg chg="add del mod">
          <ac:chgData name="Hugo Kornelis" userId="6575f6931dc33de0" providerId="LiveId" clId="{2BB02BD3-F821-453A-9F05-AA01DF48149F}" dt="2020-08-16T10:08:02.135" v="62" actId="478"/>
          <ac:spMkLst>
            <pc:docMk/>
            <pc:sldMk cId="706777972" sldId="269"/>
            <ac:spMk id="37" creationId="{F55F7717-BAD2-4AF9-9000-CC3E59EDFED0}"/>
          </ac:spMkLst>
        </pc:spChg>
        <pc:picChg chg="mod">
          <ac:chgData name="Hugo Kornelis" userId="6575f6931dc33de0" providerId="LiveId" clId="{2BB02BD3-F821-453A-9F05-AA01DF48149F}" dt="2020-08-16T10:08:19.927" v="83" actId="1035"/>
          <ac:picMkLst>
            <pc:docMk/>
            <pc:sldMk cId="706777972" sldId="269"/>
            <ac:picMk id="20" creationId="{AC9D54B7-34BB-4384-BC04-F9D82518D4A4}"/>
          </ac:picMkLst>
        </pc:picChg>
        <pc:cxnChg chg="mod">
          <ac:chgData name="Hugo Kornelis" userId="6575f6931dc33de0" providerId="LiveId" clId="{2BB02BD3-F821-453A-9F05-AA01DF48149F}" dt="2020-08-16T10:08:19.927" v="83" actId="1035"/>
          <ac:cxnSpMkLst>
            <pc:docMk/>
            <pc:sldMk cId="706777972" sldId="269"/>
            <ac:cxnSpMk id="6" creationId="{03FA4206-DDD0-46F2-AC99-134C5875402E}"/>
          </ac:cxnSpMkLst>
        </pc:cxnChg>
        <pc:cxnChg chg="mod">
          <ac:chgData name="Hugo Kornelis" userId="6575f6931dc33de0" providerId="LiveId" clId="{2BB02BD3-F821-453A-9F05-AA01DF48149F}" dt="2020-08-16T10:08:19.927" v="83" actId="1035"/>
          <ac:cxnSpMkLst>
            <pc:docMk/>
            <pc:sldMk cId="706777972" sldId="269"/>
            <ac:cxnSpMk id="8" creationId="{6648F2BA-F413-466A-B52F-F17ED3CFCFF8}"/>
          </ac:cxnSpMkLst>
        </pc:cxnChg>
        <pc:cxnChg chg="mod">
          <ac:chgData name="Hugo Kornelis" userId="6575f6931dc33de0" providerId="LiveId" clId="{2BB02BD3-F821-453A-9F05-AA01DF48149F}" dt="2020-08-16T10:08:19.927" v="83" actId="1035"/>
          <ac:cxnSpMkLst>
            <pc:docMk/>
            <pc:sldMk cId="706777972" sldId="269"/>
            <ac:cxnSpMk id="10" creationId="{8E689FE8-7A17-46A7-B7F9-CC5AF95F87E2}"/>
          </ac:cxnSpMkLst>
        </pc:cxnChg>
        <pc:cxnChg chg="mod">
          <ac:chgData name="Hugo Kornelis" userId="6575f6931dc33de0" providerId="LiveId" clId="{2BB02BD3-F821-453A-9F05-AA01DF48149F}" dt="2020-08-16T10:08:19.927" v="83" actId="1035"/>
          <ac:cxnSpMkLst>
            <pc:docMk/>
            <pc:sldMk cId="706777972" sldId="269"/>
            <ac:cxnSpMk id="13" creationId="{48AF0703-2EA5-444E-8E2F-0E49D83351EE}"/>
          </ac:cxnSpMkLst>
        </pc:cxnChg>
        <pc:cxnChg chg="mod">
          <ac:chgData name="Hugo Kornelis" userId="6575f6931dc33de0" providerId="LiveId" clId="{2BB02BD3-F821-453A-9F05-AA01DF48149F}" dt="2020-08-16T10:08:19.927" v="83" actId="1035"/>
          <ac:cxnSpMkLst>
            <pc:docMk/>
            <pc:sldMk cId="706777972" sldId="269"/>
            <ac:cxnSpMk id="15" creationId="{F6FE380A-C168-4FEC-8602-739CD7A4B9DC}"/>
          </ac:cxnSpMkLst>
        </pc:cxnChg>
        <pc:cxnChg chg="mod">
          <ac:chgData name="Hugo Kornelis" userId="6575f6931dc33de0" providerId="LiveId" clId="{2BB02BD3-F821-453A-9F05-AA01DF48149F}" dt="2020-08-16T10:08:19.927" v="83" actId="1035"/>
          <ac:cxnSpMkLst>
            <pc:docMk/>
            <pc:sldMk cId="706777972" sldId="269"/>
            <ac:cxnSpMk id="18" creationId="{EDF7F04A-3F18-4210-9714-E53BB2F8A9D8}"/>
          </ac:cxnSpMkLst>
        </pc:cxnChg>
        <pc:cxnChg chg="del">
          <ac:chgData name="Hugo Kornelis" userId="6575f6931dc33de0" providerId="LiveId" clId="{2BB02BD3-F821-453A-9F05-AA01DF48149F}" dt="2020-08-16T10:07:38.447" v="58" actId="478"/>
          <ac:cxnSpMkLst>
            <pc:docMk/>
            <pc:sldMk cId="706777972" sldId="269"/>
            <ac:cxnSpMk id="21" creationId="{8C0AD149-8F3D-4DE6-8D48-4D2D118FE378}"/>
          </ac:cxnSpMkLst>
        </pc:cxnChg>
        <pc:cxnChg chg="del">
          <ac:chgData name="Hugo Kornelis" userId="6575f6931dc33de0" providerId="LiveId" clId="{2BB02BD3-F821-453A-9F05-AA01DF48149F}" dt="2020-08-16T10:07:38.447" v="58" actId="478"/>
          <ac:cxnSpMkLst>
            <pc:docMk/>
            <pc:sldMk cId="706777972" sldId="269"/>
            <ac:cxnSpMk id="23" creationId="{19B9AC54-DB72-46CF-8300-46C0D93F1541}"/>
          </ac:cxnSpMkLst>
        </pc:cxnChg>
        <pc:cxnChg chg="del">
          <ac:chgData name="Hugo Kornelis" userId="6575f6931dc33de0" providerId="LiveId" clId="{2BB02BD3-F821-453A-9F05-AA01DF48149F}" dt="2020-08-16T10:07:38.447" v="58" actId="478"/>
          <ac:cxnSpMkLst>
            <pc:docMk/>
            <pc:sldMk cId="706777972" sldId="269"/>
            <ac:cxnSpMk id="25" creationId="{4DAE3FB5-2B8B-4D82-99EA-7582C222BD52}"/>
          </ac:cxnSpMkLst>
        </pc:cxnChg>
        <pc:cxnChg chg="del">
          <ac:chgData name="Hugo Kornelis" userId="6575f6931dc33de0" providerId="LiveId" clId="{2BB02BD3-F821-453A-9F05-AA01DF48149F}" dt="2020-08-16T10:07:38.447" v="58" actId="478"/>
          <ac:cxnSpMkLst>
            <pc:docMk/>
            <pc:sldMk cId="706777972" sldId="269"/>
            <ac:cxnSpMk id="26" creationId="{F2A5C890-9638-49F3-AB9D-AEE9A4DC31F9}"/>
          </ac:cxnSpMkLst>
        </pc:cxnChg>
      </pc:sldChg>
      <pc:sldChg chg="modSp">
        <pc:chgData name="Hugo Kornelis" userId="6575f6931dc33de0" providerId="LiveId" clId="{2BB02BD3-F821-453A-9F05-AA01DF48149F}" dt="2020-08-18T18:56:42.777" v="6326" actId="6549"/>
        <pc:sldMkLst>
          <pc:docMk/>
          <pc:sldMk cId="2999099414" sldId="274"/>
        </pc:sldMkLst>
        <pc:spChg chg="mod">
          <ac:chgData name="Hugo Kornelis" userId="6575f6931dc33de0" providerId="LiveId" clId="{2BB02BD3-F821-453A-9F05-AA01DF48149F}" dt="2020-08-18T18:56:42.777" v="6326" actId="6549"/>
          <ac:spMkLst>
            <pc:docMk/>
            <pc:sldMk cId="2999099414" sldId="274"/>
            <ac:spMk id="3" creationId="{E6CA982B-E6DE-4060-A547-7F157CED7145}"/>
          </ac:spMkLst>
        </pc:spChg>
      </pc:sldChg>
      <pc:sldChg chg="del">
        <pc:chgData name="Hugo Kornelis" userId="6575f6931dc33de0" providerId="LiveId" clId="{2BB02BD3-F821-453A-9F05-AA01DF48149F}" dt="2020-08-18T18:58:51.774" v="6385" actId="2696"/>
        <pc:sldMkLst>
          <pc:docMk/>
          <pc:sldMk cId="1347406334" sldId="275"/>
        </pc:sldMkLst>
      </pc:sldChg>
      <pc:sldChg chg="delSp modSp add delAnim modAnim">
        <pc:chgData name="Hugo Kornelis" userId="6575f6931dc33de0" providerId="LiveId" clId="{2BB02BD3-F821-453A-9F05-AA01DF48149F}" dt="2020-08-19T11:32:25.237" v="6416" actId="20577"/>
        <pc:sldMkLst>
          <pc:docMk/>
          <pc:sldMk cId="3196889000" sldId="276"/>
        </pc:sldMkLst>
        <pc:spChg chg="mod">
          <ac:chgData name="Hugo Kornelis" userId="6575f6931dc33de0" providerId="LiveId" clId="{2BB02BD3-F821-453A-9F05-AA01DF48149F}" dt="2020-08-18T15:23:25.318" v="1822"/>
          <ac:spMkLst>
            <pc:docMk/>
            <pc:sldMk cId="3196889000" sldId="276"/>
            <ac:spMk id="2" creationId="{366715AE-FF52-45A0-A53A-905904B8A0DB}"/>
          </ac:spMkLst>
        </pc:spChg>
        <pc:spChg chg="del">
          <ac:chgData name="Hugo Kornelis" userId="6575f6931dc33de0" providerId="LiveId" clId="{2BB02BD3-F821-453A-9F05-AA01DF48149F}" dt="2020-08-16T10:15:36.799" v="107" actId="478"/>
          <ac:spMkLst>
            <pc:docMk/>
            <pc:sldMk cId="3196889000" sldId="276"/>
            <ac:spMk id="7" creationId="{943212C0-4AA8-4EC8-BA65-986A1A58FF38}"/>
          </ac:spMkLst>
        </pc:spChg>
        <pc:spChg chg="del">
          <ac:chgData name="Hugo Kornelis" userId="6575f6931dc33de0" providerId="LiveId" clId="{2BB02BD3-F821-453A-9F05-AA01DF48149F}" dt="2020-08-16T10:15:36.799" v="107" actId="478"/>
          <ac:spMkLst>
            <pc:docMk/>
            <pc:sldMk cId="3196889000" sldId="276"/>
            <ac:spMk id="9" creationId="{10DD9B1E-4B24-4A2C-B39E-A3F968B64C6F}"/>
          </ac:spMkLst>
        </pc:spChg>
        <pc:spChg chg="del">
          <ac:chgData name="Hugo Kornelis" userId="6575f6931dc33de0" providerId="LiveId" clId="{2BB02BD3-F821-453A-9F05-AA01DF48149F}" dt="2020-08-16T10:15:36.799" v="107" actId="478"/>
          <ac:spMkLst>
            <pc:docMk/>
            <pc:sldMk cId="3196889000" sldId="276"/>
            <ac:spMk id="11" creationId="{A6DA6A36-EFD3-4093-90A1-EB3C373AB6BF}"/>
          </ac:spMkLst>
        </pc:spChg>
        <pc:spChg chg="del">
          <ac:chgData name="Hugo Kornelis" userId="6575f6931dc33de0" providerId="LiveId" clId="{2BB02BD3-F821-453A-9F05-AA01DF48149F}" dt="2020-08-16T10:15:36.799" v="107" actId="478"/>
          <ac:spMkLst>
            <pc:docMk/>
            <pc:sldMk cId="3196889000" sldId="276"/>
            <ac:spMk id="12" creationId="{BD67A8FC-FA22-4B0F-94A8-DBF70363C01A}"/>
          </ac:spMkLst>
        </pc:spChg>
        <pc:spChg chg="del">
          <ac:chgData name="Hugo Kornelis" userId="6575f6931dc33de0" providerId="LiveId" clId="{2BB02BD3-F821-453A-9F05-AA01DF48149F}" dt="2020-08-16T10:15:36.799" v="107" actId="478"/>
          <ac:spMkLst>
            <pc:docMk/>
            <pc:sldMk cId="3196889000" sldId="276"/>
            <ac:spMk id="14" creationId="{6BA3553D-9918-49A8-B6A1-C673DEFCF0DE}"/>
          </ac:spMkLst>
        </pc:spChg>
        <pc:spChg chg="del">
          <ac:chgData name="Hugo Kornelis" userId="6575f6931dc33de0" providerId="LiveId" clId="{2BB02BD3-F821-453A-9F05-AA01DF48149F}" dt="2020-08-16T10:15:36.799" v="107" actId="478"/>
          <ac:spMkLst>
            <pc:docMk/>
            <pc:sldMk cId="3196889000" sldId="276"/>
            <ac:spMk id="16" creationId="{E31DBA90-0D0B-4A6E-93AA-1482EE333D25}"/>
          </ac:spMkLst>
        </pc:spChg>
        <pc:spChg chg="del">
          <ac:chgData name="Hugo Kornelis" userId="6575f6931dc33de0" providerId="LiveId" clId="{2BB02BD3-F821-453A-9F05-AA01DF48149F}" dt="2020-08-16T10:15:36.799" v="107" actId="478"/>
          <ac:spMkLst>
            <pc:docMk/>
            <pc:sldMk cId="3196889000" sldId="276"/>
            <ac:spMk id="17" creationId="{82D7F06B-17D1-4804-98B5-E3E78CE218B7}"/>
          </ac:spMkLst>
        </pc:spChg>
        <pc:spChg chg="mod">
          <ac:chgData name="Hugo Kornelis" userId="6575f6931dc33de0" providerId="LiveId" clId="{2BB02BD3-F821-453A-9F05-AA01DF48149F}" dt="2020-08-19T11:32:25.237" v="6416" actId="20577"/>
          <ac:spMkLst>
            <pc:docMk/>
            <pc:sldMk cId="3196889000" sldId="276"/>
            <ac:spMk id="19" creationId="{8E5ACEB8-4014-41BA-A453-6C6220854A0A}"/>
          </ac:spMkLst>
        </pc:spChg>
        <pc:spChg chg="del">
          <ac:chgData name="Hugo Kornelis" userId="6575f6931dc33de0" providerId="LiveId" clId="{2BB02BD3-F821-453A-9F05-AA01DF48149F}" dt="2020-08-16T10:15:36.799" v="107" actId="478"/>
          <ac:spMkLst>
            <pc:docMk/>
            <pc:sldMk cId="3196889000" sldId="276"/>
            <ac:spMk id="34" creationId="{6DA98E1E-B3CE-4E71-A388-849F38B2D2FE}"/>
          </ac:spMkLst>
        </pc:spChg>
        <pc:spChg chg="del">
          <ac:chgData name="Hugo Kornelis" userId="6575f6931dc33de0" providerId="LiveId" clId="{2BB02BD3-F821-453A-9F05-AA01DF48149F}" dt="2020-08-16T10:15:36.799" v="107" actId="478"/>
          <ac:spMkLst>
            <pc:docMk/>
            <pc:sldMk cId="3196889000" sldId="276"/>
            <ac:spMk id="35" creationId="{011EFDAA-2BAD-41C7-8DC2-FDA0BBC513C6}"/>
          </ac:spMkLst>
        </pc:spChg>
        <pc:spChg chg="del">
          <ac:chgData name="Hugo Kornelis" userId="6575f6931dc33de0" providerId="LiveId" clId="{2BB02BD3-F821-453A-9F05-AA01DF48149F}" dt="2020-08-16T10:15:36.799" v="107" actId="478"/>
          <ac:spMkLst>
            <pc:docMk/>
            <pc:sldMk cId="3196889000" sldId="276"/>
            <ac:spMk id="36" creationId="{A30CCF21-159C-4E5A-9CB6-46B091249C4E}"/>
          </ac:spMkLst>
        </pc:spChg>
        <pc:picChg chg="del mod">
          <ac:chgData name="Hugo Kornelis" userId="6575f6931dc33de0" providerId="LiveId" clId="{2BB02BD3-F821-453A-9F05-AA01DF48149F}" dt="2020-08-16T10:15:35.456" v="106" actId="478"/>
          <ac:picMkLst>
            <pc:docMk/>
            <pc:sldMk cId="3196889000" sldId="276"/>
            <ac:picMk id="20" creationId="{AC9D54B7-34BB-4384-BC04-F9D82518D4A4}"/>
          </ac:picMkLst>
        </pc:picChg>
        <pc:cxnChg chg="del">
          <ac:chgData name="Hugo Kornelis" userId="6575f6931dc33de0" providerId="LiveId" clId="{2BB02BD3-F821-453A-9F05-AA01DF48149F}" dt="2020-08-16T10:15:36.799" v="107" actId="478"/>
          <ac:cxnSpMkLst>
            <pc:docMk/>
            <pc:sldMk cId="3196889000" sldId="276"/>
            <ac:cxnSpMk id="6" creationId="{03FA4206-DDD0-46F2-AC99-134C5875402E}"/>
          </ac:cxnSpMkLst>
        </pc:cxnChg>
        <pc:cxnChg chg="del">
          <ac:chgData name="Hugo Kornelis" userId="6575f6931dc33de0" providerId="LiveId" clId="{2BB02BD3-F821-453A-9F05-AA01DF48149F}" dt="2020-08-16T10:15:36.799" v="107" actId="478"/>
          <ac:cxnSpMkLst>
            <pc:docMk/>
            <pc:sldMk cId="3196889000" sldId="276"/>
            <ac:cxnSpMk id="8" creationId="{6648F2BA-F413-466A-B52F-F17ED3CFCFF8}"/>
          </ac:cxnSpMkLst>
        </pc:cxnChg>
        <pc:cxnChg chg="del">
          <ac:chgData name="Hugo Kornelis" userId="6575f6931dc33de0" providerId="LiveId" clId="{2BB02BD3-F821-453A-9F05-AA01DF48149F}" dt="2020-08-16T10:15:36.799" v="107" actId="478"/>
          <ac:cxnSpMkLst>
            <pc:docMk/>
            <pc:sldMk cId="3196889000" sldId="276"/>
            <ac:cxnSpMk id="10" creationId="{8E689FE8-7A17-46A7-B7F9-CC5AF95F87E2}"/>
          </ac:cxnSpMkLst>
        </pc:cxnChg>
        <pc:cxnChg chg="del">
          <ac:chgData name="Hugo Kornelis" userId="6575f6931dc33de0" providerId="LiveId" clId="{2BB02BD3-F821-453A-9F05-AA01DF48149F}" dt="2020-08-16T10:15:36.799" v="107" actId="478"/>
          <ac:cxnSpMkLst>
            <pc:docMk/>
            <pc:sldMk cId="3196889000" sldId="276"/>
            <ac:cxnSpMk id="13" creationId="{48AF0703-2EA5-444E-8E2F-0E49D83351EE}"/>
          </ac:cxnSpMkLst>
        </pc:cxnChg>
        <pc:cxnChg chg="del">
          <ac:chgData name="Hugo Kornelis" userId="6575f6931dc33de0" providerId="LiveId" clId="{2BB02BD3-F821-453A-9F05-AA01DF48149F}" dt="2020-08-16T10:15:36.799" v="107" actId="478"/>
          <ac:cxnSpMkLst>
            <pc:docMk/>
            <pc:sldMk cId="3196889000" sldId="276"/>
            <ac:cxnSpMk id="15" creationId="{F6FE380A-C168-4FEC-8602-739CD7A4B9DC}"/>
          </ac:cxnSpMkLst>
        </pc:cxnChg>
        <pc:cxnChg chg="del">
          <ac:chgData name="Hugo Kornelis" userId="6575f6931dc33de0" providerId="LiveId" clId="{2BB02BD3-F821-453A-9F05-AA01DF48149F}" dt="2020-08-16T10:15:36.799" v="107" actId="478"/>
          <ac:cxnSpMkLst>
            <pc:docMk/>
            <pc:sldMk cId="3196889000" sldId="276"/>
            <ac:cxnSpMk id="18" creationId="{EDF7F04A-3F18-4210-9714-E53BB2F8A9D8}"/>
          </ac:cxnSpMkLst>
        </pc:cxnChg>
      </pc:sldChg>
      <pc:sldChg chg="addSp delSp modSp add modAnim addCm delCm">
        <pc:chgData name="Hugo Kornelis" userId="6575f6931dc33de0" providerId="LiveId" clId="{2BB02BD3-F821-453A-9F05-AA01DF48149F}" dt="2020-08-18T15:23:27.707" v="1823"/>
        <pc:sldMkLst>
          <pc:docMk/>
          <pc:sldMk cId="2958042035" sldId="277"/>
        </pc:sldMkLst>
        <pc:spChg chg="mod">
          <ac:chgData name="Hugo Kornelis" userId="6575f6931dc33de0" providerId="LiveId" clId="{2BB02BD3-F821-453A-9F05-AA01DF48149F}" dt="2020-08-18T15:23:27.707" v="1823"/>
          <ac:spMkLst>
            <pc:docMk/>
            <pc:sldMk cId="2958042035" sldId="277"/>
            <ac:spMk id="2" creationId="{366715AE-FF52-45A0-A53A-905904B8A0DB}"/>
          </ac:spMkLst>
        </pc:spChg>
        <pc:spChg chg="add mod">
          <ac:chgData name="Hugo Kornelis" userId="6575f6931dc33de0" providerId="LiveId" clId="{2BB02BD3-F821-453A-9F05-AA01DF48149F}" dt="2020-08-16T10:22:41.187" v="532" actId="12789"/>
          <ac:spMkLst>
            <pc:docMk/>
            <pc:sldMk cId="2958042035" sldId="277"/>
            <ac:spMk id="3" creationId="{76A9171B-E95B-4EF5-8DAC-C67BC7603542}"/>
          </ac:spMkLst>
        </pc:spChg>
        <pc:spChg chg="add mod">
          <ac:chgData name="Hugo Kornelis" userId="6575f6931dc33de0" providerId="LiveId" clId="{2BB02BD3-F821-453A-9F05-AA01DF48149F}" dt="2020-08-16T10:25:13.200" v="641" actId="20577"/>
          <ac:spMkLst>
            <pc:docMk/>
            <pc:sldMk cId="2958042035" sldId="277"/>
            <ac:spMk id="5" creationId="{CF65E7FA-C45E-47C9-BEF0-32CE0D870557}"/>
          </ac:spMkLst>
        </pc:spChg>
        <pc:spChg chg="del">
          <ac:chgData name="Hugo Kornelis" userId="6575f6931dc33de0" providerId="LiveId" clId="{2BB02BD3-F821-453A-9F05-AA01DF48149F}" dt="2020-08-16T10:19:08.456" v="379" actId="478"/>
          <ac:spMkLst>
            <pc:docMk/>
            <pc:sldMk cId="2958042035" sldId="277"/>
            <ac:spMk id="9" creationId="{10DD9B1E-4B24-4A2C-B39E-A3F968B64C6F}"/>
          </ac:spMkLst>
        </pc:spChg>
        <pc:spChg chg="add del ord">
          <ac:chgData name="Hugo Kornelis" userId="6575f6931dc33de0" providerId="LiveId" clId="{2BB02BD3-F821-453A-9F05-AA01DF48149F}" dt="2020-08-16T10:18:53.263" v="374" actId="167"/>
          <ac:spMkLst>
            <pc:docMk/>
            <pc:sldMk cId="2958042035" sldId="277"/>
            <ac:spMk id="12" creationId="{BD67A8FC-FA22-4B0F-94A8-DBF70363C01A}"/>
          </ac:spMkLst>
        </pc:spChg>
        <pc:spChg chg="del">
          <ac:chgData name="Hugo Kornelis" userId="6575f6931dc33de0" providerId="LiveId" clId="{2BB02BD3-F821-453A-9F05-AA01DF48149F}" dt="2020-08-16T10:19:06.344" v="378" actId="478"/>
          <ac:spMkLst>
            <pc:docMk/>
            <pc:sldMk cId="2958042035" sldId="277"/>
            <ac:spMk id="14" creationId="{6BA3553D-9918-49A8-B6A1-C673DEFCF0DE}"/>
          </ac:spMkLst>
        </pc:spChg>
        <pc:spChg chg="add del ord">
          <ac:chgData name="Hugo Kornelis" userId="6575f6931dc33de0" providerId="LiveId" clId="{2BB02BD3-F821-453A-9F05-AA01DF48149F}" dt="2020-08-16T10:19:03.536" v="377" actId="167"/>
          <ac:spMkLst>
            <pc:docMk/>
            <pc:sldMk cId="2958042035" sldId="277"/>
            <ac:spMk id="17" creationId="{82D7F06B-17D1-4804-98B5-E3E78CE218B7}"/>
          </ac:spMkLst>
        </pc:spChg>
        <pc:spChg chg="add mod">
          <ac:chgData name="Hugo Kornelis" userId="6575f6931dc33de0" providerId="LiveId" clId="{2BB02BD3-F821-453A-9F05-AA01DF48149F}" dt="2020-08-16T10:23:24.187" v="536" actId="196"/>
          <ac:spMkLst>
            <pc:docMk/>
            <pc:sldMk cId="2958042035" sldId="277"/>
            <ac:spMk id="32" creationId="{23BA5B4A-041C-4889-84E0-D72C3EFAE7B2}"/>
          </ac:spMkLst>
        </pc:spChg>
        <pc:spChg chg="add mod">
          <ac:chgData name="Hugo Kornelis" userId="6575f6931dc33de0" providerId="LiveId" clId="{2BB02BD3-F821-453A-9F05-AA01DF48149F}" dt="2020-08-16T10:25:31.500" v="663" actId="1038"/>
          <ac:spMkLst>
            <pc:docMk/>
            <pc:sldMk cId="2958042035" sldId="277"/>
            <ac:spMk id="33" creationId="{3A33BBD5-90EE-4B43-933C-62CB4D3992AB}"/>
          </ac:spMkLst>
        </pc:spChg>
        <pc:cxnChg chg="add del mod">
          <ac:chgData name="Hugo Kornelis" userId="6575f6931dc33de0" providerId="LiveId" clId="{2BB02BD3-F821-453A-9F05-AA01DF48149F}" dt="2020-08-16T10:22:31.751" v="531" actId="478"/>
          <ac:cxnSpMkLst>
            <pc:docMk/>
            <pc:sldMk cId="2958042035" sldId="277"/>
            <ac:cxnSpMk id="22" creationId="{ED8D60EB-4F06-485F-A9EA-82AFAF55A13C}"/>
          </ac:cxnSpMkLst>
        </pc:cxnChg>
      </pc:sldChg>
      <pc:sldChg chg="modSp add modAnim">
        <pc:chgData name="Hugo Kornelis" userId="6575f6931dc33de0" providerId="LiveId" clId="{2BB02BD3-F821-453A-9F05-AA01DF48149F}" dt="2020-08-18T15:23:33.723" v="1824"/>
        <pc:sldMkLst>
          <pc:docMk/>
          <pc:sldMk cId="3703577723" sldId="278"/>
        </pc:sldMkLst>
        <pc:spChg chg="mod">
          <ac:chgData name="Hugo Kornelis" userId="6575f6931dc33de0" providerId="LiveId" clId="{2BB02BD3-F821-453A-9F05-AA01DF48149F}" dt="2020-08-18T15:23:33.723" v="1824"/>
          <ac:spMkLst>
            <pc:docMk/>
            <pc:sldMk cId="3703577723" sldId="278"/>
            <ac:spMk id="2" creationId="{366715AE-FF52-45A0-A53A-905904B8A0DB}"/>
          </ac:spMkLst>
        </pc:spChg>
        <pc:spChg chg="mod">
          <ac:chgData name="Hugo Kornelis" userId="6575f6931dc33de0" providerId="LiveId" clId="{2BB02BD3-F821-453A-9F05-AA01DF48149F}" dt="2020-08-16T10:26:43.435" v="730" actId="20577"/>
          <ac:spMkLst>
            <pc:docMk/>
            <pc:sldMk cId="3703577723" sldId="278"/>
            <ac:spMk id="19" creationId="{8E5ACEB8-4014-41BA-A453-6C6220854A0A}"/>
          </ac:spMkLst>
        </pc:spChg>
      </pc:sldChg>
      <pc:sldChg chg="addSp delSp modSp add delAnim modAnim">
        <pc:chgData name="Hugo Kornelis" userId="6575f6931dc33de0" providerId="LiveId" clId="{2BB02BD3-F821-453A-9F05-AA01DF48149F}" dt="2020-08-18T15:23:36.291" v="1825"/>
        <pc:sldMkLst>
          <pc:docMk/>
          <pc:sldMk cId="3864181689" sldId="279"/>
        </pc:sldMkLst>
        <pc:spChg chg="mod">
          <ac:chgData name="Hugo Kornelis" userId="6575f6931dc33de0" providerId="LiveId" clId="{2BB02BD3-F821-453A-9F05-AA01DF48149F}" dt="2020-08-18T15:23:36.291" v="1825"/>
          <ac:spMkLst>
            <pc:docMk/>
            <pc:sldMk cId="3864181689" sldId="279"/>
            <ac:spMk id="2" creationId="{366715AE-FF52-45A0-A53A-905904B8A0DB}"/>
          </ac:spMkLst>
        </pc:spChg>
        <pc:spChg chg="add mod">
          <ac:chgData name="Hugo Kornelis" userId="6575f6931dc33de0" providerId="LiveId" clId="{2BB02BD3-F821-453A-9F05-AA01DF48149F}" dt="2020-08-16T10:31:06.552" v="907" actId="1076"/>
          <ac:spMkLst>
            <pc:docMk/>
            <pc:sldMk cId="3864181689" sldId="279"/>
            <ac:spMk id="3" creationId="{BA8C6135-FF8A-4F22-9299-84A964201DF8}"/>
          </ac:spMkLst>
        </pc:spChg>
        <pc:spChg chg="del">
          <ac:chgData name="Hugo Kornelis" userId="6575f6931dc33de0" providerId="LiveId" clId="{2BB02BD3-F821-453A-9F05-AA01DF48149F}" dt="2020-08-16T10:28:28.146" v="762" actId="478"/>
          <ac:spMkLst>
            <pc:docMk/>
            <pc:sldMk cId="3864181689" sldId="279"/>
            <ac:spMk id="12" creationId="{BD67A8FC-FA22-4B0F-94A8-DBF70363C01A}"/>
          </ac:spMkLst>
        </pc:spChg>
        <pc:spChg chg="del">
          <ac:chgData name="Hugo Kornelis" userId="6575f6931dc33de0" providerId="LiveId" clId="{2BB02BD3-F821-453A-9F05-AA01DF48149F}" dt="2020-08-16T10:28:18.179" v="761" actId="478"/>
          <ac:spMkLst>
            <pc:docMk/>
            <pc:sldMk cId="3864181689" sldId="279"/>
            <ac:spMk id="14" creationId="{6BA3553D-9918-49A8-B6A1-C673DEFCF0DE}"/>
          </ac:spMkLst>
        </pc:spChg>
        <pc:spChg chg="del">
          <ac:chgData name="Hugo Kornelis" userId="6575f6931dc33de0" providerId="LiveId" clId="{2BB02BD3-F821-453A-9F05-AA01DF48149F}" dt="2020-08-16T10:28:18.179" v="761" actId="478"/>
          <ac:spMkLst>
            <pc:docMk/>
            <pc:sldMk cId="3864181689" sldId="279"/>
            <ac:spMk id="16" creationId="{E31DBA90-0D0B-4A6E-93AA-1482EE333D25}"/>
          </ac:spMkLst>
        </pc:spChg>
        <pc:spChg chg="del">
          <ac:chgData name="Hugo Kornelis" userId="6575f6931dc33de0" providerId="LiveId" clId="{2BB02BD3-F821-453A-9F05-AA01DF48149F}" dt="2020-08-16T10:28:18.179" v="761" actId="478"/>
          <ac:spMkLst>
            <pc:docMk/>
            <pc:sldMk cId="3864181689" sldId="279"/>
            <ac:spMk id="17" creationId="{82D7F06B-17D1-4804-98B5-E3E78CE218B7}"/>
          </ac:spMkLst>
        </pc:spChg>
        <pc:spChg chg="mod">
          <ac:chgData name="Hugo Kornelis" userId="6575f6931dc33de0" providerId="LiveId" clId="{2BB02BD3-F821-453A-9F05-AA01DF48149F}" dt="2020-08-16T10:30:24.510" v="877" actId="1076"/>
          <ac:spMkLst>
            <pc:docMk/>
            <pc:sldMk cId="3864181689" sldId="279"/>
            <ac:spMk id="19" creationId="{8E5ACEB8-4014-41BA-A453-6C6220854A0A}"/>
          </ac:spMkLst>
        </pc:spChg>
        <pc:spChg chg="add del mod">
          <ac:chgData name="Hugo Kornelis" userId="6575f6931dc33de0" providerId="LiveId" clId="{2BB02BD3-F821-453A-9F05-AA01DF48149F}" dt="2020-08-16T10:28:56.415" v="818" actId="478"/>
          <ac:spMkLst>
            <pc:docMk/>
            <pc:sldMk cId="3864181689" sldId="279"/>
            <ac:spMk id="23" creationId="{A757C506-8816-4DDC-A67E-31F59914FC3C}"/>
          </ac:spMkLst>
        </pc:spChg>
        <pc:spChg chg="add mod">
          <ac:chgData name="Hugo Kornelis" userId="6575f6931dc33de0" providerId="LiveId" clId="{2BB02BD3-F821-453A-9F05-AA01DF48149F}" dt="2020-08-16T10:29:04.017" v="821" actId="20577"/>
          <ac:spMkLst>
            <pc:docMk/>
            <pc:sldMk cId="3864181689" sldId="279"/>
            <ac:spMk id="25" creationId="{12C876B2-9870-42AB-8AA2-E03B43161971}"/>
          </ac:spMkLst>
        </pc:spChg>
        <pc:spChg chg="mod">
          <ac:chgData name="Hugo Kornelis" userId="6575f6931dc33de0" providerId="LiveId" clId="{2BB02BD3-F821-453A-9F05-AA01DF48149F}" dt="2020-08-16T10:28:05.895" v="760" actId="1037"/>
          <ac:spMkLst>
            <pc:docMk/>
            <pc:sldMk cId="3864181689" sldId="279"/>
            <ac:spMk id="34" creationId="{6DA98E1E-B3CE-4E71-A388-849F38B2D2FE}"/>
          </ac:spMkLst>
        </pc:spChg>
        <pc:spChg chg="del">
          <ac:chgData name="Hugo Kornelis" userId="6575f6931dc33de0" providerId="LiveId" clId="{2BB02BD3-F821-453A-9F05-AA01DF48149F}" dt="2020-08-16T10:28:18.179" v="761" actId="478"/>
          <ac:spMkLst>
            <pc:docMk/>
            <pc:sldMk cId="3864181689" sldId="279"/>
            <ac:spMk id="35" creationId="{011EFDAA-2BAD-41C7-8DC2-FDA0BBC513C6}"/>
          </ac:spMkLst>
        </pc:spChg>
        <pc:spChg chg="del">
          <ac:chgData name="Hugo Kornelis" userId="6575f6931dc33de0" providerId="LiveId" clId="{2BB02BD3-F821-453A-9F05-AA01DF48149F}" dt="2020-08-16T10:28:18.179" v="761" actId="478"/>
          <ac:spMkLst>
            <pc:docMk/>
            <pc:sldMk cId="3864181689" sldId="279"/>
            <ac:spMk id="36" creationId="{A30CCF21-159C-4E5A-9CB6-46B091249C4E}"/>
          </ac:spMkLst>
        </pc:spChg>
        <pc:picChg chg="add mod">
          <ac:chgData name="Hugo Kornelis" userId="6575f6931dc33de0" providerId="LiveId" clId="{2BB02BD3-F821-453A-9F05-AA01DF48149F}" dt="2020-08-16T10:36:09.954" v="910" actId="1076"/>
          <ac:picMkLst>
            <pc:docMk/>
            <pc:sldMk cId="3864181689" sldId="279"/>
            <ac:picMk id="1026" creationId="{506BF044-DA85-4724-B1B8-2698F1ABF601}"/>
          </ac:picMkLst>
        </pc:picChg>
        <pc:cxnChg chg="del">
          <ac:chgData name="Hugo Kornelis" userId="6575f6931dc33de0" providerId="LiveId" clId="{2BB02BD3-F821-453A-9F05-AA01DF48149F}" dt="2020-08-16T10:28:18.179" v="761" actId="478"/>
          <ac:cxnSpMkLst>
            <pc:docMk/>
            <pc:sldMk cId="3864181689" sldId="279"/>
            <ac:cxnSpMk id="13" creationId="{48AF0703-2EA5-444E-8E2F-0E49D83351EE}"/>
          </ac:cxnSpMkLst>
        </pc:cxnChg>
        <pc:cxnChg chg="del">
          <ac:chgData name="Hugo Kornelis" userId="6575f6931dc33de0" providerId="LiveId" clId="{2BB02BD3-F821-453A-9F05-AA01DF48149F}" dt="2020-08-16T10:28:18.179" v="761" actId="478"/>
          <ac:cxnSpMkLst>
            <pc:docMk/>
            <pc:sldMk cId="3864181689" sldId="279"/>
            <ac:cxnSpMk id="15" creationId="{F6FE380A-C168-4FEC-8602-739CD7A4B9DC}"/>
          </ac:cxnSpMkLst>
        </pc:cxnChg>
        <pc:cxnChg chg="del">
          <ac:chgData name="Hugo Kornelis" userId="6575f6931dc33de0" providerId="LiveId" clId="{2BB02BD3-F821-453A-9F05-AA01DF48149F}" dt="2020-08-16T10:28:18.179" v="761" actId="478"/>
          <ac:cxnSpMkLst>
            <pc:docMk/>
            <pc:sldMk cId="3864181689" sldId="279"/>
            <ac:cxnSpMk id="18" creationId="{EDF7F04A-3F18-4210-9714-E53BB2F8A9D8}"/>
          </ac:cxnSpMkLst>
        </pc:cxnChg>
        <pc:cxnChg chg="add mod">
          <ac:chgData name="Hugo Kornelis" userId="6575f6931dc33de0" providerId="LiveId" clId="{2BB02BD3-F821-453A-9F05-AA01DF48149F}" dt="2020-08-16T10:31:06.552" v="907" actId="1076"/>
          <ac:cxnSpMkLst>
            <pc:docMk/>
            <pc:sldMk cId="3864181689" sldId="279"/>
            <ac:cxnSpMk id="21" creationId="{911B8686-D3A2-4CF9-859D-DCB2D5981031}"/>
          </ac:cxnSpMkLst>
        </pc:cxnChg>
        <pc:cxnChg chg="add del mod">
          <ac:chgData name="Hugo Kornelis" userId="6575f6931dc33de0" providerId="LiveId" clId="{2BB02BD3-F821-453A-9F05-AA01DF48149F}" dt="2020-08-16T10:28:56.415" v="818" actId="478"/>
          <ac:cxnSpMkLst>
            <pc:docMk/>
            <pc:sldMk cId="3864181689" sldId="279"/>
            <ac:cxnSpMk id="22" creationId="{E16AC26C-99F7-490B-A443-A011DFD9BB94}"/>
          </ac:cxnSpMkLst>
        </pc:cxnChg>
        <pc:cxnChg chg="add mod">
          <ac:chgData name="Hugo Kornelis" userId="6575f6931dc33de0" providerId="LiveId" clId="{2BB02BD3-F821-453A-9F05-AA01DF48149F}" dt="2020-08-16T10:29:01.976" v="819" actId="571"/>
          <ac:cxnSpMkLst>
            <pc:docMk/>
            <pc:sldMk cId="3864181689" sldId="279"/>
            <ac:cxnSpMk id="24" creationId="{19A9396E-2ED2-4821-8BC5-E4F1A41D4EC7}"/>
          </ac:cxnSpMkLst>
        </pc:cxnChg>
        <pc:cxnChg chg="add mod">
          <ac:chgData name="Hugo Kornelis" userId="6575f6931dc33de0" providerId="LiveId" clId="{2BB02BD3-F821-453A-9F05-AA01DF48149F}" dt="2020-08-16T10:37:15.894" v="938" actId="1037"/>
          <ac:cxnSpMkLst>
            <pc:docMk/>
            <pc:sldMk cId="3864181689" sldId="279"/>
            <ac:cxnSpMk id="32" creationId="{23C9FA48-C503-42A6-A9D4-B284F9946481}"/>
          </ac:cxnSpMkLst>
        </pc:cxnChg>
        <pc:cxnChg chg="add mod">
          <ac:chgData name="Hugo Kornelis" userId="6575f6931dc33de0" providerId="LiveId" clId="{2BB02BD3-F821-453A-9F05-AA01DF48149F}" dt="2020-08-16T10:37:34.358" v="941" actId="571"/>
          <ac:cxnSpMkLst>
            <pc:docMk/>
            <pc:sldMk cId="3864181689" sldId="279"/>
            <ac:cxnSpMk id="37" creationId="{4DDD4A42-5A9A-4AE6-A24A-8B0657848DC1}"/>
          </ac:cxnSpMkLst>
        </pc:cxnChg>
        <pc:cxnChg chg="add mod">
          <ac:chgData name="Hugo Kornelis" userId="6575f6931dc33de0" providerId="LiveId" clId="{2BB02BD3-F821-453A-9F05-AA01DF48149F}" dt="2020-08-16T10:37:38.500" v="942" actId="571"/>
          <ac:cxnSpMkLst>
            <pc:docMk/>
            <pc:sldMk cId="3864181689" sldId="279"/>
            <ac:cxnSpMk id="38" creationId="{0DC2748D-C96D-4B7F-9E21-B4A7C63CEA5D}"/>
          </ac:cxnSpMkLst>
        </pc:cxnChg>
      </pc:sldChg>
      <pc:sldChg chg="add del">
        <pc:chgData name="Hugo Kornelis" userId="6575f6931dc33de0" providerId="LiveId" clId="{2BB02BD3-F821-453A-9F05-AA01DF48149F}" dt="2020-08-16T10:43:40.784" v="948" actId="2696"/>
        <pc:sldMkLst>
          <pc:docMk/>
          <pc:sldMk cId="169652241" sldId="280"/>
        </pc:sldMkLst>
      </pc:sldChg>
      <pc:sldChg chg="addSp delSp modSp add modAnim">
        <pc:chgData name="Hugo Kornelis" userId="6575f6931dc33de0" providerId="LiveId" clId="{2BB02BD3-F821-453A-9F05-AA01DF48149F}" dt="2020-08-19T11:45:33.914" v="6525" actId="15"/>
        <pc:sldMkLst>
          <pc:docMk/>
          <pc:sldMk cId="3164396709" sldId="280"/>
        </pc:sldMkLst>
        <pc:spChg chg="mod">
          <ac:chgData name="Hugo Kornelis" userId="6575f6931dc33de0" providerId="LiveId" clId="{2BB02BD3-F821-453A-9F05-AA01DF48149F}" dt="2020-08-18T15:23:39.014" v="1826"/>
          <ac:spMkLst>
            <pc:docMk/>
            <pc:sldMk cId="3164396709" sldId="280"/>
            <ac:spMk id="2" creationId="{366715AE-FF52-45A0-A53A-905904B8A0DB}"/>
          </ac:spMkLst>
        </pc:spChg>
        <pc:spChg chg="add del mod">
          <ac:chgData name="Hugo Kornelis" userId="6575f6931dc33de0" providerId="LiveId" clId="{2BB02BD3-F821-453A-9F05-AA01DF48149F}" dt="2020-08-16T10:44:34.949" v="990"/>
          <ac:spMkLst>
            <pc:docMk/>
            <pc:sldMk cId="3164396709" sldId="280"/>
            <ac:spMk id="3" creationId="{1E667677-8AA0-425D-BC72-397FC1A49EFF}"/>
          </ac:spMkLst>
        </pc:spChg>
        <pc:spChg chg="mod">
          <ac:chgData name="Hugo Kornelis" userId="6575f6931dc33de0" providerId="LiveId" clId="{2BB02BD3-F821-453A-9F05-AA01DF48149F}" dt="2020-08-19T11:45:33.914" v="6525" actId="15"/>
          <ac:spMkLst>
            <pc:docMk/>
            <pc:sldMk cId="3164396709" sldId="280"/>
            <ac:spMk id="19" creationId="{8E5ACEB8-4014-41BA-A453-6C6220854A0A}"/>
          </ac:spMkLst>
        </pc:spChg>
      </pc:sldChg>
      <pc:sldChg chg="addSp delSp modSp add modTransition modAnim">
        <pc:chgData name="Hugo Kornelis" userId="6575f6931dc33de0" providerId="LiveId" clId="{2BB02BD3-F821-453A-9F05-AA01DF48149F}" dt="2020-08-16T11:15:16.537" v="1521"/>
        <pc:sldMkLst>
          <pc:docMk/>
          <pc:sldMk cId="4022918906" sldId="306"/>
        </pc:sldMkLst>
        <pc:spChg chg="del">
          <ac:chgData name="Hugo Kornelis" userId="6575f6931dc33de0" providerId="LiveId" clId="{2BB02BD3-F821-453A-9F05-AA01DF48149F}" dt="2020-08-16T10:51:39.938" v="1332" actId="478"/>
          <ac:spMkLst>
            <pc:docMk/>
            <pc:sldMk cId="4022918906" sldId="306"/>
            <ac:spMk id="2" creationId="{00000000-0000-0000-0000-000000000000}"/>
          </ac:spMkLst>
        </pc:spChg>
        <pc:spChg chg="mod">
          <ac:chgData name="Hugo Kornelis" userId="6575f6931dc33de0" providerId="LiveId" clId="{2BB02BD3-F821-453A-9F05-AA01DF48149F}" dt="2020-08-16T11:08:16.348" v="1417" actId="207"/>
          <ac:spMkLst>
            <pc:docMk/>
            <pc:sldMk cId="4022918906" sldId="306"/>
            <ac:spMk id="7" creationId="{00000000-0000-0000-0000-000000000000}"/>
          </ac:spMkLst>
        </pc:spChg>
        <pc:spChg chg="add del mod">
          <ac:chgData name="Hugo Kornelis" userId="6575f6931dc33de0" providerId="LiveId" clId="{2BB02BD3-F821-453A-9F05-AA01DF48149F}" dt="2020-08-16T10:51:42.382" v="1333" actId="478"/>
          <ac:spMkLst>
            <pc:docMk/>
            <pc:sldMk cId="4022918906" sldId="306"/>
            <ac:spMk id="8" creationId="{70C92C7E-B201-4B32-AFE6-6B2625FDC7BB}"/>
          </ac:spMkLst>
        </pc:spChg>
        <pc:spChg chg="mod">
          <ac:chgData name="Hugo Kornelis" userId="6575f6931dc33de0" providerId="LiveId" clId="{2BB02BD3-F821-453A-9F05-AA01DF48149F}" dt="2020-08-16T11:08:16.348" v="1417" actId="207"/>
          <ac:spMkLst>
            <pc:docMk/>
            <pc:sldMk cId="4022918906" sldId="306"/>
            <ac:spMk id="13" creationId="{00000000-0000-0000-0000-000000000000}"/>
          </ac:spMkLst>
        </pc:spChg>
        <pc:spChg chg="mod">
          <ac:chgData name="Hugo Kornelis" userId="6575f6931dc33de0" providerId="LiveId" clId="{2BB02BD3-F821-453A-9F05-AA01DF48149F}" dt="2020-08-16T11:08:16.348" v="1417" actId="207"/>
          <ac:spMkLst>
            <pc:docMk/>
            <pc:sldMk cId="4022918906" sldId="306"/>
            <ac:spMk id="14" creationId="{00000000-0000-0000-0000-000000000000}"/>
          </ac:spMkLst>
        </pc:spChg>
        <pc:spChg chg="mod">
          <ac:chgData name="Hugo Kornelis" userId="6575f6931dc33de0" providerId="LiveId" clId="{2BB02BD3-F821-453A-9F05-AA01DF48149F}" dt="2020-08-16T10:54:31.395" v="1391" actId="20577"/>
          <ac:spMkLst>
            <pc:docMk/>
            <pc:sldMk cId="4022918906" sldId="306"/>
            <ac:spMk id="16" creationId="{00000000-0000-0000-0000-000000000000}"/>
          </ac:spMkLst>
        </pc:spChg>
        <pc:cxnChg chg="mod">
          <ac:chgData name="Hugo Kornelis" userId="6575f6931dc33de0" providerId="LiveId" clId="{2BB02BD3-F821-453A-9F05-AA01DF48149F}" dt="2020-08-16T11:15:16.537" v="1521"/>
          <ac:cxnSpMkLst>
            <pc:docMk/>
            <pc:sldMk cId="4022918906" sldId="306"/>
            <ac:cxnSpMk id="27" creationId="{00000000-0000-0000-0000-000000000000}"/>
          </ac:cxnSpMkLst>
        </pc:cxnChg>
      </pc:sldChg>
      <pc:sldChg chg="addSp delSp modSp add modTransition delAnim modAnim">
        <pc:chgData name="Hugo Kornelis" userId="6575f6931dc33de0" providerId="LiveId" clId="{2BB02BD3-F821-453A-9F05-AA01DF48149F}" dt="2020-08-18T14:46:03.898" v="1641"/>
        <pc:sldMkLst>
          <pc:docMk/>
          <pc:sldMk cId="978665480" sldId="307"/>
        </pc:sldMkLst>
        <pc:spChg chg="del">
          <ac:chgData name="Hugo Kornelis" userId="6575f6931dc33de0" providerId="LiveId" clId="{2BB02BD3-F821-453A-9F05-AA01DF48149F}" dt="2020-08-16T10:51:45.337" v="1334" actId="478"/>
          <ac:spMkLst>
            <pc:docMk/>
            <pc:sldMk cId="978665480" sldId="307"/>
            <ac:spMk id="2" creationId="{00000000-0000-0000-0000-000000000000}"/>
          </ac:spMkLst>
        </pc:spChg>
        <pc:spChg chg="mod">
          <ac:chgData name="Hugo Kornelis" userId="6575f6931dc33de0" providerId="LiveId" clId="{2BB02BD3-F821-453A-9F05-AA01DF48149F}" dt="2020-08-16T11:08:07.057" v="1416" actId="207"/>
          <ac:spMkLst>
            <pc:docMk/>
            <pc:sldMk cId="978665480" sldId="307"/>
            <ac:spMk id="7" creationId="{00000000-0000-0000-0000-000000000000}"/>
          </ac:spMkLst>
        </pc:spChg>
        <pc:spChg chg="add del mod">
          <ac:chgData name="Hugo Kornelis" userId="6575f6931dc33de0" providerId="LiveId" clId="{2BB02BD3-F821-453A-9F05-AA01DF48149F}" dt="2020-08-16T10:51:47.443" v="1335" actId="478"/>
          <ac:spMkLst>
            <pc:docMk/>
            <pc:sldMk cId="978665480" sldId="307"/>
            <ac:spMk id="8" creationId="{57797DE0-7D3C-44D5-B7B8-8C5864866573}"/>
          </ac:spMkLst>
        </pc:spChg>
        <pc:spChg chg="mod">
          <ac:chgData name="Hugo Kornelis" userId="6575f6931dc33de0" providerId="LiveId" clId="{2BB02BD3-F821-453A-9F05-AA01DF48149F}" dt="2020-08-16T11:08:07.057" v="1416" actId="207"/>
          <ac:spMkLst>
            <pc:docMk/>
            <pc:sldMk cId="978665480" sldId="307"/>
            <ac:spMk id="13" creationId="{00000000-0000-0000-0000-000000000000}"/>
          </ac:spMkLst>
        </pc:spChg>
        <pc:spChg chg="mod">
          <ac:chgData name="Hugo Kornelis" userId="6575f6931dc33de0" providerId="LiveId" clId="{2BB02BD3-F821-453A-9F05-AA01DF48149F}" dt="2020-08-16T11:08:07.057" v="1416" actId="207"/>
          <ac:spMkLst>
            <pc:docMk/>
            <pc:sldMk cId="978665480" sldId="307"/>
            <ac:spMk id="14" creationId="{00000000-0000-0000-0000-000000000000}"/>
          </ac:spMkLst>
        </pc:spChg>
        <pc:spChg chg="mod">
          <ac:chgData name="Hugo Kornelis" userId="6575f6931dc33de0" providerId="LiveId" clId="{2BB02BD3-F821-453A-9F05-AA01DF48149F}" dt="2020-08-16T11:23:26.077" v="1543" actId="20577"/>
          <ac:spMkLst>
            <pc:docMk/>
            <pc:sldMk cId="978665480" sldId="307"/>
            <ac:spMk id="16" creationId="{00000000-0000-0000-0000-000000000000}"/>
          </ac:spMkLst>
        </pc:spChg>
        <pc:spChg chg="mod">
          <ac:chgData name="Hugo Kornelis" userId="6575f6931dc33de0" providerId="LiveId" clId="{2BB02BD3-F821-453A-9F05-AA01DF48149F}" dt="2020-08-16T11:13:29.365" v="1515" actId="20577"/>
          <ac:spMkLst>
            <pc:docMk/>
            <pc:sldMk cId="978665480" sldId="307"/>
            <ac:spMk id="40" creationId="{00000000-0000-0000-0000-000000000000}"/>
          </ac:spMkLst>
        </pc:spChg>
        <pc:spChg chg="add del mod">
          <ac:chgData name="Hugo Kornelis" userId="6575f6931dc33de0" providerId="LiveId" clId="{2BB02BD3-F821-453A-9F05-AA01DF48149F}" dt="2020-08-16T11:13:26.419" v="1512" actId="478"/>
          <ac:spMkLst>
            <pc:docMk/>
            <pc:sldMk cId="978665480" sldId="307"/>
            <ac:spMk id="46" creationId="{482E0D55-7487-44BD-8E77-99EB7B988945}"/>
          </ac:spMkLst>
        </pc:spChg>
        <pc:spChg chg="add del mod">
          <ac:chgData name="Hugo Kornelis" userId="6575f6931dc33de0" providerId="LiveId" clId="{2BB02BD3-F821-453A-9F05-AA01DF48149F}" dt="2020-08-16T11:13:26.419" v="1512" actId="478"/>
          <ac:spMkLst>
            <pc:docMk/>
            <pc:sldMk cId="978665480" sldId="307"/>
            <ac:spMk id="47" creationId="{9B8F99AB-E905-4A9E-AFCE-F4ECDA6688F7}"/>
          </ac:spMkLst>
        </pc:spChg>
        <pc:spChg chg="mod">
          <ac:chgData name="Hugo Kornelis" userId="6575f6931dc33de0" providerId="LiveId" clId="{2BB02BD3-F821-453A-9F05-AA01DF48149F}" dt="2020-08-16T11:13:32.553" v="1518" actId="20577"/>
          <ac:spMkLst>
            <pc:docMk/>
            <pc:sldMk cId="978665480" sldId="307"/>
            <ac:spMk id="49" creationId="{00000000-0000-0000-0000-000000000000}"/>
          </ac:spMkLst>
        </pc:spChg>
        <pc:spChg chg="mod">
          <ac:chgData name="Hugo Kornelis" userId="6575f6931dc33de0" providerId="LiveId" clId="{2BB02BD3-F821-453A-9F05-AA01DF48149F}" dt="2020-08-16T10:58:55.487" v="1409" actId="20577"/>
          <ac:spMkLst>
            <pc:docMk/>
            <pc:sldMk cId="978665480" sldId="307"/>
            <ac:spMk id="56" creationId="{00000000-0000-0000-0000-000000000000}"/>
          </ac:spMkLst>
        </pc:spChg>
        <pc:spChg chg="mod">
          <ac:chgData name="Hugo Kornelis" userId="6575f6931dc33de0" providerId="LiveId" clId="{2BB02BD3-F821-453A-9F05-AA01DF48149F}" dt="2020-08-16T11:18:05.425" v="1536" actId="1035"/>
          <ac:spMkLst>
            <pc:docMk/>
            <pc:sldMk cId="978665480" sldId="307"/>
            <ac:spMk id="69" creationId="{00000000-0000-0000-0000-000000000000}"/>
          </ac:spMkLst>
        </pc:spChg>
        <pc:spChg chg="mod">
          <ac:chgData name="Hugo Kornelis" userId="6575f6931dc33de0" providerId="LiveId" clId="{2BB02BD3-F821-453A-9F05-AA01DF48149F}" dt="2020-08-16T11:18:05.425" v="1536" actId="1035"/>
          <ac:spMkLst>
            <pc:docMk/>
            <pc:sldMk cId="978665480" sldId="307"/>
            <ac:spMk id="70" creationId="{00000000-0000-0000-0000-000000000000}"/>
          </ac:spMkLst>
        </pc:spChg>
        <pc:cxnChg chg="mod">
          <ac:chgData name="Hugo Kornelis" userId="6575f6931dc33de0" providerId="LiveId" clId="{2BB02BD3-F821-453A-9F05-AA01DF48149F}" dt="2020-08-16T11:15:24.112" v="1522"/>
          <ac:cxnSpMkLst>
            <pc:docMk/>
            <pc:sldMk cId="978665480" sldId="307"/>
            <ac:cxnSpMk id="27" creationId="{00000000-0000-0000-0000-000000000000}"/>
          </ac:cxnSpMkLst>
        </pc:cxnChg>
        <pc:cxnChg chg="mod ord">
          <ac:chgData name="Hugo Kornelis" userId="6575f6931dc33de0" providerId="LiveId" clId="{2BB02BD3-F821-453A-9F05-AA01DF48149F}" dt="2020-08-16T11:15:47.729" v="1526" actId="167"/>
          <ac:cxnSpMkLst>
            <pc:docMk/>
            <pc:sldMk cId="978665480" sldId="307"/>
            <ac:cxnSpMk id="35" creationId="{00000000-0000-0000-0000-000000000000}"/>
          </ac:cxnSpMkLst>
        </pc:cxnChg>
        <pc:cxnChg chg="mod ord">
          <ac:chgData name="Hugo Kornelis" userId="6575f6931dc33de0" providerId="LiveId" clId="{2BB02BD3-F821-453A-9F05-AA01DF48149F}" dt="2020-08-16T11:15:35.462" v="1524" actId="167"/>
          <ac:cxnSpMkLst>
            <pc:docMk/>
            <pc:sldMk cId="978665480" sldId="307"/>
            <ac:cxnSpMk id="57" creationId="{00000000-0000-0000-0000-000000000000}"/>
          </ac:cxnSpMkLst>
        </pc:cxnChg>
        <pc:cxnChg chg="mod">
          <ac:chgData name="Hugo Kornelis" userId="6575f6931dc33de0" providerId="LiveId" clId="{2BB02BD3-F821-453A-9F05-AA01DF48149F}" dt="2020-08-16T11:16:41.094" v="1527"/>
          <ac:cxnSpMkLst>
            <pc:docMk/>
            <pc:sldMk cId="978665480" sldId="307"/>
            <ac:cxnSpMk id="63" creationId="{00000000-0000-0000-0000-000000000000}"/>
          </ac:cxnSpMkLst>
        </pc:cxnChg>
        <pc:cxnChg chg="mod">
          <ac:chgData name="Hugo Kornelis" userId="6575f6931dc33de0" providerId="LiveId" clId="{2BB02BD3-F821-453A-9F05-AA01DF48149F}" dt="2020-08-16T11:16:49.133" v="1528"/>
          <ac:cxnSpMkLst>
            <pc:docMk/>
            <pc:sldMk cId="978665480" sldId="307"/>
            <ac:cxnSpMk id="66" creationId="{00000000-0000-0000-0000-000000000000}"/>
          </ac:cxnSpMkLst>
        </pc:cxnChg>
        <pc:cxnChg chg="mod">
          <ac:chgData name="Hugo Kornelis" userId="6575f6931dc33de0" providerId="LiveId" clId="{2BB02BD3-F821-453A-9F05-AA01DF48149F}" dt="2020-08-16T11:14:51.846" v="1520"/>
          <ac:cxnSpMkLst>
            <pc:docMk/>
            <pc:sldMk cId="978665480" sldId="307"/>
            <ac:cxnSpMk id="73" creationId="{00000000-0000-0000-0000-000000000000}"/>
          </ac:cxnSpMkLst>
        </pc:cxnChg>
        <pc:cxnChg chg="mod">
          <ac:chgData name="Hugo Kornelis" userId="6575f6931dc33de0" providerId="LiveId" clId="{2BB02BD3-F821-453A-9F05-AA01DF48149F}" dt="2020-08-16T11:14:26.498" v="1519"/>
          <ac:cxnSpMkLst>
            <pc:docMk/>
            <pc:sldMk cId="978665480" sldId="307"/>
            <ac:cxnSpMk id="81" creationId="{00000000-0000-0000-0000-000000000000}"/>
          </ac:cxnSpMkLst>
        </pc:cxnChg>
      </pc:sldChg>
      <pc:sldChg chg="addSp delSp modSp add modTransition delAnim modAnim">
        <pc:chgData name="Hugo Kornelis" userId="6575f6931dc33de0" providerId="LiveId" clId="{2BB02BD3-F821-453A-9F05-AA01DF48149F}" dt="2020-08-18T15:19:23.376" v="1811"/>
        <pc:sldMkLst>
          <pc:docMk/>
          <pc:sldMk cId="3151276910" sldId="308"/>
        </pc:sldMkLst>
        <pc:spChg chg="mod">
          <ac:chgData name="Hugo Kornelis" userId="6575f6931dc33de0" providerId="LiveId" clId="{2BB02BD3-F821-453A-9F05-AA01DF48149F}" dt="2020-08-18T14:42:01.147" v="1588" actId="790"/>
          <ac:spMkLst>
            <pc:docMk/>
            <pc:sldMk cId="3151276910" sldId="308"/>
            <ac:spMk id="2" creationId="{891CD47D-355B-45FB-8602-392EAD67467C}"/>
          </ac:spMkLst>
        </pc:spChg>
        <pc:spChg chg="del">
          <ac:chgData name="Hugo Kornelis" userId="6575f6931dc33de0" providerId="LiveId" clId="{2BB02BD3-F821-453A-9F05-AA01DF48149F}" dt="2020-08-18T14:42:35.143" v="1589"/>
          <ac:spMkLst>
            <pc:docMk/>
            <pc:sldMk cId="3151276910" sldId="308"/>
            <ac:spMk id="3" creationId="{5047CFEB-A21E-4CC3-97B5-E3F96351BE80}"/>
          </ac:spMkLst>
        </pc:spChg>
        <pc:spChg chg="add mod">
          <ac:chgData name="Hugo Kornelis" userId="6575f6931dc33de0" providerId="LiveId" clId="{2BB02BD3-F821-453A-9F05-AA01DF48149F}" dt="2020-08-18T14:43:04.774" v="1630" actId="20577"/>
          <ac:spMkLst>
            <pc:docMk/>
            <pc:sldMk cId="3151276910" sldId="308"/>
            <ac:spMk id="5" creationId="{F7A41E8B-75CF-47DA-9B9B-776F26C48581}"/>
          </ac:spMkLst>
        </pc:spChg>
        <pc:spChg chg="add mod">
          <ac:chgData name="Hugo Kornelis" userId="6575f6931dc33de0" providerId="LiveId" clId="{2BB02BD3-F821-453A-9F05-AA01DF48149F}" dt="2020-08-18T14:44:16.817" v="1634" actId="790"/>
          <ac:spMkLst>
            <pc:docMk/>
            <pc:sldMk cId="3151276910" sldId="308"/>
            <ac:spMk id="6" creationId="{3A8C3E57-128C-4045-9501-A2C145075031}"/>
          </ac:spMkLst>
        </pc:spChg>
        <pc:spChg chg="add mod">
          <ac:chgData name="Hugo Kornelis" userId="6575f6931dc33de0" providerId="LiveId" clId="{2BB02BD3-F821-453A-9F05-AA01DF48149F}" dt="2020-08-18T14:56:57.962" v="1710" actId="14100"/>
          <ac:spMkLst>
            <pc:docMk/>
            <pc:sldMk cId="3151276910" sldId="308"/>
            <ac:spMk id="13" creationId="{81D8606C-97E6-4419-B9D0-7E0BADDF7526}"/>
          </ac:spMkLst>
        </pc:spChg>
        <pc:spChg chg="add mod">
          <ac:chgData name="Hugo Kornelis" userId="6575f6931dc33de0" providerId="LiveId" clId="{2BB02BD3-F821-453A-9F05-AA01DF48149F}" dt="2020-08-18T14:48:51.403" v="1669" actId="1038"/>
          <ac:spMkLst>
            <pc:docMk/>
            <pc:sldMk cId="3151276910" sldId="308"/>
            <ac:spMk id="14" creationId="{A5DC9989-252A-41A6-8BFE-9EE7408282F5}"/>
          </ac:spMkLst>
        </pc:spChg>
        <pc:spChg chg="add mod">
          <ac:chgData name="Hugo Kornelis" userId="6575f6931dc33de0" providerId="LiveId" clId="{2BB02BD3-F821-453A-9F05-AA01DF48149F}" dt="2020-08-18T14:50:31.595" v="1689" actId="1038"/>
          <ac:spMkLst>
            <pc:docMk/>
            <pc:sldMk cId="3151276910" sldId="308"/>
            <ac:spMk id="15" creationId="{30C1A621-369B-4A46-AFB0-6D979DBCB6D2}"/>
          </ac:spMkLst>
        </pc:spChg>
        <pc:spChg chg="add mod">
          <ac:chgData name="Hugo Kornelis" userId="6575f6931dc33de0" providerId="LiveId" clId="{2BB02BD3-F821-453A-9F05-AA01DF48149F}" dt="2020-08-18T14:52:22.867" v="1694" actId="20577"/>
          <ac:spMkLst>
            <pc:docMk/>
            <pc:sldMk cId="3151276910" sldId="308"/>
            <ac:spMk id="16" creationId="{9F8F2235-4B34-499E-8574-AACBF3D3496B}"/>
          </ac:spMkLst>
        </pc:spChg>
        <pc:spChg chg="add mod">
          <ac:chgData name="Hugo Kornelis" userId="6575f6931dc33de0" providerId="LiveId" clId="{2BB02BD3-F821-453A-9F05-AA01DF48149F}" dt="2020-08-18T14:52:32.096" v="1697" actId="20577"/>
          <ac:spMkLst>
            <pc:docMk/>
            <pc:sldMk cId="3151276910" sldId="308"/>
            <ac:spMk id="17" creationId="{BBFAD878-62B3-4612-9F1B-25DD0E041AAE}"/>
          </ac:spMkLst>
        </pc:spChg>
        <pc:spChg chg="add mod ord">
          <ac:chgData name="Hugo Kornelis" userId="6575f6931dc33de0" providerId="LiveId" clId="{2BB02BD3-F821-453A-9F05-AA01DF48149F}" dt="2020-08-18T14:57:32.868" v="1712" actId="167"/>
          <ac:spMkLst>
            <pc:docMk/>
            <pc:sldMk cId="3151276910" sldId="308"/>
            <ac:spMk id="19" creationId="{65354945-8DE0-4D13-96CF-81CA598285A8}"/>
          </ac:spMkLst>
        </pc:spChg>
        <pc:spChg chg="add mod">
          <ac:chgData name="Hugo Kornelis" userId="6575f6931dc33de0" providerId="LiveId" clId="{2BB02BD3-F821-453A-9F05-AA01DF48149F}" dt="2020-08-18T14:57:01.088" v="1711" actId="571"/>
          <ac:spMkLst>
            <pc:docMk/>
            <pc:sldMk cId="3151276910" sldId="308"/>
            <ac:spMk id="21" creationId="{1D3C0B4B-E8FB-4BA6-A047-BCBCC954B2DD}"/>
          </ac:spMkLst>
        </pc:spChg>
        <pc:spChg chg="add mod">
          <ac:chgData name="Hugo Kornelis" userId="6575f6931dc33de0" providerId="LiveId" clId="{2BB02BD3-F821-453A-9F05-AA01DF48149F}" dt="2020-08-18T14:57:46.911" v="1715" actId="1035"/>
          <ac:spMkLst>
            <pc:docMk/>
            <pc:sldMk cId="3151276910" sldId="308"/>
            <ac:spMk id="22" creationId="{5557E68F-CF5C-4F3E-BDFF-5B77AB3C96FB}"/>
          </ac:spMkLst>
        </pc:spChg>
        <pc:spChg chg="add mod">
          <ac:chgData name="Hugo Kornelis" userId="6575f6931dc33de0" providerId="LiveId" clId="{2BB02BD3-F821-453A-9F05-AA01DF48149F}" dt="2020-08-18T14:58:23.461" v="1716" actId="571"/>
          <ac:spMkLst>
            <pc:docMk/>
            <pc:sldMk cId="3151276910" sldId="308"/>
            <ac:spMk id="23" creationId="{1A071BE7-F704-4B44-917E-3E3C367EA484}"/>
          </ac:spMkLst>
        </pc:spChg>
        <pc:spChg chg="add mod">
          <ac:chgData name="Hugo Kornelis" userId="6575f6931dc33de0" providerId="LiveId" clId="{2BB02BD3-F821-453A-9F05-AA01DF48149F}" dt="2020-08-18T14:58:23.461" v="1716" actId="571"/>
          <ac:spMkLst>
            <pc:docMk/>
            <pc:sldMk cId="3151276910" sldId="308"/>
            <ac:spMk id="24" creationId="{87679FCB-64CB-47E8-980E-D4FAAACE05EF}"/>
          </ac:spMkLst>
        </pc:spChg>
        <pc:spChg chg="add mod">
          <ac:chgData name="Hugo Kornelis" userId="6575f6931dc33de0" providerId="LiveId" clId="{2BB02BD3-F821-453A-9F05-AA01DF48149F}" dt="2020-08-18T14:58:40.552" v="1718" actId="571"/>
          <ac:spMkLst>
            <pc:docMk/>
            <pc:sldMk cId="3151276910" sldId="308"/>
            <ac:spMk id="25" creationId="{A83E8963-2221-44A4-8DC3-156EA51F703D}"/>
          </ac:spMkLst>
        </pc:spChg>
        <pc:spChg chg="add mod">
          <ac:chgData name="Hugo Kornelis" userId="6575f6931dc33de0" providerId="LiveId" clId="{2BB02BD3-F821-453A-9F05-AA01DF48149F}" dt="2020-08-18T15:02:55.624" v="1726" actId="571"/>
          <ac:spMkLst>
            <pc:docMk/>
            <pc:sldMk cId="3151276910" sldId="308"/>
            <ac:spMk id="26" creationId="{9F7F95F8-0F87-4EC5-8ED9-CE1B73D45B80}"/>
          </ac:spMkLst>
        </pc:spChg>
        <pc:spChg chg="add mod">
          <ac:chgData name="Hugo Kornelis" userId="6575f6931dc33de0" providerId="LiveId" clId="{2BB02BD3-F821-453A-9F05-AA01DF48149F}" dt="2020-08-18T15:02:55.624" v="1726" actId="571"/>
          <ac:spMkLst>
            <pc:docMk/>
            <pc:sldMk cId="3151276910" sldId="308"/>
            <ac:spMk id="28" creationId="{50AE9243-E381-4B7D-AD17-881F291D89E2}"/>
          </ac:spMkLst>
        </pc:spChg>
        <pc:spChg chg="add mod">
          <ac:chgData name="Hugo Kornelis" userId="6575f6931dc33de0" providerId="LiveId" clId="{2BB02BD3-F821-453A-9F05-AA01DF48149F}" dt="2020-08-18T15:02:55.624" v="1726" actId="571"/>
          <ac:spMkLst>
            <pc:docMk/>
            <pc:sldMk cId="3151276910" sldId="308"/>
            <ac:spMk id="29" creationId="{56163F8F-53A7-4646-8B92-C93800264774}"/>
          </ac:spMkLst>
        </pc:spChg>
        <pc:spChg chg="add mod">
          <ac:chgData name="Hugo Kornelis" userId="6575f6931dc33de0" providerId="LiveId" clId="{2BB02BD3-F821-453A-9F05-AA01DF48149F}" dt="2020-08-18T15:02:55.624" v="1726" actId="571"/>
          <ac:spMkLst>
            <pc:docMk/>
            <pc:sldMk cId="3151276910" sldId="308"/>
            <ac:spMk id="30" creationId="{DEFD5BEF-28A6-4EB3-AFCD-ADE5F5F7D1E8}"/>
          </ac:spMkLst>
        </pc:spChg>
        <pc:spChg chg="add mod">
          <ac:chgData name="Hugo Kornelis" userId="6575f6931dc33de0" providerId="LiveId" clId="{2BB02BD3-F821-453A-9F05-AA01DF48149F}" dt="2020-08-18T15:02:55.624" v="1726" actId="571"/>
          <ac:spMkLst>
            <pc:docMk/>
            <pc:sldMk cId="3151276910" sldId="308"/>
            <ac:spMk id="33" creationId="{B825B5FB-105A-46F1-8A3B-0CAB1A1EEE18}"/>
          </ac:spMkLst>
        </pc:spChg>
        <pc:spChg chg="add mod">
          <ac:chgData name="Hugo Kornelis" userId="6575f6931dc33de0" providerId="LiveId" clId="{2BB02BD3-F821-453A-9F05-AA01DF48149F}" dt="2020-08-18T15:02:55.624" v="1726" actId="571"/>
          <ac:spMkLst>
            <pc:docMk/>
            <pc:sldMk cId="3151276910" sldId="308"/>
            <ac:spMk id="34" creationId="{65009404-FC3B-43E2-B132-8CDD70693B79}"/>
          </ac:spMkLst>
        </pc:spChg>
        <pc:spChg chg="add mod">
          <ac:chgData name="Hugo Kornelis" userId="6575f6931dc33de0" providerId="LiveId" clId="{2BB02BD3-F821-453A-9F05-AA01DF48149F}" dt="2020-08-18T15:02:55.624" v="1726" actId="571"/>
          <ac:spMkLst>
            <pc:docMk/>
            <pc:sldMk cId="3151276910" sldId="308"/>
            <ac:spMk id="35" creationId="{8BB832DF-DDD8-460E-B493-11FB2C8BF86F}"/>
          </ac:spMkLst>
        </pc:spChg>
        <pc:spChg chg="add del mod">
          <ac:chgData name="Hugo Kornelis" userId="6575f6931dc33de0" providerId="LiveId" clId="{2BB02BD3-F821-453A-9F05-AA01DF48149F}" dt="2020-08-18T15:17:33.121" v="1810" actId="478"/>
          <ac:spMkLst>
            <pc:docMk/>
            <pc:sldMk cId="3151276910" sldId="308"/>
            <ac:spMk id="36" creationId="{228042C0-8226-4135-8430-013D81550493}"/>
          </ac:spMkLst>
        </pc:spChg>
        <pc:spChg chg="add del mod">
          <ac:chgData name="Hugo Kornelis" userId="6575f6931dc33de0" providerId="LiveId" clId="{2BB02BD3-F821-453A-9F05-AA01DF48149F}" dt="2020-08-18T15:17:25.549" v="1809" actId="478"/>
          <ac:spMkLst>
            <pc:docMk/>
            <pc:sldMk cId="3151276910" sldId="308"/>
            <ac:spMk id="37" creationId="{4ACC7108-6240-4101-BFC5-4FFCBA2ABF97}"/>
          </ac:spMkLst>
        </pc:spChg>
        <pc:spChg chg="add mod">
          <ac:chgData name="Hugo Kornelis" userId="6575f6931dc33de0" providerId="LiveId" clId="{2BB02BD3-F821-453A-9F05-AA01DF48149F}" dt="2020-08-18T15:07:33.847" v="1732" actId="571"/>
          <ac:spMkLst>
            <pc:docMk/>
            <pc:sldMk cId="3151276910" sldId="308"/>
            <ac:spMk id="38" creationId="{84B3AE2F-6B71-483B-81E9-4D7F2E62C066}"/>
          </ac:spMkLst>
        </pc:spChg>
        <pc:spChg chg="add mod">
          <ac:chgData name="Hugo Kornelis" userId="6575f6931dc33de0" providerId="LiveId" clId="{2BB02BD3-F821-453A-9F05-AA01DF48149F}" dt="2020-08-18T15:07:33.847" v="1732" actId="571"/>
          <ac:spMkLst>
            <pc:docMk/>
            <pc:sldMk cId="3151276910" sldId="308"/>
            <ac:spMk id="39" creationId="{E3923CB6-1CEB-434E-A955-13B81851B3F6}"/>
          </ac:spMkLst>
        </pc:spChg>
        <pc:spChg chg="add mod">
          <ac:chgData name="Hugo Kornelis" userId="6575f6931dc33de0" providerId="LiveId" clId="{2BB02BD3-F821-453A-9F05-AA01DF48149F}" dt="2020-08-18T15:07:42.385" v="1734" actId="571"/>
          <ac:spMkLst>
            <pc:docMk/>
            <pc:sldMk cId="3151276910" sldId="308"/>
            <ac:spMk id="40" creationId="{2BB1CE38-A07D-4683-9A57-3803C4C98A4B}"/>
          </ac:spMkLst>
        </pc:spChg>
        <pc:spChg chg="add mod">
          <ac:chgData name="Hugo Kornelis" userId="6575f6931dc33de0" providerId="LiveId" clId="{2BB02BD3-F821-453A-9F05-AA01DF48149F}" dt="2020-08-18T15:07:53.456" v="1735" actId="571"/>
          <ac:spMkLst>
            <pc:docMk/>
            <pc:sldMk cId="3151276910" sldId="308"/>
            <ac:spMk id="41" creationId="{4ADA883C-65FF-407A-A7BC-3F3D150E2430}"/>
          </ac:spMkLst>
        </pc:spChg>
        <pc:spChg chg="add mod">
          <ac:chgData name="Hugo Kornelis" userId="6575f6931dc33de0" providerId="LiveId" clId="{2BB02BD3-F821-453A-9F05-AA01DF48149F}" dt="2020-08-18T15:09:23.004" v="1755" actId="1035"/>
          <ac:spMkLst>
            <pc:docMk/>
            <pc:sldMk cId="3151276910" sldId="308"/>
            <ac:spMk id="42" creationId="{F7C65202-EA03-4961-A020-47045F11E760}"/>
          </ac:spMkLst>
        </pc:spChg>
        <pc:spChg chg="add mod">
          <ac:chgData name="Hugo Kornelis" userId="6575f6931dc33de0" providerId="LiveId" clId="{2BB02BD3-F821-453A-9F05-AA01DF48149F}" dt="2020-08-18T15:09:37.145" v="1756" actId="571"/>
          <ac:spMkLst>
            <pc:docMk/>
            <pc:sldMk cId="3151276910" sldId="308"/>
            <ac:spMk id="43" creationId="{9FCACCD6-18A2-42B1-8361-B10AE73237AB}"/>
          </ac:spMkLst>
        </pc:spChg>
        <pc:spChg chg="add mod">
          <ac:chgData name="Hugo Kornelis" userId="6575f6931dc33de0" providerId="LiveId" clId="{2BB02BD3-F821-453A-9F05-AA01DF48149F}" dt="2020-08-18T15:09:37.145" v="1756" actId="571"/>
          <ac:spMkLst>
            <pc:docMk/>
            <pc:sldMk cId="3151276910" sldId="308"/>
            <ac:spMk id="44" creationId="{81A2E914-2B6D-4EED-AFDA-873A0EEEE1A0}"/>
          </ac:spMkLst>
        </pc:spChg>
        <pc:spChg chg="add mod">
          <ac:chgData name="Hugo Kornelis" userId="6575f6931dc33de0" providerId="LiveId" clId="{2BB02BD3-F821-453A-9F05-AA01DF48149F}" dt="2020-08-18T15:12:30.783" v="1788" actId="1036"/>
          <ac:spMkLst>
            <pc:docMk/>
            <pc:sldMk cId="3151276910" sldId="308"/>
            <ac:spMk id="45" creationId="{2D3AF932-71AC-466F-9B95-D5B97AE3F298}"/>
          </ac:spMkLst>
        </pc:spChg>
        <pc:picChg chg="add mod">
          <ac:chgData name="Hugo Kornelis" userId="6575f6931dc33de0" providerId="LiveId" clId="{2BB02BD3-F821-453A-9F05-AA01DF48149F}" dt="2020-08-18T14:43:43.474" v="1632" actId="1076"/>
          <ac:picMkLst>
            <pc:docMk/>
            <pc:sldMk cId="3151276910" sldId="308"/>
            <ac:picMk id="7" creationId="{2F40A98D-B19D-4B83-8B2D-63786E30892B}"/>
          </ac:picMkLst>
        </pc:picChg>
        <pc:picChg chg="add mod">
          <ac:chgData name="Hugo Kornelis" userId="6575f6931dc33de0" providerId="LiveId" clId="{2BB02BD3-F821-453A-9F05-AA01DF48149F}" dt="2020-08-18T14:43:47.103" v="1633" actId="571"/>
          <ac:picMkLst>
            <pc:docMk/>
            <pc:sldMk cId="3151276910" sldId="308"/>
            <ac:picMk id="8" creationId="{4CD592D7-08A0-4F15-88FA-CA202512D39A}"/>
          </ac:picMkLst>
        </pc:picChg>
        <pc:picChg chg="add mod">
          <ac:chgData name="Hugo Kornelis" userId="6575f6931dc33de0" providerId="LiveId" clId="{2BB02BD3-F821-453A-9F05-AA01DF48149F}" dt="2020-08-18T14:45:24.309" v="1638" actId="1076"/>
          <ac:picMkLst>
            <pc:docMk/>
            <pc:sldMk cId="3151276910" sldId="308"/>
            <ac:picMk id="9" creationId="{0B91BA6B-9495-4B91-93F1-D5129DF58EF2}"/>
          </ac:picMkLst>
        </pc:picChg>
        <pc:picChg chg="add mod">
          <ac:chgData name="Hugo Kornelis" userId="6575f6931dc33de0" providerId="LiveId" clId="{2BB02BD3-F821-453A-9F05-AA01DF48149F}" dt="2020-08-18T14:45:26.632" v="1639" actId="571"/>
          <ac:picMkLst>
            <pc:docMk/>
            <pc:sldMk cId="3151276910" sldId="308"/>
            <ac:picMk id="10" creationId="{6677E93D-A03C-4727-B1D6-7769B76CFE67}"/>
          </ac:picMkLst>
        </pc:picChg>
        <pc:cxnChg chg="add mod">
          <ac:chgData name="Hugo Kornelis" userId="6575f6931dc33de0" providerId="LiveId" clId="{2BB02BD3-F821-453A-9F05-AA01DF48149F}" dt="2020-08-18T14:56:57.962" v="1710" actId="14100"/>
          <ac:cxnSpMkLst>
            <pc:docMk/>
            <pc:sldMk cId="3151276910" sldId="308"/>
            <ac:cxnSpMk id="11" creationId="{3EE90944-860B-45B7-95CA-32BF6EBD6784}"/>
          </ac:cxnSpMkLst>
        </pc:cxnChg>
        <pc:cxnChg chg="add mod">
          <ac:chgData name="Hugo Kornelis" userId="6575f6931dc33de0" providerId="LiveId" clId="{2BB02BD3-F821-453A-9F05-AA01DF48149F}" dt="2020-08-18T14:54:57.090" v="1704" actId="571"/>
          <ac:cxnSpMkLst>
            <pc:docMk/>
            <pc:sldMk cId="3151276910" sldId="308"/>
            <ac:cxnSpMk id="18" creationId="{301000CE-B031-48B7-ACCF-3AB12557C9ED}"/>
          </ac:cxnSpMkLst>
        </pc:cxnChg>
        <pc:cxnChg chg="add mod">
          <ac:chgData name="Hugo Kornelis" userId="6575f6931dc33de0" providerId="LiveId" clId="{2BB02BD3-F821-453A-9F05-AA01DF48149F}" dt="2020-08-18T14:57:01.088" v="1711" actId="571"/>
          <ac:cxnSpMkLst>
            <pc:docMk/>
            <pc:sldMk cId="3151276910" sldId="308"/>
            <ac:cxnSpMk id="20" creationId="{B5BA4E19-7238-4858-883B-1BD49CBB6C75}"/>
          </ac:cxnSpMkLst>
        </pc:cxnChg>
        <pc:cxnChg chg="add mod">
          <ac:chgData name="Hugo Kornelis" userId="6575f6931dc33de0" providerId="LiveId" clId="{2BB02BD3-F821-453A-9F05-AA01DF48149F}" dt="2020-08-18T15:02:55.624" v="1726" actId="571"/>
          <ac:cxnSpMkLst>
            <pc:docMk/>
            <pc:sldMk cId="3151276910" sldId="308"/>
            <ac:cxnSpMk id="27" creationId="{47254C28-1F52-4CDB-9BDE-513E4484094F}"/>
          </ac:cxnSpMkLst>
        </pc:cxnChg>
        <pc:cxnChg chg="add mod">
          <ac:chgData name="Hugo Kornelis" userId="6575f6931dc33de0" providerId="LiveId" clId="{2BB02BD3-F821-453A-9F05-AA01DF48149F}" dt="2020-08-18T15:02:55.624" v="1726" actId="571"/>
          <ac:cxnSpMkLst>
            <pc:docMk/>
            <pc:sldMk cId="3151276910" sldId="308"/>
            <ac:cxnSpMk id="31" creationId="{E24650A4-1480-4CFF-901C-2F917A754883}"/>
          </ac:cxnSpMkLst>
        </pc:cxnChg>
        <pc:cxnChg chg="add mod">
          <ac:chgData name="Hugo Kornelis" userId="6575f6931dc33de0" providerId="LiveId" clId="{2BB02BD3-F821-453A-9F05-AA01DF48149F}" dt="2020-08-18T15:02:55.624" v="1726" actId="571"/>
          <ac:cxnSpMkLst>
            <pc:docMk/>
            <pc:sldMk cId="3151276910" sldId="308"/>
            <ac:cxnSpMk id="32" creationId="{710DF823-81F4-40C9-AE4F-4E6EE3AF5471}"/>
          </ac:cxnSpMkLst>
        </pc:cxnChg>
      </pc:sldChg>
      <pc:sldChg chg="del">
        <pc:chgData name="Hugo Kornelis" userId="6575f6931dc33de0" providerId="LiveId" clId="{2BB02BD3-F821-453A-9F05-AA01DF48149F}" dt="2020-08-16T10:15:16.032" v="94" actId="2696"/>
        <pc:sldMkLst>
          <pc:docMk/>
          <pc:sldMk cId="3773594062" sldId="308"/>
        </pc:sldMkLst>
      </pc:sldChg>
      <pc:sldChg chg="modSp add modAnim">
        <pc:chgData name="Hugo Kornelis" userId="6575f6931dc33de0" providerId="LiveId" clId="{2BB02BD3-F821-453A-9F05-AA01DF48149F}" dt="2020-08-18T15:27:36.251" v="2311" actId="20577"/>
        <pc:sldMkLst>
          <pc:docMk/>
          <pc:sldMk cId="1217114439" sldId="309"/>
        </pc:sldMkLst>
        <pc:spChg chg="mod">
          <ac:chgData name="Hugo Kornelis" userId="6575f6931dc33de0" providerId="LiveId" clId="{2BB02BD3-F821-453A-9F05-AA01DF48149F}" dt="2020-08-18T15:23:46.057" v="1827"/>
          <ac:spMkLst>
            <pc:docMk/>
            <pc:sldMk cId="1217114439" sldId="309"/>
            <ac:spMk id="2" creationId="{366715AE-FF52-45A0-A53A-905904B8A0DB}"/>
          </ac:spMkLst>
        </pc:spChg>
        <pc:spChg chg="mod">
          <ac:chgData name="Hugo Kornelis" userId="6575f6931dc33de0" providerId="LiveId" clId="{2BB02BD3-F821-453A-9F05-AA01DF48149F}" dt="2020-08-18T15:27:36.251" v="2311" actId="20577"/>
          <ac:spMkLst>
            <pc:docMk/>
            <pc:sldMk cId="1217114439" sldId="309"/>
            <ac:spMk id="19" creationId="{8E5ACEB8-4014-41BA-A453-6C6220854A0A}"/>
          </ac:spMkLst>
        </pc:spChg>
      </pc:sldChg>
      <pc:sldChg chg="del">
        <pc:chgData name="Hugo Kornelis" userId="6575f6931dc33de0" providerId="LiveId" clId="{2BB02BD3-F821-453A-9F05-AA01DF48149F}" dt="2020-08-16T10:15:16.042" v="95" actId="2696"/>
        <pc:sldMkLst>
          <pc:docMk/>
          <pc:sldMk cId="3371242338" sldId="309"/>
        </pc:sldMkLst>
      </pc:sldChg>
      <pc:sldChg chg="del">
        <pc:chgData name="Hugo Kornelis" userId="6575f6931dc33de0" providerId="LiveId" clId="{2BB02BD3-F821-453A-9F05-AA01DF48149F}" dt="2020-08-16T10:15:16.047" v="96" actId="2696"/>
        <pc:sldMkLst>
          <pc:docMk/>
          <pc:sldMk cId="246719273" sldId="310"/>
        </pc:sldMkLst>
      </pc:sldChg>
      <pc:sldChg chg="modSp add modAnim">
        <pc:chgData name="Hugo Kornelis" userId="6575f6931dc33de0" providerId="LiveId" clId="{2BB02BD3-F821-453A-9F05-AA01DF48149F}" dt="2020-08-18T15:47:28.192" v="2865" actId="20577"/>
        <pc:sldMkLst>
          <pc:docMk/>
          <pc:sldMk cId="1280697481" sldId="310"/>
        </pc:sldMkLst>
        <pc:spChg chg="mod">
          <ac:chgData name="Hugo Kornelis" userId="6575f6931dc33de0" providerId="LiveId" clId="{2BB02BD3-F821-453A-9F05-AA01DF48149F}" dt="2020-08-18T15:47:28.192" v="2865" actId="20577"/>
          <ac:spMkLst>
            <pc:docMk/>
            <pc:sldMk cId="1280697481" sldId="310"/>
            <ac:spMk id="19" creationId="{8E5ACEB8-4014-41BA-A453-6C6220854A0A}"/>
          </ac:spMkLst>
        </pc:spChg>
      </pc:sldChg>
      <pc:sldChg chg="modSp add modAnim">
        <pc:chgData name="Hugo Kornelis" userId="6575f6931dc33de0" providerId="LiveId" clId="{2BB02BD3-F821-453A-9F05-AA01DF48149F}" dt="2020-08-18T16:15:24.150" v="3239" actId="20577"/>
        <pc:sldMkLst>
          <pc:docMk/>
          <pc:sldMk cId="830676969" sldId="311"/>
        </pc:sldMkLst>
        <pc:spChg chg="mod">
          <ac:chgData name="Hugo Kornelis" userId="6575f6931dc33de0" providerId="LiveId" clId="{2BB02BD3-F821-453A-9F05-AA01DF48149F}" dt="2020-08-18T16:15:24.150" v="3239" actId="20577"/>
          <ac:spMkLst>
            <pc:docMk/>
            <pc:sldMk cId="830676969" sldId="311"/>
            <ac:spMk id="19" creationId="{8E5ACEB8-4014-41BA-A453-6C6220854A0A}"/>
          </ac:spMkLst>
        </pc:spChg>
      </pc:sldChg>
      <pc:sldChg chg="del">
        <pc:chgData name="Hugo Kornelis" userId="6575f6931dc33de0" providerId="LiveId" clId="{2BB02BD3-F821-453A-9F05-AA01DF48149F}" dt="2020-08-16T10:15:16.053" v="97" actId="2696"/>
        <pc:sldMkLst>
          <pc:docMk/>
          <pc:sldMk cId="3765968475" sldId="311"/>
        </pc:sldMkLst>
      </pc:sldChg>
      <pc:sldChg chg="del">
        <pc:chgData name="Hugo Kornelis" userId="6575f6931dc33de0" providerId="LiveId" clId="{2BB02BD3-F821-453A-9F05-AA01DF48149F}" dt="2020-08-16T10:15:16.059" v="98" actId="2696"/>
        <pc:sldMkLst>
          <pc:docMk/>
          <pc:sldMk cId="467709317" sldId="312"/>
        </pc:sldMkLst>
      </pc:sldChg>
      <pc:sldChg chg="modSp add modAnim">
        <pc:chgData name="Hugo Kornelis" userId="6575f6931dc33de0" providerId="LiveId" clId="{2BB02BD3-F821-453A-9F05-AA01DF48149F}" dt="2020-08-19T12:00:26.485" v="6526"/>
        <pc:sldMkLst>
          <pc:docMk/>
          <pc:sldMk cId="2630506554" sldId="312"/>
        </pc:sldMkLst>
        <pc:spChg chg="mod">
          <ac:chgData name="Hugo Kornelis" userId="6575f6931dc33de0" providerId="LiveId" clId="{2BB02BD3-F821-453A-9F05-AA01DF48149F}" dt="2020-08-18T16:19:32.117" v="3614" actId="20577"/>
          <ac:spMkLst>
            <pc:docMk/>
            <pc:sldMk cId="2630506554" sldId="312"/>
            <ac:spMk id="19" creationId="{8E5ACEB8-4014-41BA-A453-6C6220854A0A}"/>
          </ac:spMkLst>
        </pc:spChg>
      </pc:sldChg>
      <pc:sldChg chg="modSp add modAnim">
        <pc:chgData name="Hugo Kornelis" userId="6575f6931dc33de0" providerId="LiveId" clId="{2BB02BD3-F821-453A-9F05-AA01DF48149F}" dt="2020-08-19T12:02:47.317" v="6531"/>
        <pc:sldMkLst>
          <pc:docMk/>
          <pc:sldMk cId="812245076" sldId="313"/>
        </pc:sldMkLst>
        <pc:spChg chg="mod">
          <ac:chgData name="Hugo Kornelis" userId="6575f6931dc33de0" providerId="LiveId" clId="{2BB02BD3-F821-453A-9F05-AA01DF48149F}" dt="2020-08-19T12:02:42.872" v="6530" actId="20577"/>
          <ac:spMkLst>
            <pc:docMk/>
            <pc:sldMk cId="812245076" sldId="313"/>
            <ac:spMk id="19" creationId="{8E5ACEB8-4014-41BA-A453-6C6220854A0A}"/>
          </ac:spMkLst>
        </pc:spChg>
      </pc:sldChg>
      <pc:sldChg chg="del">
        <pc:chgData name="Hugo Kornelis" userId="6575f6931dc33de0" providerId="LiveId" clId="{2BB02BD3-F821-453A-9F05-AA01DF48149F}" dt="2020-08-16T10:15:16.064" v="99" actId="2696"/>
        <pc:sldMkLst>
          <pc:docMk/>
          <pc:sldMk cId="2038701159" sldId="313"/>
        </pc:sldMkLst>
      </pc:sldChg>
      <pc:sldChg chg="del">
        <pc:chgData name="Hugo Kornelis" userId="6575f6931dc33de0" providerId="LiveId" clId="{2BB02BD3-F821-453A-9F05-AA01DF48149F}" dt="2020-08-16T10:15:16.088" v="103" actId="2696"/>
        <pc:sldMkLst>
          <pc:docMk/>
          <pc:sldMk cId="3121469723" sldId="314"/>
        </pc:sldMkLst>
      </pc:sldChg>
      <pc:sldChg chg="modSp add modAnim">
        <pc:chgData name="Hugo Kornelis" userId="6575f6931dc33de0" providerId="LiveId" clId="{2BB02BD3-F821-453A-9F05-AA01DF48149F}" dt="2020-08-18T18:29:19.826" v="4745" actId="6549"/>
        <pc:sldMkLst>
          <pc:docMk/>
          <pc:sldMk cId="4011063106" sldId="314"/>
        </pc:sldMkLst>
        <pc:spChg chg="mod">
          <ac:chgData name="Hugo Kornelis" userId="6575f6931dc33de0" providerId="LiveId" clId="{2BB02BD3-F821-453A-9F05-AA01DF48149F}" dt="2020-08-18T18:29:19.826" v="4745" actId="6549"/>
          <ac:spMkLst>
            <pc:docMk/>
            <pc:sldMk cId="4011063106" sldId="314"/>
            <ac:spMk id="19" creationId="{8E5ACEB8-4014-41BA-A453-6C6220854A0A}"/>
          </ac:spMkLst>
        </pc:spChg>
      </pc:sldChg>
      <pc:sldChg chg="del">
        <pc:chgData name="Hugo Kornelis" userId="6575f6931dc33de0" providerId="LiveId" clId="{2BB02BD3-F821-453A-9F05-AA01DF48149F}" dt="2020-08-16T10:15:16.074" v="101" actId="2696"/>
        <pc:sldMkLst>
          <pc:docMk/>
          <pc:sldMk cId="2434031528" sldId="315"/>
        </pc:sldMkLst>
      </pc:sldChg>
      <pc:sldChg chg="modSp add modAnim">
        <pc:chgData name="Hugo Kornelis" userId="6575f6931dc33de0" providerId="LiveId" clId="{2BB02BD3-F821-453A-9F05-AA01DF48149F}" dt="2020-08-18T18:29:25.616" v="4746" actId="6549"/>
        <pc:sldMkLst>
          <pc:docMk/>
          <pc:sldMk cId="3005925353" sldId="315"/>
        </pc:sldMkLst>
        <pc:spChg chg="mod">
          <ac:chgData name="Hugo Kornelis" userId="6575f6931dc33de0" providerId="LiveId" clId="{2BB02BD3-F821-453A-9F05-AA01DF48149F}" dt="2020-08-18T18:29:25.616" v="4746" actId="6549"/>
          <ac:spMkLst>
            <pc:docMk/>
            <pc:sldMk cId="3005925353" sldId="315"/>
            <ac:spMk id="19" creationId="{8E5ACEB8-4014-41BA-A453-6C6220854A0A}"/>
          </ac:spMkLst>
        </pc:spChg>
      </pc:sldChg>
      <pc:sldChg chg="add del">
        <pc:chgData name="Hugo Kornelis" userId="6575f6931dc33de0" providerId="LiveId" clId="{2BB02BD3-F821-453A-9F05-AA01DF48149F}" dt="2020-08-18T18:10:15.184" v="4356" actId="2696"/>
        <pc:sldMkLst>
          <pc:docMk/>
          <pc:sldMk cId="4132443071" sldId="315"/>
        </pc:sldMkLst>
      </pc:sldChg>
      <pc:sldChg chg="del">
        <pc:chgData name="Hugo Kornelis" userId="6575f6931dc33de0" providerId="LiveId" clId="{2BB02BD3-F821-453A-9F05-AA01DF48149F}" dt="2020-08-16T10:15:16.069" v="100" actId="2696"/>
        <pc:sldMkLst>
          <pc:docMk/>
          <pc:sldMk cId="852266091" sldId="316"/>
        </pc:sldMkLst>
      </pc:sldChg>
      <pc:sldChg chg="modSp add modAnim">
        <pc:chgData name="Hugo Kornelis" userId="6575f6931dc33de0" providerId="LiveId" clId="{2BB02BD3-F821-453A-9F05-AA01DF48149F}" dt="2020-08-18T18:37:18.642" v="5234" actId="20577"/>
        <pc:sldMkLst>
          <pc:docMk/>
          <pc:sldMk cId="2120634629" sldId="316"/>
        </pc:sldMkLst>
        <pc:spChg chg="mod">
          <ac:chgData name="Hugo Kornelis" userId="6575f6931dc33de0" providerId="LiveId" clId="{2BB02BD3-F821-453A-9F05-AA01DF48149F}" dt="2020-08-18T18:37:18.642" v="5234" actId="20577"/>
          <ac:spMkLst>
            <pc:docMk/>
            <pc:sldMk cId="2120634629" sldId="316"/>
            <ac:spMk id="19" creationId="{8E5ACEB8-4014-41BA-A453-6C6220854A0A}"/>
          </ac:spMkLst>
        </pc:spChg>
      </pc:sldChg>
      <pc:sldChg chg="addSp modSp add modAnim">
        <pc:chgData name="Hugo Kornelis" userId="6575f6931dc33de0" providerId="LiveId" clId="{2BB02BD3-F821-453A-9F05-AA01DF48149F}" dt="2020-08-19T12:07:25.951" v="6540" actId="207"/>
        <pc:sldMkLst>
          <pc:docMk/>
          <pc:sldMk cId="2584765461" sldId="317"/>
        </pc:sldMkLst>
        <pc:spChg chg="add mod">
          <ac:chgData name="Hugo Kornelis" userId="6575f6931dc33de0" providerId="LiveId" clId="{2BB02BD3-F821-453A-9F05-AA01DF48149F}" dt="2020-08-19T12:07:25.951" v="6540" actId="207"/>
          <ac:spMkLst>
            <pc:docMk/>
            <pc:sldMk cId="2584765461" sldId="317"/>
            <ac:spMk id="3" creationId="{B595B5A1-FF47-4E32-B7F9-B129763B869B}"/>
          </ac:spMkLst>
        </pc:spChg>
        <pc:spChg chg="mod">
          <ac:chgData name="Hugo Kornelis" userId="6575f6931dc33de0" providerId="LiveId" clId="{2BB02BD3-F821-453A-9F05-AA01DF48149F}" dt="2020-08-19T12:07:04.265" v="6536" actId="400"/>
          <ac:spMkLst>
            <pc:docMk/>
            <pc:sldMk cId="2584765461" sldId="317"/>
            <ac:spMk id="19" creationId="{8E5ACEB8-4014-41BA-A453-6C6220854A0A}"/>
          </ac:spMkLst>
        </pc:spChg>
      </pc:sldChg>
      <pc:sldChg chg="del">
        <pc:chgData name="Hugo Kornelis" userId="6575f6931dc33de0" providerId="LiveId" clId="{2BB02BD3-F821-453A-9F05-AA01DF48149F}" dt="2020-08-16T10:15:16.080" v="102" actId="2696"/>
        <pc:sldMkLst>
          <pc:docMk/>
          <pc:sldMk cId="3451063685" sldId="317"/>
        </pc:sldMkLst>
      </pc:sldChg>
      <pc:sldChg chg="addSp modSp add modAnim">
        <pc:chgData name="Hugo Kornelis" userId="6575f6931dc33de0" providerId="LiveId" clId="{2BB02BD3-F821-453A-9F05-AA01DF48149F}" dt="2020-08-18T18:37:29.158" v="5262" actId="20577"/>
        <pc:sldMkLst>
          <pc:docMk/>
          <pc:sldMk cId="61748346" sldId="318"/>
        </pc:sldMkLst>
        <pc:spChg chg="add mod">
          <ac:chgData name="Hugo Kornelis" userId="6575f6931dc33de0" providerId="LiveId" clId="{2BB02BD3-F821-453A-9F05-AA01DF48149F}" dt="2020-08-18T18:33:20.953" v="4824" actId="1037"/>
          <ac:spMkLst>
            <pc:docMk/>
            <pc:sldMk cId="61748346" sldId="318"/>
            <ac:spMk id="3" creationId="{6D0809C4-347C-40F8-8153-321BCC5B7C11}"/>
          </ac:spMkLst>
        </pc:spChg>
        <pc:spChg chg="mod">
          <ac:chgData name="Hugo Kornelis" userId="6575f6931dc33de0" providerId="LiveId" clId="{2BB02BD3-F821-453A-9F05-AA01DF48149F}" dt="2020-08-18T18:37:29.158" v="5262" actId="20577"/>
          <ac:spMkLst>
            <pc:docMk/>
            <pc:sldMk cId="61748346" sldId="318"/>
            <ac:spMk id="19" creationId="{8E5ACEB8-4014-41BA-A453-6C6220854A0A}"/>
          </ac:spMkLst>
        </pc:spChg>
      </pc:sldChg>
      <pc:sldChg chg="delSp modSp add modAnim">
        <pc:chgData name="Hugo Kornelis" userId="6575f6931dc33de0" providerId="LiveId" clId="{2BB02BD3-F821-453A-9F05-AA01DF48149F}" dt="2020-08-18T18:37:33.240" v="5270" actId="20577"/>
        <pc:sldMkLst>
          <pc:docMk/>
          <pc:sldMk cId="2957653290" sldId="319"/>
        </pc:sldMkLst>
        <pc:spChg chg="del">
          <ac:chgData name="Hugo Kornelis" userId="6575f6931dc33de0" providerId="LiveId" clId="{2BB02BD3-F821-453A-9F05-AA01DF48149F}" dt="2020-08-18T18:33:44.883" v="4827" actId="478"/>
          <ac:spMkLst>
            <pc:docMk/>
            <pc:sldMk cId="2957653290" sldId="319"/>
            <ac:spMk id="3" creationId="{6D0809C4-347C-40F8-8153-321BCC5B7C11}"/>
          </ac:spMkLst>
        </pc:spChg>
        <pc:spChg chg="mod">
          <ac:chgData name="Hugo Kornelis" userId="6575f6931dc33de0" providerId="LiveId" clId="{2BB02BD3-F821-453A-9F05-AA01DF48149F}" dt="2020-08-18T18:37:33.240" v="5270" actId="20577"/>
          <ac:spMkLst>
            <pc:docMk/>
            <pc:sldMk cId="2957653290" sldId="319"/>
            <ac:spMk id="19" creationId="{8E5ACEB8-4014-41BA-A453-6C6220854A0A}"/>
          </ac:spMkLst>
        </pc:spChg>
      </pc:sldChg>
      <pc:sldChg chg="modSp add modAnim">
        <pc:chgData name="Hugo Kornelis" userId="6575f6931dc33de0" providerId="LiveId" clId="{2BB02BD3-F821-453A-9F05-AA01DF48149F}" dt="2020-08-18T18:46:18.415" v="5382" actId="6549"/>
        <pc:sldMkLst>
          <pc:docMk/>
          <pc:sldMk cId="3413371250" sldId="320"/>
        </pc:sldMkLst>
        <pc:spChg chg="mod">
          <ac:chgData name="Hugo Kornelis" userId="6575f6931dc33de0" providerId="LiveId" clId="{2BB02BD3-F821-453A-9F05-AA01DF48149F}" dt="2020-08-18T18:46:18.415" v="5382" actId="6549"/>
          <ac:spMkLst>
            <pc:docMk/>
            <pc:sldMk cId="3413371250" sldId="320"/>
            <ac:spMk id="19" creationId="{8E5ACEB8-4014-41BA-A453-6C6220854A0A}"/>
          </ac:spMkLst>
        </pc:spChg>
      </pc:sldChg>
      <pc:sldChg chg="modSp add del">
        <pc:chgData name="Hugo Kornelis" userId="6575f6931dc33de0" providerId="LiveId" clId="{2BB02BD3-F821-453A-9F05-AA01DF48149F}" dt="2020-08-18T18:45:47.927" v="5375" actId="2696"/>
        <pc:sldMkLst>
          <pc:docMk/>
          <pc:sldMk cId="1475876837" sldId="321"/>
        </pc:sldMkLst>
        <pc:spChg chg="mod">
          <ac:chgData name="Hugo Kornelis" userId="6575f6931dc33de0" providerId="LiveId" clId="{2BB02BD3-F821-453A-9F05-AA01DF48149F}" dt="2020-08-18T18:37:45.060" v="5298" actId="20577"/>
          <ac:spMkLst>
            <pc:docMk/>
            <pc:sldMk cId="1475876837" sldId="321"/>
            <ac:spMk id="19" creationId="{8E5ACEB8-4014-41BA-A453-6C6220854A0A}"/>
          </ac:spMkLst>
        </pc:spChg>
      </pc:sldChg>
      <pc:sldChg chg="delSp modSp add modAnim">
        <pc:chgData name="Hugo Kornelis" userId="6575f6931dc33de0" providerId="LiveId" clId="{2BB02BD3-F821-453A-9F05-AA01DF48149F}" dt="2020-08-18T18:39:13.389" v="5374" actId="20577"/>
        <pc:sldMkLst>
          <pc:docMk/>
          <pc:sldMk cId="3751088923" sldId="322"/>
        </pc:sldMkLst>
        <pc:spChg chg="del">
          <ac:chgData name="Hugo Kornelis" userId="6575f6931dc33de0" providerId="LiveId" clId="{2BB02BD3-F821-453A-9F05-AA01DF48149F}" dt="2020-08-18T18:38:43.203" v="5344" actId="478"/>
          <ac:spMkLst>
            <pc:docMk/>
            <pc:sldMk cId="3751088923" sldId="322"/>
            <ac:spMk id="3" creationId="{6D0809C4-347C-40F8-8153-321BCC5B7C11}"/>
          </ac:spMkLst>
        </pc:spChg>
        <pc:spChg chg="mod">
          <ac:chgData name="Hugo Kornelis" userId="6575f6931dc33de0" providerId="LiveId" clId="{2BB02BD3-F821-453A-9F05-AA01DF48149F}" dt="2020-08-18T18:39:13.389" v="5374" actId="20577"/>
          <ac:spMkLst>
            <pc:docMk/>
            <pc:sldMk cId="3751088923" sldId="322"/>
            <ac:spMk id="19" creationId="{8E5ACEB8-4014-41BA-A453-6C6220854A0A}"/>
          </ac:spMkLst>
        </pc:spChg>
      </pc:sldChg>
      <pc:sldChg chg="modSp add modAnim">
        <pc:chgData name="Hugo Kornelis" userId="6575f6931dc33de0" providerId="LiveId" clId="{2BB02BD3-F821-453A-9F05-AA01DF48149F}" dt="2020-08-18T18:46:24.384" v="5385"/>
        <pc:sldMkLst>
          <pc:docMk/>
          <pc:sldMk cId="3091566155" sldId="323"/>
        </pc:sldMkLst>
        <pc:spChg chg="mod">
          <ac:chgData name="Hugo Kornelis" userId="6575f6931dc33de0" providerId="LiveId" clId="{2BB02BD3-F821-453A-9F05-AA01DF48149F}" dt="2020-08-18T18:46:22.581" v="5384" actId="6549"/>
          <ac:spMkLst>
            <pc:docMk/>
            <pc:sldMk cId="3091566155" sldId="323"/>
            <ac:spMk id="19" creationId="{8E5ACEB8-4014-41BA-A453-6C6220854A0A}"/>
          </ac:spMkLst>
        </pc:spChg>
      </pc:sldChg>
      <pc:sldChg chg="modSp add modAnim">
        <pc:chgData name="Hugo Kornelis" userId="6575f6931dc33de0" providerId="LiveId" clId="{2BB02BD3-F821-453A-9F05-AA01DF48149F}" dt="2020-08-18T18:47:22.839" v="5457" actId="20577"/>
        <pc:sldMkLst>
          <pc:docMk/>
          <pc:sldMk cId="2430653896" sldId="324"/>
        </pc:sldMkLst>
        <pc:spChg chg="mod">
          <ac:chgData name="Hugo Kornelis" userId="6575f6931dc33de0" providerId="LiveId" clId="{2BB02BD3-F821-453A-9F05-AA01DF48149F}" dt="2020-08-18T18:47:22.839" v="5457" actId="20577"/>
          <ac:spMkLst>
            <pc:docMk/>
            <pc:sldMk cId="2430653896" sldId="324"/>
            <ac:spMk id="19" creationId="{8E5ACEB8-4014-41BA-A453-6C6220854A0A}"/>
          </ac:spMkLst>
        </pc:spChg>
      </pc:sldChg>
      <pc:sldChg chg="modSp add modAnim">
        <pc:chgData name="Hugo Kornelis" userId="6575f6931dc33de0" providerId="LiveId" clId="{2BB02BD3-F821-453A-9F05-AA01DF48149F}" dt="2020-08-19T12:09:44.399" v="6541"/>
        <pc:sldMkLst>
          <pc:docMk/>
          <pc:sldMk cId="3221770627" sldId="325"/>
        </pc:sldMkLst>
        <pc:spChg chg="mod">
          <ac:chgData name="Hugo Kornelis" userId="6575f6931dc33de0" providerId="LiveId" clId="{2BB02BD3-F821-453A-9F05-AA01DF48149F}" dt="2020-08-18T18:49:15.054" v="5581" actId="6549"/>
          <ac:spMkLst>
            <pc:docMk/>
            <pc:sldMk cId="3221770627" sldId="325"/>
            <ac:spMk id="19" creationId="{8E5ACEB8-4014-41BA-A453-6C6220854A0A}"/>
          </ac:spMkLst>
        </pc:spChg>
      </pc:sldChg>
      <pc:sldChg chg="modSp add modAnim">
        <pc:chgData name="Hugo Kornelis" userId="6575f6931dc33de0" providerId="LiveId" clId="{2BB02BD3-F821-453A-9F05-AA01DF48149F}" dt="2020-08-19T12:10:07.931" v="6542"/>
        <pc:sldMkLst>
          <pc:docMk/>
          <pc:sldMk cId="4042824913" sldId="326"/>
        </pc:sldMkLst>
        <pc:spChg chg="mod">
          <ac:chgData name="Hugo Kornelis" userId="6575f6931dc33de0" providerId="LiveId" clId="{2BB02BD3-F821-453A-9F05-AA01DF48149F}" dt="2020-08-18T18:49:53.052" v="5600" actId="20577"/>
          <ac:spMkLst>
            <pc:docMk/>
            <pc:sldMk cId="4042824913" sldId="326"/>
            <ac:spMk id="19" creationId="{8E5ACEB8-4014-41BA-A453-6C6220854A0A}"/>
          </ac:spMkLst>
        </pc:spChg>
      </pc:sldChg>
      <pc:sldChg chg="modSp add modAnim">
        <pc:chgData name="Hugo Kornelis" userId="6575f6931dc33de0" providerId="LiveId" clId="{2BB02BD3-F821-453A-9F05-AA01DF48149F}" dt="2020-08-18T18:52:49.243" v="5846"/>
        <pc:sldMkLst>
          <pc:docMk/>
          <pc:sldMk cId="1635521975" sldId="327"/>
        </pc:sldMkLst>
        <pc:spChg chg="mod">
          <ac:chgData name="Hugo Kornelis" userId="6575f6931dc33de0" providerId="LiveId" clId="{2BB02BD3-F821-453A-9F05-AA01DF48149F}" dt="2020-08-18T18:52:36.919" v="5843" actId="20577"/>
          <ac:spMkLst>
            <pc:docMk/>
            <pc:sldMk cId="1635521975" sldId="327"/>
            <ac:spMk id="19" creationId="{8E5ACEB8-4014-41BA-A453-6C6220854A0A}"/>
          </ac:spMkLst>
        </pc:spChg>
      </pc:sldChg>
      <pc:sldChg chg="modSp add modAnim">
        <pc:chgData name="Hugo Kornelis" userId="6575f6931dc33de0" providerId="LiveId" clId="{2BB02BD3-F821-453A-9F05-AA01DF48149F}" dt="2020-08-19T12:12:44.083" v="6558" actId="400"/>
        <pc:sldMkLst>
          <pc:docMk/>
          <pc:sldMk cId="3586101054" sldId="328"/>
        </pc:sldMkLst>
        <pc:spChg chg="mod">
          <ac:chgData name="Hugo Kornelis" userId="6575f6931dc33de0" providerId="LiveId" clId="{2BB02BD3-F821-453A-9F05-AA01DF48149F}" dt="2020-08-19T12:12:44.083" v="6558" actId="400"/>
          <ac:spMkLst>
            <pc:docMk/>
            <pc:sldMk cId="3586101054" sldId="328"/>
            <ac:spMk id="19" creationId="{8E5ACEB8-4014-41BA-A453-6C6220854A0A}"/>
          </ac:spMkLst>
        </pc:spChg>
      </pc:sldChg>
      <pc:sldChg chg="add del">
        <pc:chgData name="Hugo Kornelis" userId="6575f6931dc33de0" providerId="LiveId" clId="{2BB02BD3-F821-453A-9F05-AA01DF48149F}" dt="2020-08-18T18:58:51.743" v="6384" actId="2696"/>
        <pc:sldMkLst>
          <pc:docMk/>
          <pc:sldMk cId="576298034" sldId="329"/>
        </pc:sldMkLst>
      </pc:sldChg>
      <pc:sldChg chg="modSp add ord">
        <pc:chgData name="Hugo Kornelis" userId="6575f6931dc33de0" providerId="LiveId" clId="{2BB02BD3-F821-453A-9F05-AA01DF48149F}" dt="2020-08-18T18:58:44.749" v="6383" actId="20577"/>
        <pc:sldMkLst>
          <pc:docMk/>
          <pc:sldMk cId="170088826" sldId="330"/>
        </pc:sldMkLst>
        <pc:spChg chg="mod">
          <ac:chgData name="Hugo Kornelis" userId="6575f6931dc33de0" providerId="LiveId" clId="{2BB02BD3-F821-453A-9F05-AA01DF48149F}" dt="2020-08-18T18:58:44.749" v="6383" actId="20577"/>
          <ac:spMkLst>
            <pc:docMk/>
            <pc:sldMk cId="170088826" sldId="330"/>
            <ac:spMk id="3" creationId="{E6CA982B-E6DE-4060-A547-7F157CED7145}"/>
          </ac:spMkLst>
        </pc:spChg>
      </pc:sldChg>
      <pc:sldChg chg="modSp add">
        <pc:chgData name="Hugo Kornelis" userId="6575f6931dc33de0" providerId="LiveId" clId="{2BB02BD3-F821-453A-9F05-AA01DF48149F}" dt="2020-08-18T18:59:05.530" v="6399" actId="20577"/>
        <pc:sldMkLst>
          <pc:docMk/>
          <pc:sldMk cId="898693919" sldId="331"/>
        </pc:sldMkLst>
        <pc:spChg chg="mod">
          <ac:chgData name="Hugo Kornelis" userId="6575f6931dc33de0" providerId="LiveId" clId="{2BB02BD3-F821-453A-9F05-AA01DF48149F}" dt="2020-08-18T18:59:05.530" v="6399" actId="20577"/>
          <ac:spMkLst>
            <pc:docMk/>
            <pc:sldMk cId="898693919" sldId="331"/>
            <ac:spMk id="3" creationId="{E6CA982B-E6DE-4060-A547-7F157CED7145}"/>
          </ac:spMkLst>
        </pc:spChg>
      </pc:sldChg>
    </pc:docChg>
  </pc:docChgLst>
  <pc:docChgLst>
    <pc:chgData name="Hugo Kornelis" userId="6575f6931dc33de0" providerId="LiveId" clId="{28398773-BE33-4C6B-BB9E-ACDC28BFC6A9}"/>
    <pc:docChg chg="undo custSel addSld delSld modSld">
      <pc:chgData name="Hugo Kornelis" userId="6575f6931dc33de0" providerId="LiveId" clId="{28398773-BE33-4C6B-BB9E-ACDC28BFC6A9}" dt="2020-11-11T15:02:28.469" v="228" actId="1076"/>
      <pc:docMkLst>
        <pc:docMk/>
      </pc:docMkLst>
      <pc:sldChg chg="del">
        <pc:chgData name="Hugo Kornelis" userId="6575f6931dc33de0" providerId="LiveId" clId="{28398773-BE33-4C6B-BB9E-ACDC28BFC6A9}" dt="2020-10-25T12:06:30.554" v="132" actId="2696"/>
        <pc:sldMkLst>
          <pc:docMk/>
          <pc:sldMk cId="1181841725" sldId="256"/>
        </pc:sldMkLst>
      </pc:sldChg>
      <pc:sldChg chg="add modTransition">
        <pc:chgData name="Hugo Kornelis" userId="6575f6931dc33de0" providerId="LiveId" clId="{28398773-BE33-4C6B-BB9E-ACDC28BFC6A9}" dt="2020-10-25T12:06:41.940" v="136"/>
        <pc:sldMkLst>
          <pc:docMk/>
          <pc:sldMk cId="2820420002" sldId="257"/>
        </pc:sldMkLst>
      </pc:sldChg>
      <pc:sldChg chg="del">
        <pc:chgData name="Hugo Kornelis" userId="6575f6931dc33de0" providerId="LiveId" clId="{28398773-BE33-4C6B-BB9E-ACDC28BFC6A9}" dt="2020-10-25T12:06:30.589" v="134" actId="2696"/>
        <pc:sldMkLst>
          <pc:docMk/>
          <pc:sldMk cId="3761270289" sldId="258"/>
        </pc:sldMkLst>
      </pc:sldChg>
      <pc:sldChg chg="del">
        <pc:chgData name="Hugo Kornelis" userId="6575f6931dc33de0" providerId="LiveId" clId="{28398773-BE33-4C6B-BB9E-ACDC28BFC6A9}" dt="2020-10-25T12:06:30.576" v="133" actId="2696"/>
        <pc:sldMkLst>
          <pc:docMk/>
          <pc:sldMk cId="1095115451" sldId="260"/>
        </pc:sldMkLst>
      </pc:sldChg>
      <pc:sldChg chg="del">
        <pc:chgData name="Hugo Kornelis" userId="6575f6931dc33de0" providerId="LiveId" clId="{28398773-BE33-4C6B-BB9E-ACDC28BFC6A9}" dt="2020-10-25T12:08:37.348" v="138" actId="2696"/>
        <pc:sldMkLst>
          <pc:docMk/>
          <pc:sldMk cId="2586642413" sldId="261"/>
        </pc:sldMkLst>
      </pc:sldChg>
      <pc:sldChg chg="add modTransition">
        <pc:chgData name="Hugo Kornelis" userId="6575f6931dc33de0" providerId="LiveId" clId="{28398773-BE33-4C6B-BB9E-ACDC28BFC6A9}" dt="2020-10-25T12:06:41.940" v="136"/>
        <pc:sldMkLst>
          <pc:docMk/>
          <pc:sldMk cId="2200503323" sldId="293"/>
        </pc:sldMkLst>
      </pc:sldChg>
      <pc:sldChg chg="modSp add del">
        <pc:chgData name="Hugo Kornelis" userId="6575f6931dc33de0" providerId="LiveId" clId="{28398773-BE33-4C6B-BB9E-ACDC28BFC6A9}" dt="2020-10-25T12:05:58.842" v="98" actId="2696"/>
        <pc:sldMkLst>
          <pc:docMk/>
          <pc:sldMk cId="3950039542" sldId="294"/>
        </pc:sldMkLst>
        <pc:spChg chg="mod">
          <ac:chgData name="Hugo Kornelis" userId="6575f6931dc33de0" providerId="LiveId" clId="{28398773-BE33-4C6B-BB9E-ACDC28BFC6A9}" dt="2020-10-25T12:04:50.624" v="5" actId="27636"/>
          <ac:spMkLst>
            <pc:docMk/>
            <pc:sldMk cId="3950039542" sldId="294"/>
            <ac:spMk id="3" creationId="{30F34D72-EB09-4D3F-9260-1059E5026D6C}"/>
          </ac:spMkLst>
        </pc:spChg>
        <pc:spChg chg="mod">
          <ac:chgData name="Hugo Kornelis" userId="6575f6931dc33de0" providerId="LiveId" clId="{28398773-BE33-4C6B-BB9E-ACDC28BFC6A9}" dt="2020-10-25T12:04:50.618" v="2" actId="27636"/>
          <ac:spMkLst>
            <pc:docMk/>
            <pc:sldMk cId="3950039542" sldId="294"/>
            <ac:spMk id="4" creationId="{FADA50D9-CD2D-4641-9159-9D3C760CFECC}"/>
          </ac:spMkLst>
        </pc:spChg>
        <pc:spChg chg="mod">
          <ac:chgData name="Hugo Kornelis" userId="6575f6931dc33de0" providerId="LiveId" clId="{28398773-BE33-4C6B-BB9E-ACDC28BFC6A9}" dt="2020-10-25T12:04:50.624" v="4" actId="27636"/>
          <ac:spMkLst>
            <pc:docMk/>
            <pc:sldMk cId="3950039542" sldId="294"/>
            <ac:spMk id="5" creationId="{8FC4220A-4283-41AB-9074-319E2CDBE317}"/>
          </ac:spMkLst>
        </pc:spChg>
        <pc:spChg chg="mod">
          <ac:chgData name="Hugo Kornelis" userId="6575f6931dc33de0" providerId="LiveId" clId="{28398773-BE33-4C6B-BB9E-ACDC28BFC6A9}" dt="2020-10-25T12:04:50.620" v="3" actId="27636"/>
          <ac:spMkLst>
            <pc:docMk/>
            <pc:sldMk cId="3950039542" sldId="294"/>
            <ac:spMk id="8" creationId="{B29EA647-B24C-4A89-83D1-23F6278BEF81}"/>
          </ac:spMkLst>
        </pc:spChg>
      </pc:sldChg>
      <pc:sldChg chg="modSp add modTransition">
        <pc:chgData name="Hugo Kornelis" userId="6575f6931dc33de0" providerId="LiveId" clId="{28398773-BE33-4C6B-BB9E-ACDC28BFC6A9}" dt="2020-10-25T12:06:41.940" v="136"/>
        <pc:sldMkLst>
          <pc:docMk/>
          <pc:sldMk cId="4274466538" sldId="295"/>
        </pc:sldMkLst>
        <pc:spChg chg="mod">
          <ac:chgData name="Hugo Kornelis" userId="6575f6931dc33de0" providerId="LiveId" clId="{28398773-BE33-4C6B-BB9E-ACDC28BFC6A9}" dt="2020-10-25T12:05:19.265" v="49"/>
          <ac:spMkLst>
            <pc:docMk/>
            <pc:sldMk cId="4274466538" sldId="295"/>
            <ac:spMk id="2" creationId="{8421FB12-F5E5-4F0D-AF7C-43795266D746}"/>
          </ac:spMkLst>
        </pc:spChg>
        <pc:spChg chg="mod">
          <ac:chgData name="Hugo Kornelis" userId="6575f6931dc33de0" providerId="LiveId" clId="{28398773-BE33-4C6B-BB9E-ACDC28BFC6A9}" dt="2020-10-25T12:05:09.866" v="48" actId="404"/>
          <ac:spMkLst>
            <pc:docMk/>
            <pc:sldMk cId="4274466538" sldId="295"/>
            <ac:spMk id="3" creationId="{E457D241-E77C-40E2-A21F-2D22E45EB9B3}"/>
          </ac:spMkLst>
        </pc:spChg>
        <pc:spChg chg="mod">
          <ac:chgData name="Hugo Kornelis" userId="6575f6931dc33de0" providerId="LiveId" clId="{28398773-BE33-4C6B-BB9E-ACDC28BFC6A9}" dt="2020-10-25T12:06:24.692" v="131" actId="20577"/>
          <ac:spMkLst>
            <pc:docMk/>
            <pc:sldMk cId="4274466538" sldId="295"/>
            <ac:spMk id="4" creationId="{6A06FFDE-71D8-4BC7-92AB-9480095FC80D}"/>
          </ac:spMkLst>
        </pc:spChg>
      </pc:sldChg>
      <pc:sldChg chg="modSp add modTransition">
        <pc:chgData name="Hugo Kornelis" userId="6575f6931dc33de0" providerId="LiveId" clId="{28398773-BE33-4C6B-BB9E-ACDC28BFC6A9}" dt="2020-10-30T12:51:26.648" v="216" actId="1036"/>
        <pc:sldMkLst>
          <pc:docMk/>
          <pc:sldMk cId="3380234151" sldId="296"/>
        </pc:sldMkLst>
        <pc:spChg chg="mod">
          <ac:chgData name="Hugo Kornelis" userId="6575f6931dc33de0" providerId="LiveId" clId="{28398773-BE33-4C6B-BB9E-ACDC28BFC6A9}" dt="2020-10-25T12:09:11.133" v="170" actId="20577"/>
          <ac:spMkLst>
            <pc:docMk/>
            <pc:sldMk cId="3380234151" sldId="296"/>
            <ac:spMk id="2" creationId="{75411F71-6F32-4042-858E-E14B6BEA1A48}"/>
          </ac:spMkLst>
        </pc:spChg>
        <pc:spChg chg="mod">
          <ac:chgData name="Hugo Kornelis" userId="6575f6931dc33de0" providerId="LiveId" clId="{28398773-BE33-4C6B-BB9E-ACDC28BFC6A9}" dt="2020-10-30T12:51:26.648" v="216" actId="1036"/>
          <ac:spMkLst>
            <pc:docMk/>
            <pc:sldMk cId="3380234151" sldId="296"/>
            <ac:spMk id="3" creationId="{6CA62344-CDF4-411F-9A64-67A7D654AA97}"/>
          </ac:spMkLst>
        </pc:spChg>
      </pc:sldChg>
      <pc:sldChg chg="modSp">
        <pc:chgData name="Hugo Kornelis" userId="6575f6931dc33de0" providerId="LiveId" clId="{28398773-BE33-4C6B-BB9E-ACDC28BFC6A9}" dt="2020-11-11T15:00:13.117" v="218" actId="6549"/>
        <pc:sldMkLst>
          <pc:docMk/>
          <pc:sldMk cId="993062931" sldId="342"/>
        </pc:sldMkLst>
        <pc:spChg chg="mod">
          <ac:chgData name="Hugo Kornelis" userId="6575f6931dc33de0" providerId="LiveId" clId="{28398773-BE33-4C6B-BB9E-ACDC28BFC6A9}" dt="2020-11-11T15:00:13.117" v="218" actId="6549"/>
          <ac:spMkLst>
            <pc:docMk/>
            <pc:sldMk cId="993062931" sldId="342"/>
            <ac:spMk id="3" creationId="{11C3A46A-1372-4DBB-B75F-49758A28E883}"/>
          </ac:spMkLst>
        </pc:spChg>
      </pc:sldChg>
      <pc:sldChg chg="modSp">
        <pc:chgData name="Hugo Kornelis" userId="6575f6931dc33de0" providerId="LiveId" clId="{28398773-BE33-4C6B-BB9E-ACDC28BFC6A9}" dt="2020-11-11T15:00:48.880" v="220" actId="20577"/>
        <pc:sldMkLst>
          <pc:docMk/>
          <pc:sldMk cId="3523266075" sldId="365"/>
        </pc:sldMkLst>
        <pc:spChg chg="mod">
          <ac:chgData name="Hugo Kornelis" userId="6575f6931dc33de0" providerId="LiveId" clId="{28398773-BE33-4C6B-BB9E-ACDC28BFC6A9}" dt="2020-11-11T15:00:48.880" v="220" actId="20577"/>
          <ac:spMkLst>
            <pc:docMk/>
            <pc:sldMk cId="3523266075" sldId="365"/>
            <ac:spMk id="3" creationId="{2CDB14EA-A8CF-409C-832B-1C84206C02C1}"/>
          </ac:spMkLst>
        </pc:spChg>
      </pc:sldChg>
      <pc:sldChg chg="modSp">
        <pc:chgData name="Hugo Kornelis" userId="6575f6931dc33de0" providerId="LiveId" clId="{28398773-BE33-4C6B-BB9E-ACDC28BFC6A9}" dt="2020-11-11T15:01:33.901" v="222" actId="1076"/>
        <pc:sldMkLst>
          <pc:docMk/>
          <pc:sldMk cId="3190445723" sldId="378"/>
        </pc:sldMkLst>
        <pc:spChg chg="mod">
          <ac:chgData name="Hugo Kornelis" userId="6575f6931dc33de0" providerId="LiveId" clId="{28398773-BE33-4C6B-BB9E-ACDC28BFC6A9}" dt="2020-11-11T15:01:33.901" v="222" actId="1076"/>
          <ac:spMkLst>
            <pc:docMk/>
            <pc:sldMk cId="3190445723" sldId="378"/>
            <ac:spMk id="9" creationId="{01CF3173-B244-458A-89B9-89EBB0CF7593}"/>
          </ac:spMkLst>
        </pc:spChg>
        <pc:spChg chg="mod">
          <ac:chgData name="Hugo Kornelis" userId="6575f6931dc33de0" providerId="LiveId" clId="{28398773-BE33-4C6B-BB9E-ACDC28BFC6A9}" dt="2020-11-11T15:01:32.205" v="221" actId="1076"/>
          <ac:spMkLst>
            <pc:docMk/>
            <pc:sldMk cId="3190445723" sldId="378"/>
            <ac:spMk id="10" creationId="{C8263FA8-9DA1-4A2A-9B26-96D3612BBD6F}"/>
          </ac:spMkLst>
        </pc:spChg>
      </pc:sldChg>
      <pc:sldChg chg="modSp">
        <pc:chgData name="Hugo Kornelis" userId="6575f6931dc33de0" providerId="LiveId" clId="{28398773-BE33-4C6B-BB9E-ACDC28BFC6A9}" dt="2020-11-11T15:02:10.519" v="226" actId="1076"/>
        <pc:sldMkLst>
          <pc:docMk/>
          <pc:sldMk cId="74935892" sldId="380"/>
        </pc:sldMkLst>
        <pc:picChg chg="mod">
          <ac:chgData name="Hugo Kornelis" userId="6575f6931dc33de0" providerId="LiveId" clId="{28398773-BE33-4C6B-BB9E-ACDC28BFC6A9}" dt="2020-11-11T15:02:10.519" v="226" actId="1076"/>
          <ac:picMkLst>
            <pc:docMk/>
            <pc:sldMk cId="74935892" sldId="380"/>
            <ac:picMk id="4" creationId="{3C0486DA-F256-44FD-BBF4-E5A6A578D206}"/>
          </ac:picMkLst>
        </pc:picChg>
      </pc:sldChg>
      <pc:sldChg chg="modSp">
        <pc:chgData name="Hugo Kornelis" userId="6575f6931dc33de0" providerId="LiveId" clId="{28398773-BE33-4C6B-BB9E-ACDC28BFC6A9}" dt="2020-11-11T15:02:28.469" v="228" actId="1076"/>
        <pc:sldMkLst>
          <pc:docMk/>
          <pc:sldMk cId="1977916813" sldId="381"/>
        </pc:sldMkLst>
        <pc:picChg chg="mod">
          <ac:chgData name="Hugo Kornelis" userId="6575f6931dc33de0" providerId="LiveId" clId="{28398773-BE33-4C6B-BB9E-ACDC28BFC6A9}" dt="2020-11-11T15:02:28.469" v="228" actId="1076"/>
          <ac:picMkLst>
            <pc:docMk/>
            <pc:sldMk cId="1977916813" sldId="381"/>
            <ac:picMk id="4" creationId="{B67762B5-222E-4134-B230-A58654501638}"/>
          </ac:picMkLst>
        </pc:picChg>
      </pc:sldChg>
      <pc:sldChg chg="del">
        <pc:chgData name="Hugo Kornelis" userId="6575f6931dc33de0" providerId="LiveId" clId="{28398773-BE33-4C6B-BB9E-ACDC28BFC6A9}" dt="2020-10-25T12:08:37.334" v="137" actId="2696"/>
        <pc:sldMkLst>
          <pc:docMk/>
          <pc:sldMk cId="3540437245" sldId="393"/>
        </pc:sldMkLst>
      </pc:sldChg>
      <pc:sldChg chg="add">
        <pc:chgData name="Hugo Kornelis" userId="6575f6931dc33de0" providerId="LiveId" clId="{28398773-BE33-4C6B-BB9E-ACDC28BFC6A9}" dt="2020-10-25T12:08:44.568" v="140"/>
        <pc:sldMkLst>
          <pc:docMk/>
          <pc:sldMk cId="2547504477" sldId="404"/>
        </pc:sldMkLst>
      </pc:sldChg>
      <pc:sldChg chg="modSp add del">
        <pc:chgData name="Hugo Kornelis" userId="6575f6931dc33de0" providerId="LiveId" clId="{28398773-BE33-4C6B-BB9E-ACDC28BFC6A9}" dt="2020-10-25T12:09:05.051" v="160"/>
        <pc:sldMkLst>
          <pc:docMk/>
          <pc:sldMk cId="2367310926" sldId="405"/>
        </pc:sldMkLst>
        <pc:spChg chg="mod">
          <ac:chgData name="Hugo Kornelis" userId="6575f6931dc33de0" providerId="LiveId" clId="{28398773-BE33-4C6B-BB9E-ACDC28BFC6A9}" dt="2020-10-25T12:09:05.051" v="160"/>
          <ac:spMkLst>
            <pc:docMk/>
            <pc:sldMk cId="2367310926" sldId="405"/>
            <ac:spMk id="2" creationId="{75411F71-6F32-4042-858E-E14B6BEA1A48}"/>
          </ac:spMkLst>
        </pc:spChg>
      </pc:sldChg>
      <pc:sldChg chg="del">
        <pc:chgData name="Hugo Kornelis" userId="6575f6931dc33de0" providerId="LiveId" clId="{28398773-BE33-4C6B-BB9E-ACDC28BFC6A9}" dt="2020-10-25T12:08:37.360" v="139" actId="2696"/>
        <pc:sldMkLst>
          <pc:docMk/>
          <pc:sldMk cId="593168228" sldId="432"/>
        </pc:sldMkLst>
      </pc:sldChg>
      <pc:sldMasterChg chg="delSldLayout">
        <pc:chgData name="Hugo Kornelis" userId="6575f6931dc33de0" providerId="LiveId" clId="{28398773-BE33-4C6B-BB9E-ACDC28BFC6A9}" dt="2020-10-25T12:06:30.589" v="135" actId="2696"/>
        <pc:sldMasterMkLst>
          <pc:docMk/>
          <pc:sldMasterMk cId="830231302" sldId="2147483708"/>
        </pc:sldMasterMkLst>
        <pc:sldLayoutChg chg="del">
          <pc:chgData name="Hugo Kornelis" userId="6575f6931dc33de0" providerId="LiveId" clId="{28398773-BE33-4C6B-BB9E-ACDC28BFC6A9}" dt="2020-10-25T12:06:30.589" v="135" actId="2696"/>
          <pc:sldLayoutMkLst>
            <pc:docMk/>
            <pc:sldMasterMk cId="830231302" sldId="2147483708"/>
            <pc:sldLayoutMk cId="4027732287" sldId="2147483720"/>
          </pc:sldLayoutMkLst>
        </pc:sldLayoutChg>
        <pc:sldLayoutChg chg="del">
          <pc:chgData name="Hugo Kornelis" userId="6575f6931dc33de0" providerId="LiveId" clId="{28398773-BE33-4C6B-BB9E-ACDC28BFC6A9}" dt="2020-10-25T12:05:58.846" v="99" actId="2696"/>
          <pc:sldLayoutMkLst>
            <pc:docMk/>
            <pc:sldMasterMk cId="830231302" sldId="2147483708"/>
            <pc:sldLayoutMk cId="2122395330" sldId="214748372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A8637-B919-44D7-94C2-F9D8B8E651F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B115C-4539-45DE-8D6A-B2F706B753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3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B115C-4539-45DE-8D6A-B2F706B753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8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February 27, 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Here's the execution plan ... now what?  -  © Hugo Kornelis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42404B-840B-4E83-BBDB-6C7857FB5F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27,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Here's the execution plan ... now what?  -  © Hugo Kornelis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404B-840B-4E83-BBDB-6C7857FB5F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0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27,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Here's the execution plan ... now what?  -  © Hugo Kornelis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404B-840B-4E83-BBDB-6C7857FB5F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1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Klik om stijl te bewerken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Klikken om de tekststijl van het model te bewerken</a:t>
            </a:r>
          </a:p>
          <a:p>
            <a:pPr lvl="1"/>
            <a:r>
              <a:rPr lang="en-US" noProof="0"/>
              <a:t>Tweede niveau</a:t>
            </a:r>
          </a:p>
          <a:p>
            <a:pPr lvl="2"/>
            <a:r>
              <a:rPr lang="en-US" noProof="0"/>
              <a:t>Derde niveau</a:t>
            </a:r>
          </a:p>
          <a:p>
            <a:pPr lvl="3"/>
            <a:r>
              <a:rPr lang="en-US" noProof="0"/>
              <a:t>Vierde niveau</a:t>
            </a:r>
          </a:p>
          <a:p>
            <a:pPr lvl="4"/>
            <a:r>
              <a:rPr lang="en-US" noProof="0"/>
              <a:t>Vijfde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February 27,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Here's the execution plan ... now what?  -  © Hugo Kornelis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404B-840B-4E83-BBDB-6C7857FB5FE3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8327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27,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Here's the execution plan ... now what?  -  © Hugo Kornelis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404B-840B-4E83-BBDB-6C7857FB5F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3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27,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Here's the execution plan ... now what?  -  © Hugo Kornelis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404B-840B-4E83-BBDB-6C7857FB5F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2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27, 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Here's the execution plan ... now what?  -  © Hugo Kornelis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404B-840B-4E83-BBDB-6C7857FB5F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6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27,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Here's the execution plan ... now what?  -  © Hugo Kornelis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404B-840B-4E83-BBDB-6C7857FB5F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0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27,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Here's the execution plan ... now what?  -  © Hugo Kornelis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404B-840B-4E83-BBDB-6C7857FB5F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2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27,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Here's the execution plan ... now what?  -  © Hugo Kornelis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F42404B-840B-4E83-BBDB-6C7857FB5F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0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February 27, 2021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Here's the execution plan ... now what?  -  © Hugo Kornelis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42404B-840B-4E83-BBDB-6C7857FB5F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18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Klik</a:t>
            </a:r>
            <a:r>
              <a:rPr lang="en-US" noProof="0" dirty="0"/>
              <a:t> om </a:t>
            </a:r>
            <a:r>
              <a:rPr lang="en-US" noProof="0" dirty="0" err="1"/>
              <a:t>stijl</a:t>
            </a:r>
            <a:r>
              <a:rPr lang="en-US" noProof="0" dirty="0"/>
              <a:t> </a:t>
            </a:r>
            <a:r>
              <a:rPr lang="en-US" noProof="0" dirty="0" err="1"/>
              <a:t>te</a:t>
            </a:r>
            <a:r>
              <a:rPr lang="en-US" noProof="0" dirty="0"/>
              <a:t> </a:t>
            </a:r>
            <a:r>
              <a:rPr lang="en-US" noProof="0" dirty="0" err="1"/>
              <a:t>bewerken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Klikken</a:t>
            </a:r>
            <a:r>
              <a:rPr lang="en-US" noProof="0" dirty="0"/>
              <a:t> om de </a:t>
            </a:r>
            <a:r>
              <a:rPr lang="en-US" noProof="0" dirty="0" err="1"/>
              <a:t>tekststijl</a:t>
            </a:r>
            <a:r>
              <a:rPr lang="en-US" noProof="0" dirty="0"/>
              <a:t> van het model </a:t>
            </a:r>
            <a:r>
              <a:rPr lang="en-US" noProof="0" dirty="0" err="1"/>
              <a:t>te</a:t>
            </a:r>
            <a:r>
              <a:rPr lang="en-US" noProof="0" dirty="0"/>
              <a:t> </a:t>
            </a:r>
            <a:r>
              <a:rPr lang="en-US" noProof="0" dirty="0" err="1"/>
              <a:t>bewerken</a:t>
            </a:r>
            <a:endParaRPr lang="en-US" noProof="0" dirty="0"/>
          </a:p>
          <a:p>
            <a:pPr lvl="1"/>
            <a:r>
              <a:rPr lang="en-US" noProof="0" dirty="0" err="1"/>
              <a:t>Tweede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Derde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Vierde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4"/>
            <a:r>
              <a:rPr lang="en-US" noProof="0" dirty="0" err="1"/>
              <a:t>Vijfde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21332" y="6554697"/>
            <a:ext cx="194933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February 27,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799" y="6554697"/>
            <a:ext cx="416052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b="0" i="1" cap="none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Here's the execution plan ... now what?  -  © Hugo Kornelis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91898" y="6554697"/>
            <a:ext cx="1438101" cy="236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50" smtClean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83023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D72FC-0E59-4DC6-98A0-5E87DBCF4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Here’s the execution plan</a:t>
            </a:r>
            <a:br>
              <a:rPr lang="en-US" sz="8000" dirty="0"/>
            </a:br>
            <a:br>
              <a:rPr lang="en-US" sz="8000" dirty="0"/>
            </a:br>
            <a:r>
              <a:rPr lang="en-US" sz="8000" dirty="0"/>
              <a:t>Now what?</a:t>
            </a:r>
            <a:endParaRPr lang="en-US" sz="48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EA2195B-14F6-4B4E-81FC-BBDC15C3F5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nl-NL" dirty="0"/>
          </a:p>
          <a:p>
            <a:r>
              <a:rPr lang="nl-NL" dirty="0"/>
              <a:t>Hugo Kornelis (he/</a:t>
            </a:r>
            <a:r>
              <a:rPr lang="nl-NL" dirty="0" err="1"/>
              <a:t>him</a:t>
            </a:r>
            <a:r>
              <a:rPr lang="nl-NL" dirty="0"/>
              <a:t>)</a:t>
            </a:r>
          </a:p>
          <a:p>
            <a:r>
              <a:rPr lang="nl-NL" dirty="0"/>
              <a:t>Database consultant</a:t>
            </a:r>
          </a:p>
        </p:txBody>
      </p:sp>
    </p:spTree>
    <p:extLst>
      <p:ext uri="{BB962C8B-B14F-4D97-AF65-F5344CB8AC3E}">
        <p14:creationId xmlns:p14="http://schemas.microsoft.com/office/powerpoint/2010/main" val="118184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63E78-B642-4699-9D22-6C2A1F2C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resource semaphore waits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A8FBF91-5C3F-4F9A-9950-BF47A40D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Here's the execution plan ... now what?  -  © Hugo Kornelis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79A1514-23AB-4BD7-BC07-B8223A48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404B-840B-4E83-BBDB-6C7857FB5FE3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D7F095C-62F3-4C27-96A5-68C01DDBE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231" y="2326733"/>
            <a:ext cx="9779538" cy="220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 anchorCtr="1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>
              <a:buFontTx/>
              <a:buNone/>
            </a:pPr>
            <a:r>
              <a:rPr lang="en-US" altLang="nl-NL" sz="20800" b="1" dirty="0">
                <a:solidFill>
                  <a:srgbClr val="FF0000"/>
                </a:solidFill>
                <a:latin typeface="Times New Roman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3317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63E78-B642-4699-9D22-6C2A1F2C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Erratic query performance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A8FBF91-5C3F-4F9A-9950-BF47A40D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Here's the execution plan ... now what?  -  © Hugo Kornelis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79A1514-23AB-4BD7-BC07-B8223A48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404B-840B-4E83-BBDB-6C7857FB5FE3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D7F095C-62F3-4C27-96A5-68C01DDBE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231" y="2326733"/>
            <a:ext cx="9779538" cy="220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 anchorCtr="1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>
              <a:buFontTx/>
              <a:buNone/>
            </a:pPr>
            <a:r>
              <a:rPr lang="en-US" altLang="nl-NL" sz="20800" b="1" dirty="0">
                <a:solidFill>
                  <a:srgbClr val="FF0000"/>
                </a:solidFill>
                <a:latin typeface="Times New Roman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3442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E3472-9757-4F2B-BDFE-0137C3F5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 H E   </a:t>
            </a:r>
            <a:r>
              <a:rPr lang="en-US" b="1" dirty="0" err="1"/>
              <a:t>E</a:t>
            </a:r>
            <a:r>
              <a:rPr lang="en-US" b="1" dirty="0"/>
              <a:t> N D</a:t>
            </a:r>
          </a:p>
        </p:txBody>
      </p:sp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4555743D-B5F9-4365-91BC-42113393F4AC}"/>
              </a:ext>
            </a:extLst>
          </p:cNvPr>
          <p:cNvSpPr txBox="1">
            <a:spLocks/>
          </p:cNvSpPr>
          <p:nvPr/>
        </p:nvSpPr>
        <p:spPr>
          <a:xfrm>
            <a:off x="143339" y="1847274"/>
            <a:ext cx="11909557" cy="431030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72" charset="0"/>
                <a:ea typeface="ＭＳ Ｐゴシック" pitchFamily="-72" charset="-128"/>
                <a:cs typeface="ＭＳ Ｐゴシック" pitchFamily="-72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72" charset="0"/>
                <a:ea typeface="ＭＳ Ｐゴシック" pitchFamily="-72" charset="-128"/>
                <a:cs typeface="ＭＳ Ｐゴシック" pitchFamily="-72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72" charset="0"/>
                <a:ea typeface="ＭＳ Ｐゴシック" pitchFamily="-72" charset="-128"/>
                <a:cs typeface="ＭＳ Ｐゴシック" pitchFamily="-72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72" charset="0"/>
                <a:ea typeface="ＭＳ Ｐゴシック" pitchFamily="-72" charset="-128"/>
                <a:cs typeface="ＭＳ Ｐゴシック" pitchFamily="-72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72" charset="0"/>
                <a:ea typeface="ＭＳ Ｐゴシック" pitchFamily="-72" charset="-128"/>
                <a:cs typeface="ＭＳ Ｐゴシック" pitchFamily="-72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72" charset="0"/>
                <a:ea typeface="ＭＳ Ｐゴシック" pitchFamily="-72" charset="-128"/>
                <a:cs typeface="ＭＳ Ｐゴシック" pitchFamily="-72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72" charset="0"/>
                <a:ea typeface="ＭＳ Ｐゴシック" pitchFamily="-72" charset="-128"/>
                <a:cs typeface="ＭＳ Ｐゴシック" pitchFamily="-72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72" charset="0"/>
                <a:ea typeface="ＭＳ Ｐゴシック" pitchFamily="-72" charset="-128"/>
                <a:cs typeface="ＭＳ Ｐゴシック" pitchFamily="-72" charset="-128"/>
              </a:defRPr>
            </a:lvl9pPr>
          </a:lstStyle>
          <a:p>
            <a:pPr lvl="1" algn="ctr"/>
            <a:r>
              <a:rPr lang="en-US" sz="7466" dirty="0"/>
              <a:t>Email: hugo@perFact.info</a:t>
            </a:r>
          </a:p>
          <a:p>
            <a:pPr lvl="1" algn="ctr"/>
            <a:r>
              <a:rPr lang="en-US" sz="7466" dirty="0"/>
              <a:t>Twitter: @</a:t>
            </a:r>
            <a:r>
              <a:rPr lang="en-US" sz="7466" dirty="0" err="1"/>
              <a:t>Hugo_Kornelis</a:t>
            </a:r>
            <a:endParaRPr lang="en-US" sz="7466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A1F2986-287C-42A6-A782-A68BB8AE2657}"/>
              </a:ext>
            </a:extLst>
          </p:cNvPr>
          <p:cNvSpPr txBox="1">
            <a:spLocks noChangeArrowheads="1"/>
          </p:cNvSpPr>
          <p:nvPr/>
        </p:nvSpPr>
        <p:spPr>
          <a:xfrm>
            <a:off x="1923246" y="1095944"/>
            <a:ext cx="8345509" cy="4589709"/>
          </a:xfrm>
          <a:prstGeom prst="rect">
            <a:avLst/>
          </a:prstGeom>
          <a:noFill/>
        </p:spPr>
        <p:txBody>
          <a:bodyPr anchor="ctr" anchorCtr="1"/>
          <a:lstStyle>
            <a:lvl1pPr marL="259660" indent="-25966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2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472868" indent="-213207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472868" algn="l"/>
              </a:tabLst>
              <a:defRPr sz="16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686074" indent="-213207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6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112489" indent="-167946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686074" algn="l"/>
              </a:tabLst>
              <a:defRPr sz="16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285199" indent="-17271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6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1886629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652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76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700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12800" dirty="0">
                <a:solidFill>
                  <a:srgbClr val="FF0000"/>
                </a:solidFill>
              </a:rPr>
              <a:t>Questions?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585E4AC-8A19-4BAC-9BF2-1ADF13A4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Here's the execution plan ... now what?  -  © Hugo Kornelis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8B2ECB4-99B2-4A6E-9162-D9DDB791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404B-840B-4E83-BBDB-6C7857FB5FE3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728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4.44444E-6 -3.33848E-6 L 0.16944 -0.2977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-149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5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E3472-9757-4F2B-BDFE-0137C3F5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 H E   </a:t>
            </a:r>
            <a:r>
              <a:rPr lang="en-US" b="1" dirty="0" err="1"/>
              <a:t>E</a:t>
            </a:r>
            <a:r>
              <a:rPr lang="en-US" b="1" dirty="0"/>
              <a:t> N D</a:t>
            </a:r>
          </a:p>
        </p:txBody>
      </p:sp>
      <p:sp>
        <p:nvSpPr>
          <p:cNvPr id="4" name="Tijdelijke aanduiding voor inhoud 1">
            <a:extLst>
              <a:ext uri="{FF2B5EF4-FFF2-40B4-BE49-F238E27FC236}">
                <a16:creationId xmlns:a16="http://schemas.microsoft.com/office/drawing/2014/main" id="{4555743D-B5F9-4365-91BC-42113393F4AC}"/>
              </a:ext>
            </a:extLst>
          </p:cNvPr>
          <p:cNvSpPr txBox="1">
            <a:spLocks/>
          </p:cNvSpPr>
          <p:nvPr/>
        </p:nvSpPr>
        <p:spPr>
          <a:xfrm>
            <a:off x="143339" y="1847274"/>
            <a:ext cx="11909557" cy="431030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72" charset="0"/>
                <a:ea typeface="ＭＳ Ｐゴシック" pitchFamily="-72" charset="-128"/>
                <a:cs typeface="ＭＳ Ｐゴシック" pitchFamily="-72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72" charset="0"/>
                <a:ea typeface="ＭＳ Ｐゴシック" pitchFamily="-72" charset="-128"/>
                <a:cs typeface="ＭＳ Ｐゴシック" pitchFamily="-72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72" charset="0"/>
                <a:ea typeface="ＭＳ Ｐゴシック" pitchFamily="-72" charset="-128"/>
                <a:cs typeface="ＭＳ Ｐゴシック" pitchFamily="-72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72" charset="0"/>
                <a:ea typeface="ＭＳ Ｐゴシック" pitchFamily="-72" charset="-128"/>
                <a:cs typeface="ＭＳ Ｐゴシック" pitchFamily="-72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72" charset="0"/>
                <a:ea typeface="ＭＳ Ｐゴシック" pitchFamily="-72" charset="-128"/>
                <a:cs typeface="ＭＳ Ｐゴシック" pitchFamily="-72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72" charset="0"/>
                <a:ea typeface="ＭＳ Ｐゴシック" pitchFamily="-72" charset="-128"/>
                <a:cs typeface="ＭＳ Ｐゴシック" pitchFamily="-72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72" charset="0"/>
                <a:ea typeface="ＭＳ Ｐゴシック" pitchFamily="-72" charset="-128"/>
                <a:cs typeface="ＭＳ Ｐゴシック" pitchFamily="-72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72" charset="0"/>
                <a:ea typeface="ＭＳ Ｐゴシック" pitchFamily="-72" charset="-128"/>
                <a:cs typeface="ＭＳ Ｐゴシック" pitchFamily="-72" charset="-128"/>
              </a:defRPr>
            </a:lvl9pPr>
          </a:lstStyle>
          <a:p>
            <a:pPr lvl="1" algn="ctr"/>
            <a:r>
              <a:rPr lang="en-US" sz="7466" dirty="0"/>
              <a:t>Email: hugo@perFact.info</a:t>
            </a:r>
          </a:p>
          <a:p>
            <a:pPr lvl="1" algn="ctr"/>
            <a:r>
              <a:rPr lang="en-US" sz="7466" dirty="0"/>
              <a:t>Twitter: @</a:t>
            </a:r>
            <a:r>
              <a:rPr lang="en-US" sz="7466" dirty="0" err="1"/>
              <a:t>Hugo_Kornelis</a:t>
            </a:r>
            <a:endParaRPr lang="en-US" sz="7466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A1F2986-287C-42A6-A782-A68BB8AE2657}"/>
              </a:ext>
            </a:extLst>
          </p:cNvPr>
          <p:cNvSpPr txBox="1">
            <a:spLocks noChangeArrowheads="1"/>
          </p:cNvSpPr>
          <p:nvPr/>
        </p:nvSpPr>
        <p:spPr>
          <a:xfrm>
            <a:off x="3992447" y="292043"/>
            <a:ext cx="8345509" cy="2106603"/>
          </a:xfrm>
          <a:prstGeom prst="rect">
            <a:avLst/>
          </a:prstGeom>
          <a:noFill/>
        </p:spPr>
        <p:txBody>
          <a:bodyPr anchor="ctr" anchorCtr="1"/>
          <a:lstStyle>
            <a:lvl1pPr marL="259660" indent="-25966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22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1pPr>
            <a:lvl2pPr marL="472868" indent="-213207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472868" algn="l"/>
              </a:tabLst>
              <a:defRPr sz="16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686074" indent="-213207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6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112489" indent="-167946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686074" algn="l"/>
              </a:tabLst>
              <a:defRPr sz="16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285199" indent="-17271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6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1886629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652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76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700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12800" dirty="0">
                <a:solidFill>
                  <a:srgbClr val="FF0000"/>
                </a:solidFill>
              </a:rPr>
              <a:t>Questions?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1EA6691-4FC1-4336-91D2-581E90E5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Here's the execution plan ... now what?  -  © Hugo Kornelis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E3ECE7-BC5F-4BA3-A0B4-F589EC59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404B-840B-4E83-BBDB-6C7857FB5FE3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864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6275" y="2001600"/>
            <a:ext cx="10753725" cy="3767137"/>
          </a:xfrm>
        </p:spPr>
        <p:txBody>
          <a:bodyPr>
            <a:noAutofit/>
          </a:bodyPr>
          <a:lstStyle/>
          <a:p>
            <a:r>
              <a:rPr lang="en-US" dirty="0"/>
              <a:t>I make SQLServerFast.com</a:t>
            </a:r>
          </a:p>
          <a:p>
            <a:pPr lvl="1"/>
            <a:r>
              <a:rPr lang="en-US" dirty="0"/>
              <a:t>Execution Plan Reference: https://sqlserverfast.com/epr</a:t>
            </a:r>
          </a:p>
          <a:p>
            <a:pPr lvl="2"/>
            <a:r>
              <a:rPr lang="en-US" dirty="0"/>
              <a:t>Detailed description of all operators, and other relevant information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nl-NL"/>
              <a:t>Hugo Kornelis</a:t>
            </a:r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516F5CE-6331-4524-9837-7557DC68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799" y="6554697"/>
            <a:ext cx="4160521" cy="228600"/>
          </a:xfrm>
        </p:spPr>
        <p:txBody>
          <a:bodyPr/>
          <a:lstStyle/>
          <a:p>
            <a:r>
              <a:rPr lang="en-US" noProof="0"/>
              <a:t>Here's the execution plan ... now what?  -  © Hugo Kornelis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DC8D61F-560D-4565-B5E9-2ACF327F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898" y="6554697"/>
            <a:ext cx="1438101" cy="236810"/>
          </a:xfrm>
        </p:spPr>
        <p:txBody>
          <a:bodyPr/>
          <a:lstStyle/>
          <a:p>
            <a:fld id="{CF42404B-840B-4E83-BBDB-6C7857FB5FE3}" type="slidenum">
              <a:rPr lang="en-US" noProof="0" smtClean="0"/>
              <a:pPr/>
              <a:t>2</a:t>
            </a:fld>
            <a:endParaRPr lang="en-US" noProof="0"/>
          </a:p>
        </p:txBody>
      </p:sp>
      <p:pic>
        <p:nvPicPr>
          <p:cNvPr id="5" name="Picture 4" descr="MVPLogo">
            <a:extLst>
              <a:ext uri="{FF2B5EF4-FFF2-40B4-BE49-F238E27FC236}">
                <a16:creationId xmlns:a16="http://schemas.microsoft.com/office/drawing/2014/main" id="{76203243-43F2-41DD-B519-1D3464E62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451" y="334970"/>
            <a:ext cx="1098549" cy="171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5C310C8A-C961-4CF9-81EA-DBEAABB6F1C1}"/>
              </a:ext>
            </a:extLst>
          </p:cNvPr>
          <p:cNvSpPr txBox="1">
            <a:spLocks/>
          </p:cNvSpPr>
          <p:nvPr/>
        </p:nvSpPr>
        <p:spPr>
          <a:xfrm>
            <a:off x="676800" y="200160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make SQL Server Fast</a:t>
            </a:r>
          </a:p>
        </p:txBody>
      </p:sp>
    </p:spTree>
    <p:extLst>
      <p:ext uri="{BB962C8B-B14F-4D97-AF65-F5344CB8AC3E}">
        <p14:creationId xmlns:p14="http://schemas.microsoft.com/office/powerpoint/2010/main" val="8666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nl-NL"/>
              <a:t>Hugo Kornelis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6275" y="2001635"/>
            <a:ext cx="10753725" cy="3767137"/>
          </a:xfrm>
        </p:spPr>
        <p:txBody>
          <a:bodyPr>
            <a:noAutofit/>
          </a:bodyPr>
          <a:lstStyle/>
          <a:p>
            <a:r>
              <a:rPr lang="en-US" dirty="0"/>
              <a:t>I make SQLServerFast.com</a:t>
            </a:r>
          </a:p>
          <a:p>
            <a:pPr lvl="1"/>
            <a:r>
              <a:rPr lang="en-US" dirty="0"/>
              <a:t>Execution Plan Reference: https://sqlserverfast.com/epr</a:t>
            </a:r>
          </a:p>
          <a:p>
            <a:pPr lvl="1"/>
            <a:r>
              <a:rPr lang="en-US" dirty="0"/>
              <a:t>Execution Plan Video training: https://sqlserverfast.com/video</a:t>
            </a:r>
          </a:p>
          <a:p>
            <a:pPr lvl="2"/>
            <a:r>
              <a:rPr lang="en-US" dirty="0"/>
              <a:t>In-depth training courses on execution plans</a:t>
            </a:r>
          </a:p>
          <a:p>
            <a:pPr lvl="2"/>
            <a:r>
              <a:rPr lang="en-US" dirty="0"/>
              <a:t>Limited time offer: 10% off with code “</a:t>
            </a:r>
            <a:r>
              <a:rPr lang="en-US" b="1" i="1" dirty="0"/>
              <a:t>given in delivery</a:t>
            </a:r>
            <a:r>
              <a:rPr lang="en-US" dirty="0"/>
              <a:t>” (expires dd-mm-</a:t>
            </a:r>
            <a:r>
              <a:rPr lang="en-US" dirty="0" err="1"/>
              <a:t>yyyy</a:t>
            </a:r>
            <a:r>
              <a:rPr lang="en-US" dirty="0"/>
              <a:t>)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516F5CE-6331-4524-9837-7557DC68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799" y="6554697"/>
            <a:ext cx="4160521" cy="228600"/>
          </a:xfrm>
        </p:spPr>
        <p:txBody>
          <a:bodyPr/>
          <a:lstStyle/>
          <a:p>
            <a:r>
              <a:rPr lang="en-US" noProof="0"/>
              <a:t>Here's the execution plan ... now what?  -  © Hugo Kornelis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5380E49-EFD9-4E7A-926C-2EFA1598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898" y="6554697"/>
            <a:ext cx="1438101" cy="236810"/>
          </a:xfrm>
        </p:spPr>
        <p:txBody>
          <a:bodyPr/>
          <a:lstStyle/>
          <a:p>
            <a:fld id="{CF42404B-840B-4E83-BBDB-6C7857FB5FE3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5" name="Picture 4" descr="MVPLogo">
            <a:extLst>
              <a:ext uri="{FF2B5EF4-FFF2-40B4-BE49-F238E27FC236}">
                <a16:creationId xmlns:a16="http://schemas.microsoft.com/office/drawing/2014/main" id="{76203243-43F2-41DD-B519-1D3464E62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451" y="334970"/>
            <a:ext cx="1098549" cy="171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43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nl-NL"/>
              <a:t>Hugo Kornelis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>
            <a:noAutofit/>
          </a:bodyPr>
          <a:lstStyle/>
          <a:p>
            <a:r>
              <a:rPr lang="en-US" dirty="0"/>
              <a:t>I make SQLServerFast.com</a:t>
            </a:r>
          </a:p>
          <a:p>
            <a:pPr lvl="1"/>
            <a:r>
              <a:rPr lang="en-US" dirty="0"/>
              <a:t>Execution Plan Reference: https://sqlserverfast.com/epr</a:t>
            </a:r>
          </a:p>
          <a:p>
            <a:pPr lvl="1"/>
            <a:r>
              <a:rPr lang="en-US" dirty="0"/>
              <a:t>Execution Plan Video training: https://sqlserverfast.com/video</a:t>
            </a:r>
          </a:p>
          <a:p>
            <a:pPr lvl="1"/>
            <a:r>
              <a:rPr lang="en-US" dirty="0"/>
              <a:t>Other content</a:t>
            </a:r>
          </a:p>
          <a:p>
            <a:pPr lvl="2"/>
            <a:r>
              <a:rPr lang="en-US" dirty="0"/>
              <a:t>Blog: https://sqlserverfast.com/blog</a:t>
            </a:r>
          </a:p>
          <a:p>
            <a:pPr lvl="2"/>
            <a:r>
              <a:rPr lang="en-US" dirty="0"/>
              <a:t>Articles: https://sqlserverfast.com/articles</a:t>
            </a:r>
          </a:p>
          <a:p>
            <a:pPr lvl="3"/>
            <a:r>
              <a:rPr lang="en-US" dirty="0"/>
              <a:t>Longer, even more detailed in-depth information</a:t>
            </a:r>
          </a:p>
          <a:p>
            <a:pPr lvl="2"/>
            <a:r>
              <a:rPr lang="en-US" dirty="0"/>
              <a:t>Resources</a:t>
            </a:r>
          </a:p>
          <a:p>
            <a:pPr lvl="3"/>
            <a:r>
              <a:rPr lang="en-US" dirty="0"/>
              <a:t>Deck and demo for this session (and others)</a:t>
            </a:r>
          </a:p>
          <a:p>
            <a:pPr lvl="3"/>
            <a:r>
              <a:rPr lang="en-US" dirty="0"/>
              <a:t>Go to sqlserverfast.com, then Other / Presentations / Presentation resources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516F5CE-6331-4524-9837-7557DC68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799" y="6554697"/>
            <a:ext cx="4160521" cy="228600"/>
          </a:xfrm>
        </p:spPr>
        <p:txBody>
          <a:bodyPr/>
          <a:lstStyle/>
          <a:p>
            <a:r>
              <a:rPr lang="en-US" noProof="0"/>
              <a:t>Here's the execution plan ... now what?  -  © Hugo Kornelis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ECCC20-1C78-44A0-9459-122BE300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898" y="6554697"/>
            <a:ext cx="1438101" cy="236810"/>
          </a:xfrm>
        </p:spPr>
        <p:txBody>
          <a:bodyPr/>
          <a:lstStyle/>
          <a:p>
            <a:fld id="{CF42404B-840B-4E83-BBDB-6C7857FB5FE3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5" name="Picture 4" descr="MVPLogo">
            <a:extLst>
              <a:ext uri="{FF2B5EF4-FFF2-40B4-BE49-F238E27FC236}">
                <a16:creationId xmlns:a16="http://schemas.microsoft.com/office/drawing/2014/main" id="{76203243-43F2-41DD-B519-1D3464E62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451" y="334970"/>
            <a:ext cx="1098549" cy="171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04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Hugo Kornelis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make SQLServerFast.com</a:t>
            </a:r>
          </a:p>
          <a:p>
            <a:r>
              <a:rPr lang="en-US" dirty="0"/>
              <a:t>I do other community things</a:t>
            </a:r>
          </a:p>
          <a:p>
            <a:r>
              <a:rPr lang="en-US" dirty="0"/>
              <a:t>I work (consulting, training)</a:t>
            </a:r>
          </a:p>
          <a:p>
            <a:r>
              <a:rPr lang="en-US" dirty="0"/>
              <a:t>Contact details</a:t>
            </a:r>
          </a:p>
          <a:p>
            <a:pPr lvl="1"/>
            <a:r>
              <a:rPr lang="en-US" dirty="0"/>
              <a:t>Email: hugo@perFact.info</a:t>
            </a:r>
          </a:p>
          <a:p>
            <a:pPr lvl="1"/>
            <a:r>
              <a:rPr lang="en-US" dirty="0"/>
              <a:t>Twitter: @</a:t>
            </a:r>
            <a:r>
              <a:rPr lang="en-US" dirty="0" err="1"/>
              <a:t>Hugo_Kornelis</a:t>
            </a:r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516F5CE-6331-4524-9837-7557DC68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Here's the execution plan ... now what?  -  © Hugo Kornelis</a:t>
            </a:r>
          </a:p>
        </p:txBody>
      </p:sp>
      <p:pic>
        <p:nvPicPr>
          <p:cNvPr id="5" name="Picture 4" descr="MVPLogo">
            <a:extLst>
              <a:ext uri="{FF2B5EF4-FFF2-40B4-BE49-F238E27FC236}">
                <a16:creationId xmlns:a16="http://schemas.microsoft.com/office/drawing/2014/main" id="{76203243-43F2-41DD-B519-1D3464E62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451" y="334970"/>
            <a:ext cx="1098549" cy="171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1410808-12B0-469B-B005-FAB898F1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404B-840B-4E83-BBDB-6C7857FB5FE3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70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220000" y="2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220000" y="2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0123 L 0.21007 -0.2984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3" y="-150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60494E-6 L 0.20677 -0.21728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0" y="-108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519F6-FB6A-4D76-B6C5-2AA3F2D4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execution plans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AE6E0EA-6B88-4D67-A2EB-AD08D572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Here's the execution plan ... now what?  -  © Hugo Kornelis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6A3AE25-C11D-4C0E-81AF-D9ADBF1C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404B-840B-4E83-BBDB-6C7857FB5FE3}" type="slidenum">
              <a:rPr lang="en-US" noProof="0" smtClean="0"/>
              <a:t>6</a:t>
            </a:fld>
            <a:endParaRPr lang="en-US" noProof="0"/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693973D1-511E-4E50-B9C9-A6070778B5E1}"/>
              </a:ext>
            </a:extLst>
          </p:cNvPr>
          <p:cNvGrpSpPr/>
          <p:nvPr/>
        </p:nvGrpSpPr>
        <p:grpSpPr>
          <a:xfrm>
            <a:off x="1452421" y="1941769"/>
            <a:ext cx="6108440" cy="4075476"/>
            <a:chOff x="2989391" y="1941769"/>
            <a:chExt cx="6108440" cy="4075476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15661AAD-7115-4FA8-BCF2-3F16C1954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9391" y="1941769"/>
              <a:ext cx="6108440" cy="4075476"/>
            </a:xfrm>
            <a:prstGeom prst="rect">
              <a:avLst/>
            </a:prstGeom>
          </p:spPr>
        </p:pic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707CA780-E3DD-4FA3-B8AD-0A9CDE8B783D}"/>
                </a:ext>
              </a:extLst>
            </p:cNvPr>
            <p:cNvSpPr/>
            <p:nvPr/>
          </p:nvSpPr>
          <p:spPr>
            <a:xfrm>
              <a:off x="5701003" y="2369976"/>
              <a:ext cx="2873829" cy="18474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0756061F-6094-4D24-B520-64809033C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298" y="2381958"/>
            <a:ext cx="2887298" cy="1047042"/>
          </a:xfrm>
          <a:prstGeom prst="rect">
            <a:avLst/>
          </a:prstGeom>
        </p:spPr>
      </p:pic>
      <p:sp>
        <p:nvSpPr>
          <p:cNvPr id="20" name="Tekstballon: ovaal 19">
            <a:extLst>
              <a:ext uri="{FF2B5EF4-FFF2-40B4-BE49-F238E27FC236}">
                <a16:creationId xmlns:a16="http://schemas.microsoft.com/office/drawing/2014/main" id="{B9844725-BE89-439A-AF9C-482691C610A8}"/>
              </a:ext>
            </a:extLst>
          </p:cNvPr>
          <p:cNvSpPr/>
          <p:nvPr/>
        </p:nvSpPr>
        <p:spPr>
          <a:xfrm>
            <a:off x="1445686" y="2128839"/>
            <a:ext cx="1355805" cy="772170"/>
          </a:xfrm>
          <a:prstGeom prst="wedgeEllipseCallout">
            <a:avLst>
              <a:gd name="adj1" fmla="val 55698"/>
              <a:gd name="adj2" fmla="val 7468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solidFill>
                  <a:schemeClr val="tx1"/>
                </a:solidFill>
              </a:rPr>
              <a:t>This long text in a tiny font represents a long explanation by the teacher of the sample execution plan shown, such that everyone in the audience understands how all the operators interact with each other. I made it deliberately extremely long and then the font extremely small because the actual text is not relevant; this is just an illustration of the process of learning to understand execution plans.</a:t>
            </a:r>
          </a:p>
        </p:txBody>
      </p:sp>
      <p:pic>
        <p:nvPicPr>
          <p:cNvPr id="22" name="Afbeelding 21">
            <a:extLst>
              <a:ext uri="{FF2B5EF4-FFF2-40B4-BE49-F238E27FC236}">
                <a16:creationId xmlns:a16="http://schemas.microsoft.com/office/drawing/2014/main" id="{89FD68AC-1ECE-47B6-B915-B87F1E639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644" y="2756379"/>
            <a:ext cx="3675128" cy="244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0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2960D-DEFE-4AC9-A71A-1C61CABB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execution plans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C8BD594-F9DC-45F1-8D3C-D8B715D8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Here's the execution plan ... now what?  -  © Hugo Kornelis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6F95673-D023-4183-B3FA-FC36E991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404B-840B-4E83-BBDB-6C7857FB5FE3}" type="slidenum">
              <a:rPr lang="en-US" noProof="0" smtClean="0"/>
              <a:t>7</a:t>
            </a:fld>
            <a:endParaRPr lang="en-US" noProof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F6335FEF-C918-47CE-9593-4B0D27830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035" y="2083281"/>
            <a:ext cx="5990780" cy="3992293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4CE07FE3-CAA3-44A3-85EE-0D0263D1F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47" y="1745332"/>
            <a:ext cx="8265734" cy="399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BC620CF2-49A8-47B2-BD73-690C54DE4963}"/>
              </a:ext>
            </a:extLst>
          </p:cNvPr>
          <p:cNvSpPr/>
          <p:nvPr/>
        </p:nvSpPr>
        <p:spPr>
          <a:xfrm>
            <a:off x="10010582" y="1604158"/>
            <a:ext cx="1923271" cy="124917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FadeLeft">
              <a:avLst>
                <a:gd name="adj" fmla="val 26611"/>
              </a:avLst>
            </a:prstTxWarp>
            <a:spAutoFit/>
            <a:scene3d>
              <a:camera prst="perspectiveContrastingRightFacing"/>
              <a:lightRig rig="threePt" dir="t"/>
            </a:scene3d>
          </a:bodyPr>
          <a:lstStyle/>
          <a:p>
            <a:pPr algn="ctr"/>
            <a:r>
              <a:rPr lang="nl-NL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277339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604 0.04005 L 3.33333E-6 -3.7037E-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02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3078E-1DA7-4784-98AA-DDB1E863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Bridging the gap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3690F8-DED2-4DB8-858C-82D0015CD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execution plans</a:t>
            </a:r>
          </a:p>
          <a:p>
            <a:pPr lvl="1"/>
            <a:r>
              <a:rPr lang="en-US" dirty="0"/>
              <a:t>Realistic scenarios</a:t>
            </a:r>
          </a:p>
          <a:p>
            <a:pPr lvl="1"/>
            <a:r>
              <a:rPr lang="en-US" dirty="0"/>
              <a:t>Medium complexity</a:t>
            </a:r>
          </a:p>
          <a:p>
            <a:r>
              <a:rPr lang="en-US" dirty="0"/>
              <a:t>Cases</a:t>
            </a:r>
          </a:p>
          <a:p>
            <a:pPr lvl="1"/>
            <a:r>
              <a:rPr lang="en-US" dirty="0"/>
              <a:t>Excessive I/O</a:t>
            </a:r>
          </a:p>
          <a:p>
            <a:pPr lvl="1"/>
            <a:r>
              <a:rPr lang="en-US" dirty="0"/>
              <a:t>High resource semaphore waits</a:t>
            </a:r>
          </a:p>
          <a:p>
            <a:pPr lvl="1"/>
            <a:r>
              <a:rPr lang="en-US" dirty="0"/>
              <a:t>Erratic query performance</a:t>
            </a:r>
          </a:p>
          <a:p>
            <a:pPr marL="4572" lvl="1" indent="0">
              <a:buNone/>
            </a:pPr>
            <a:r>
              <a:rPr lang="en-US" dirty="0"/>
              <a:t>https://tinyurl.com/HugoConf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8B32329-2FE7-4959-97AE-957C7998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Here's the execution plan ... now what?  -  © Hugo Kornelis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F057556-F3B2-4A05-B15A-FCA6ECDF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404B-840B-4E83-BBDB-6C7857FB5FE3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022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63E78-B642-4699-9D22-6C2A1F2C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Excessive</a:t>
            </a:r>
            <a:r>
              <a:rPr lang="nl-NL" dirty="0"/>
              <a:t> I/O</a:t>
            </a:r>
            <a:endParaRPr lang="en-US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A8FBF91-5C3F-4F9A-9950-BF47A40D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Here's the execution plan ... now what?  -  © Hugo Kornelis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79A1514-23AB-4BD7-BC07-B8223A48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404B-840B-4E83-BBDB-6C7857FB5FE3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D7F095C-62F3-4C27-96A5-68C01DDBE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231" y="2326733"/>
            <a:ext cx="9779538" cy="220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 anchorCtr="1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>
              <a:buFontTx/>
              <a:buNone/>
            </a:pPr>
            <a:r>
              <a:rPr lang="en-US" altLang="nl-NL" sz="20800" b="1" dirty="0">
                <a:solidFill>
                  <a:srgbClr val="FF0000"/>
                </a:solidFill>
                <a:latin typeface="Times New Roman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7376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2961</TotalTime>
  <Words>542</Words>
  <Application>Microsoft Office PowerPoint</Application>
  <PresentationFormat>Breedbeeld</PresentationFormat>
  <Paragraphs>85</Paragraphs>
  <Slides>13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Metropolitan</vt:lpstr>
      <vt:lpstr>Here’s the execution plan  Now what?</vt:lpstr>
      <vt:lpstr>Hugo Kornelis</vt:lpstr>
      <vt:lpstr>Hugo Kornelis</vt:lpstr>
      <vt:lpstr>Hugo Kornelis</vt:lpstr>
      <vt:lpstr>Hugo Kornelis</vt:lpstr>
      <vt:lpstr>Learning execution plans</vt:lpstr>
      <vt:lpstr>Working with execution plans</vt:lpstr>
      <vt:lpstr>Bridging the gap</vt:lpstr>
      <vt:lpstr>Excessive I/O</vt:lpstr>
      <vt:lpstr>High resource semaphore waits</vt:lpstr>
      <vt:lpstr>Erratic query performance</vt:lpstr>
      <vt:lpstr>T H E   E N D</vt:lpstr>
      <vt:lpstr>T H E   E N 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SQLServerFast.com Execution Plan Video Training</dc:title>
  <dc:creator>Hugo Kornelis</dc:creator>
  <cp:lastModifiedBy>Hugo Kornelis</cp:lastModifiedBy>
  <cp:revision>134</cp:revision>
  <dcterms:created xsi:type="dcterms:W3CDTF">2019-12-24T16:06:20Z</dcterms:created>
  <dcterms:modified xsi:type="dcterms:W3CDTF">2022-08-30T13:27:05Z</dcterms:modified>
</cp:coreProperties>
</file>