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62" r:id="rId5"/>
    <p:sldId id="257" r:id="rId6"/>
    <p:sldId id="267" r:id="rId7"/>
    <p:sldId id="258" r:id="rId8"/>
    <p:sldId id="270" r:id="rId9"/>
    <p:sldId id="265" r:id="rId10"/>
    <p:sldId id="266" r:id="rId11"/>
    <p:sldId id="269" r:id="rId12"/>
    <p:sldId id="259" r:id="rId13"/>
    <p:sldId id="26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40E"/>
    <a:srgbClr val="190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5F4FD-7178-41F5-823B-5F57510E4C46}" v="558" dt="2024-03-06T16:30:49.9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312" autoAdjust="0"/>
  </p:normalViewPr>
  <p:slideViewPr>
    <p:cSldViewPr snapToGrid="0">
      <p:cViewPr varScale="1">
        <p:scale>
          <a:sx n="74" d="100"/>
          <a:sy n="74" d="100"/>
        </p:scale>
        <p:origin x="19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e Ellingham" userId="cfb5eaf7-a881-4f0a-be1b-53c434b45ba6" providerId="ADAL" clId="{294F5190-2536-4ABD-8BC1-4374CE1B98CD}"/>
    <pc:docChg chg="undo custSel addSld delSld modSld sldOrd">
      <pc:chgData name="Rae Ellingham" userId="cfb5eaf7-a881-4f0a-be1b-53c434b45ba6" providerId="ADAL" clId="{294F5190-2536-4ABD-8BC1-4374CE1B98CD}" dt="2024-01-22T11:57:31.770" v="1378" actId="20577"/>
      <pc:docMkLst>
        <pc:docMk/>
      </pc:docMkLst>
      <pc:sldChg chg="modSp mod">
        <pc:chgData name="Rae Ellingham" userId="cfb5eaf7-a881-4f0a-be1b-53c434b45ba6" providerId="ADAL" clId="{294F5190-2536-4ABD-8BC1-4374CE1B98CD}" dt="2024-01-22T11:26:23.739" v="217" actId="20577"/>
        <pc:sldMkLst>
          <pc:docMk/>
          <pc:sldMk cId="692957538" sldId="257"/>
        </pc:sldMkLst>
        <pc:spChg chg="mod">
          <ac:chgData name="Rae Ellingham" userId="cfb5eaf7-a881-4f0a-be1b-53c434b45ba6" providerId="ADAL" clId="{294F5190-2536-4ABD-8BC1-4374CE1B98CD}" dt="2024-01-22T11:26:07.226" v="125" actId="20577"/>
          <ac:spMkLst>
            <pc:docMk/>
            <pc:sldMk cId="692957538" sldId="257"/>
            <ac:spMk id="2" creationId="{E3EC89F2-A86F-D072-3872-05B293AE264B}"/>
          </ac:spMkLst>
        </pc:spChg>
        <pc:spChg chg="mod">
          <ac:chgData name="Rae Ellingham" userId="cfb5eaf7-a881-4f0a-be1b-53c434b45ba6" providerId="ADAL" clId="{294F5190-2536-4ABD-8BC1-4374CE1B98CD}" dt="2024-01-22T11:26:23.739" v="217" actId="20577"/>
          <ac:spMkLst>
            <pc:docMk/>
            <pc:sldMk cId="692957538" sldId="257"/>
            <ac:spMk id="3" creationId="{5BD1BA4E-ED9F-4A02-E38B-0EE305C51F2A}"/>
          </ac:spMkLst>
        </pc:spChg>
      </pc:sldChg>
      <pc:sldChg chg="modSp mod">
        <pc:chgData name="Rae Ellingham" userId="cfb5eaf7-a881-4f0a-be1b-53c434b45ba6" providerId="ADAL" clId="{294F5190-2536-4ABD-8BC1-4374CE1B98CD}" dt="2024-01-22T11:28:39.237" v="314" actId="1076"/>
        <pc:sldMkLst>
          <pc:docMk/>
          <pc:sldMk cId="1406019620" sldId="258"/>
        </pc:sldMkLst>
        <pc:spChg chg="mod">
          <ac:chgData name="Rae Ellingham" userId="cfb5eaf7-a881-4f0a-be1b-53c434b45ba6" providerId="ADAL" clId="{294F5190-2536-4ABD-8BC1-4374CE1B98CD}" dt="2024-01-22T11:28:39.237" v="314" actId="1076"/>
          <ac:spMkLst>
            <pc:docMk/>
            <pc:sldMk cId="1406019620" sldId="258"/>
            <ac:spMk id="2" creationId="{D1309FCE-AD2C-D750-01A7-6573539F40E2}"/>
          </ac:spMkLst>
        </pc:spChg>
        <pc:spChg chg="mod">
          <ac:chgData name="Rae Ellingham" userId="cfb5eaf7-a881-4f0a-be1b-53c434b45ba6" providerId="ADAL" clId="{294F5190-2536-4ABD-8BC1-4374CE1B98CD}" dt="2024-01-22T11:28:30.232" v="313" actId="14100"/>
          <ac:spMkLst>
            <pc:docMk/>
            <pc:sldMk cId="1406019620" sldId="258"/>
            <ac:spMk id="3" creationId="{451AF83A-C0DD-CE77-DF8B-7D5DC7DBBEB9}"/>
          </ac:spMkLst>
        </pc:spChg>
      </pc:sldChg>
      <pc:sldChg chg="delSp modSp mod">
        <pc:chgData name="Rae Ellingham" userId="cfb5eaf7-a881-4f0a-be1b-53c434b45ba6" providerId="ADAL" clId="{294F5190-2536-4ABD-8BC1-4374CE1B98CD}" dt="2024-01-22T11:29:25.873" v="413" actId="20577"/>
        <pc:sldMkLst>
          <pc:docMk/>
          <pc:sldMk cId="727719329" sldId="259"/>
        </pc:sldMkLst>
        <pc:spChg chg="mod">
          <ac:chgData name="Rae Ellingham" userId="cfb5eaf7-a881-4f0a-be1b-53c434b45ba6" providerId="ADAL" clId="{294F5190-2536-4ABD-8BC1-4374CE1B98CD}" dt="2024-01-22T11:28:59.697" v="358" actId="20577"/>
          <ac:spMkLst>
            <pc:docMk/>
            <pc:sldMk cId="727719329" sldId="259"/>
            <ac:spMk id="2" creationId="{8BC5193F-10A6-9EA7-8037-5159FCBDCAEE}"/>
          </ac:spMkLst>
        </pc:spChg>
        <pc:spChg chg="mod">
          <ac:chgData name="Rae Ellingham" userId="cfb5eaf7-a881-4f0a-be1b-53c434b45ba6" providerId="ADAL" clId="{294F5190-2536-4ABD-8BC1-4374CE1B98CD}" dt="2024-01-22T11:29:25.873" v="413" actId="20577"/>
          <ac:spMkLst>
            <pc:docMk/>
            <pc:sldMk cId="727719329" sldId="259"/>
            <ac:spMk id="3" creationId="{9C7BCFC9-BB5B-7256-4879-518565E0980F}"/>
          </ac:spMkLst>
        </pc:spChg>
        <pc:spChg chg="del">
          <ac:chgData name="Rae Ellingham" userId="cfb5eaf7-a881-4f0a-be1b-53c434b45ba6" providerId="ADAL" clId="{294F5190-2536-4ABD-8BC1-4374CE1B98CD}" dt="2024-01-22T11:29:10.268" v="369" actId="478"/>
          <ac:spMkLst>
            <pc:docMk/>
            <pc:sldMk cId="727719329" sldId="259"/>
            <ac:spMk id="4" creationId="{BA00BA77-2906-62C8-A0B5-F4B199B6C1C9}"/>
          </ac:spMkLst>
        </pc:spChg>
      </pc:sldChg>
      <pc:sldChg chg="modSp mod">
        <pc:chgData name="Rae Ellingham" userId="cfb5eaf7-a881-4f0a-be1b-53c434b45ba6" providerId="ADAL" clId="{294F5190-2536-4ABD-8BC1-4374CE1B98CD}" dt="2024-01-22T11:43:36.945" v="1292" actId="6549"/>
        <pc:sldMkLst>
          <pc:docMk/>
          <pc:sldMk cId="3757330821" sldId="260"/>
        </pc:sldMkLst>
        <pc:spChg chg="mod">
          <ac:chgData name="Rae Ellingham" userId="cfb5eaf7-a881-4f0a-be1b-53c434b45ba6" providerId="ADAL" clId="{294F5190-2536-4ABD-8BC1-4374CE1B98CD}" dt="2024-01-22T11:29:37.203" v="423" actId="20577"/>
          <ac:spMkLst>
            <pc:docMk/>
            <pc:sldMk cId="3757330821" sldId="260"/>
            <ac:spMk id="2" creationId="{5F2A5B28-A613-6681-2846-A9488D337232}"/>
          </ac:spMkLst>
        </pc:spChg>
        <pc:spChg chg="mod">
          <ac:chgData name="Rae Ellingham" userId="cfb5eaf7-a881-4f0a-be1b-53c434b45ba6" providerId="ADAL" clId="{294F5190-2536-4ABD-8BC1-4374CE1B98CD}" dt="2024-01-22T11:43:36.945" v="1292" actId="6549"/>
          <ac:spMkLst>
            <pc:docMk/>
            <pc:sldMk cId="3757330821" sldId="260"/>
            <ac:spMk id="3" creationId="{24067DC9-43EF-BE75-EA5C-68C941299005}"/>
          </ac:spMkLst>
        </pc:spChg>
      </pc:sldChg>
      <pc:sldChg chg="addSp modSp mod ord">
        <pc:chgData name="Rae Ellingham" userId="cfb5eaf7-a881-4f0a-be1b-53c434b45ba6" providerId="ADAL" clId="{294F5190-2536-4ABD-8BC1-4374CE1B98CD}" dt="2024-01-22T11:48:53.245" v="1304" actId="1076"/>
        <pc:sldMkLst>
          <pc:docMk/>
          <pc:sldMk cId="2703587704" sldId="261"/>
        </pc:sldMkLst>
        <pc:spChg chg="mod">
          <ac:chgData name="Rae Ellingham" userId="cfb5eaf7-a881-4f0a-be1b-53c434b45ba6" providerId="ADAL" clId="{294F5190-2536-4ABD-8BC1-4374CE1B98CD}" dt="2024-01-22T11:30:20.129" v="479" actId="20577"/>
          <ac:spMkLst>
            <pc:docMk/>
            <pc:sldMk cId="2703587704" sldId="261"/>
            <ac:spMk id="2" creationId="{6950F72B-E41F-1927-F97F-6E4F1A7D1FCD}"/>
          </ac:spMkLst>
        </pc:spChg>
        <pc:spChg chg="mod">
          <ac:chgData name="Rae Ellingham" userId="cfb5eaf7-a881-4f0a-be1b-53c434b45ba6" providerId="ADAL" clId="{294F5190-2536-4ABD-8BC1-4374CE1B98CD}" dt="2024-01-22T11:36:00.992" v="600" actId="20577"/>
          <ac:spMkLst>
            <pc:docMk/>
            <pc:sldMk cId="2703587704" sldId="261"/>
            <ac:spMk id="3" creationId="{79BF19FA-72FD-AD29-27D3-51E4379824E3}"/>
          </ac:spMkLst>
        </pc:spChg>
        <pc:picChg chg="add mod">
          <ac:chgData name="Rae Ellingham" userId="cfb5eaf7-a881-4f0a-be1b-53c434b45ba6" providerId="ADAL" clId="{294F5190-2536-4ABD-8BC1-4374CE1B98CD}" dt="2024-01-22T11:48:53.245" v="1304" actId="1076"/>
          <ac:picMkLst>
            <pc:docMk/>
            <pc:sldMk cId="2703587704" sldId="261"/>
            <ac:picMk id="5" creationId="{1E896581-2E5F-F2C7-B2D6-DBFBD821627D}"/>
          </ac:picMkLst>
        </pc:picChg>
      </pc:sldChg>
      <pc:sldChg chg="modSp mod">
        <pc:chgData name="Rae Ellingham" userId="cfb5eaf7-a881-4f0a-be1b-53c434b45ba6" providerId="ADAL" clId="{294F5190-2536-4ABD-8BC1-4374CE1B98CD}" dt="2024-01-22T11:25:37.980" v="113" actId="1076"/>
        <pc:sldMkLst>
          <pc:docMk/>
          <pc:sldMk cId="4189479326" sldId="262"/>
        </pc:sldMkLst>
        <pc:spChg chg="mod">
          <ac:chgData name="Rae Ellingham" userId="cfb5eaf7-a881-4f0a-be1b-53c434b45ba6" providerId="ADAL" clId="{294F5190-2536-4ABD-8BC1-4374CE1B98CD}" dt="2024-01-22T11:25:37.980" v="113" actId="1076"/>
          <ac:spMkLst>
            <pc:docMk/>
            <pc:sldMk cId="4189479326" sldId="262"/>
            <ac:spMk id="2" creationId="{C3484700-34CE-937A-3E61-92BFA8ACDB0F}"/>
          </ac:spMkLst>
        </pc:spChg>
        <pc:spChg chg="mod">
          <ac:chgData name="Rae Ellingham" userId="cfb5eaf7-a881-4f0a-be1b-53c434b45ba6" providerId="ADAL" clId="{294F5190-2536-4ABD-8BC1-4374CE1B98CD}" dt="2024-01-22T11:25:20.558" v="107" actId="20577"/>
          <ac:spMkLst>
            <pc:docMk/>
            <pc:sldMk cId="4189479326" sldId="262"/>
            <ac:spMk id="3" creationId="{5DF442D2-27C0-AE2F-7D73-FBE46392357A}"/>
          </ac:spMkLst>
        </pc:spChg>
      </pc:sldChg>
      <pc:sldChg chg="addSp modSp add mod">
        <pc:chgData name="Rae Ellingham" userId="cfb5eaf7-a881-4f0a-be1b-53c434b45ba6" providerId="ADAL" clId="{294F5190-2536-4ABD-8BC1-4374CE1B98CD}" dt="2024-01-22T11:49:47.453" v="1306" actId="1076"/>
        <pc:sldMkLst>
          <pc:docMk/>
          <pc:sldMk cId="3157398798" sldId="264"/>
        </pc:sldMkLst>
        <pc:spChg chg="mod">
          <ac:chgData name="Rae Ellingham" userId="cfb5eaf7-a881-4f0a-be1b-53c434b45ba6" providerId="ADAL" clId="{294F5190-2536-4ABD-8BC1-4374CE1B98CD}" dt="2024-01-22T11:30:38.112" v="500" actId="20577"/>
          <ac:spMkLst>
            <pc:docMk/>
            <pc:sldMk cId="3157398798" sldId="264"/>
            <ac:spMk id="2" creationId="{6950F72B-E41F-1927-F97F-6E4F1A7D1FCD}"/>
          </ac:spMkLst>
        </pc:spChg>
        <pc:spChg chg="mod">
          <ac:chgData name="Rae Ellingham" userId="cfb5eaf7-a881-4f0a-be1b-53c434b45ba6" providerId="ADAL" clId="{294F5190-2536-4ABD-8BC1-4374CE1B98CD}" dt="2024-01-22T11:36:26.001" v="695" actId="20577"/>
          <ac:spMkLst>
            <pc:docMk/>
            <pc:sldMk cId="3157398798" sldId="264"/>
            <ac:spMk id="3" creationId="{79BF19FA-72FD-AD29-27D3-51E4379824E3}"/>
          </ac:spMkLst>
        </pc:spChg>
        <pc:picChg chg="add mod">
          <ac:chgData name="Rae Ellingham" userId="cfb5eaf7-a881-4f0a-be1b-53c434b45ba6" providerId="ADAL" clId="{294F5190-2536-4ABD-8BC1-4374CE1B98CD}" dt="2024-01-22T11:49:47.453" v="1306" actId="1076"/>
          <ac:picMkLst>
            <pc:docMk/>
            <pc:sldMk cId="3157398798" sldId="264"/>
            <ac:picMk id="5" creationId="{BF287608-BD85-A2EC-A1DB-9A509B8B3999}"/>
          </ac:picMkLst>
        </pc:picChg>
      </pc:sldChg>
      <pc:sldChg chg="addSp modSp add mod">
        <pc:chgData name="Rae Ellingham" userId="cfb5eaf7-a881-4f0a-be1b-53c434b45ba6" providerId="ADAL" clId="{294F5190-2536-4ABD-8BC1-4374CE1B98CD}" dt="2024-01-22T11:52:12.200" v="1310" actId="1076"/>
        <pc:sldMkLst>
          <pc:docMk/>
          <pc:sldMk cId="772799191" sldId="265"/>
        </pc:sldMkLst>
        <pc:spChg chg="mod">
          <ac:chgData name="Rae Ellingham" userId="cfb5eaf7-a881-4f0a-be1b-53c434b45ba6" providerId="ADAL" clId="{294F5190-2536-4ABD-8BC1-4374CE1B98CD}" dt="2024-01-22T11:37:17.820" v="771" actId="20577"/>
          <ac:spMkLst>
            <pc:docMk/>
            <pc:sldMk cId="772799191" sldId="265"/>
            <ac:spMk id="2" creationId="{6950F72B-E41F-1927-F97F-6E4F1A7D1FCD}"/>
          </ac:spMkLst>
        </pc:spChg>
        <pc:spChg chg="mod">
          <ac:chgData name="Rae Ellingham" userId="cfb5eaf7-a881-4f0a-be1b-53c434b45ba6" providerId="ADAL" clId="{294F5190-2536-4ABD-8BC1-4374CE1B98CD}" dt="2024-01-22T11:36:40.764" v="765" actId="20577"/>
          <ac:spMkLst>
            <pc:docMk/>
            <pc:sldMk cId="772799191" sldId="265"/>
            <ac:spMk id="3" creationId="{79BF19FA-72FD-AD29-27D3-51E4379824E3}"/>
          </ac:spMkLst>
        </pc:spChg>
        <pc:picChg chg="add mod">
          <ac:chgData name="Rae Ellingham" userId="cfb5eaf7-a881-4f0a-be1b-53c434b45ba6" providerId="ADAL" clId="{294F5190-2536-4ABD-8BC1-4374CE1B98CD}" dt="2024-01-22T11:52:12.200" v="1310" actId="1076"/>
          <ac:picMkLst>
            <pc:docMk/>
            <pc:sldMk cId="772799191" sldId="265"/>
            <ac:picMk id="5" creationId="{AA235A12-FB35-A7B3-7278-24AE656EEFC9}"/>
          </ac:picMkLst>
        </pc:picChg>
      </pc:sldChg>
      <pc:sldChg chg="addSp modSp add mod">
        <pc:chgData name="Rae Ellingham" userId="cfb5eaf7-a881-4f0a-be1b-53c434b45ba6" providerId="ADAL" clId="{294F5190-2536-4ABD-8BC1-4374CE1B98CD}" dt="2024-01-22T11:57:31.770" v="1378" actId="20577"/>
        <pc:sldMkLst>
          <pc:docMk/>
          <pc:sldMk cId="3945864187" sldId="266"/>
        </pc:sldMkLst>
        <pc:spChg chg="mod">
          <ac:chgData name="Rae Ellingham" userId="cfb5eaf7-a881-4f0a-be1b-53c434b45ba6" providerId="ADAL" clId="{294F5190-2536-4ABD-8BC1-4374CE1B98CD}" dt="2024-01-22T11:37:29.385" v="789" actId="20577"/>
          <ac:spMkLst>
            <pc:docMk/>
            <pc:sldMk cId="3945864187" sldId="266"/>
            <ac:spMk id="2" creationId="{6950F72B-E41F-1927-F97F-6E4F1A7D1FCD}"/>
          </ac:spMkLst>
        </pc:spChg>
        <pc:spChg chg="mod">
          <ac:chgData name="Rae Ellingham" userId="cfb5eaf7-a881-4f0a-be1b-53c434b45ba6" providerId="ADAL" clId="{294F5190-2536-4ABD-8BC1-4374CE1B98CD}" dt="2024-01-22T11:57:31.770" v="1378" actId="20577"/>
          <ac:spMkLst>
            <pc:docMk/>
            <pc:sldMk cId="3945864187" sldId="266"/>
            <ac:spMk id="3" creationId="{79BF19FA-72FD-AD29-27D3-51E4379824E3}"/>
          </ac:spMkLst>
        </pc:spChg>
        <pc:picChg chg="add mod">
          <ac:chgData name="Rae Ellingham" userId="cfb5eaf7-a881-4f0a-be1b-53c434b45ba6" providerId="ADAL" clId="{294F5190-2536-4ABD-8BC1-4374CE1B98CD}" dt="2024-01-22T11:57:05.719" v="1321" actId="1076"/>
          <ac:picMkLst>
            <pc:docMk/>
            <pc:sldMk cId="3945864187" sldId="266"/>
            <ac:picMk id="5" creationId="{4F0B6603-2816-BD29-C735-7E2F2B6878DE}"/>
          </ac:picMkLst>
        </pc:picChg>
      </pc:sldChg>
      <pc:sldChg chg="addSp modSp add mod ord">
        <pc:chgData name="Rae Ellingham" userId="cfb5eaf7-a881-4f0a-be1b-53c434b45ba6" providerId="ADAL" clId="{294F5190-2536-4ABD-8BC1-4374CE1B98CD}" dt="2024-01-22T11:51:38.223" v="1308" actId="1076"/>
        <pc:sldMkLst>
          <pc:docMk/>
          <pc:sldMk cId="3922443554" sldId="267"/>
        </pc:sldMkLst>
        <pc:spChg chg="mod">
          <ac:chgData name="Rae Ellingham" userId="cfb5eaf7-a881-4f0a-be1b-53c434b45ba6" providerId="ADAL" clId="{294F5190-2536-4ABD-8BC1-4374CE1B98CD}" dt="2024-01-22T11:37:23.529" v="787" actId="20577"/>
          <ac:spMkLst>
            <pc:docMk/>
            <pc:sldMk cId="3922443554" sldId="267"/>
            <ac:spMk id="2" creationId="{6950F72B-E41F-1927-F97F-6E4F1A7D1FCD}"/>
          </ac:spMkLst>
        </pc:spChg>
        <pc:spChg chg="mod">
          <ac:chgData name="Rae Ellingham" userId="cfb5eaf7-a881-4f0a-be1b-53c434b45ba6" providerId="ADAL" clId="{294F5190-2536-4ABD-8BC1-4374CE1B98CD}" dt="2024-01-22T11:35:49.969" v="580" actId="20577"/>
          <ac:spMkLst>
            <pc:docMk/>
            <pc:sldMk cId="3922443554" sldId="267"/>
            <ac:spMk id="3" creationId="{79BF19FA-72FD-AD29-27D3-51E4379824E3}"/>
          </ac:spMkLst>
        </pc:spChg>
        <pc:picChg chg="add mod">
          <ac:chgData name="Rae Ellingham" userId="cfb5eaf7-a881-4f0a-be1b-53c434b45ba6" providerId="ADAL" clId="{294F5190-2536-4ABD-8BC1-4374CE1B98CD}" dt="2024-01-22T11:51:38.223" v="1308" actId="1076"/>
          <ac:picMkLst>
            <pc:docMk/>
            <pc:sldMk cId="3922443554" sldId="267"/>
            <ac:picMk id="5" creationId="{793AE652-E0BA-71C9-55CB-940DAF4164EC}"/>
          </ac:picMkLst>
        </pc:picChg>
      </pc:sldChg>
      <pc:sldChg chg="addSp modSp add mod">
        <pc:chgData name="Rae Ellingham" userId="cfb5eaf7-a881-4f0a-be1b-53c434b45ba6" providerId="ADAL" clId="{294F5190-2536-4ABD-8BC1-4374CE1B98CD}" dt="2024-01-22T11:47:19.400" v="1297" actId="196"/>
        <pc:sldMkLst>
          <pc:docMk/>
          <pc:sldMk cId="2324730389" sldId="268"/>
        </pc:sldMkLst>
        <pc:spChg chg="mod">
          <ac:chgData name="Rae Ellingham" userId="cfb5eaf7-a881-4f0a-be1b-53c434b45ba6" providerId="ADAL" clId="{294F5190-2536-4ABD-8BC1-4374CE1B98CD}" dt="2024-01-22T11:38:01.989" v="819" actId="20577"/>
          <ac:spMkLst>
            <pc:docMk/>
            <pc:sldMk cId="2324730389" sldId="268"/>
            <ac:spMk id="2" creationId="{6950F72B-E41F-1927-F97F-6E4F1A7D1FCD}"/>
          </ac:spMkLst>
        </pc:spChg>
        <pc:spChg chg="mod">
          <ac:chgData name="Rae Ellingham" userId="cfb5eaf7-a881-4f0a-be1b-53c434b45ba6" providerId="ADAL" clId="{294F5190-2536-4ABD-8BC1-4374CE1B98CD}" dt="2024-01-22T11:37:53.424" v="805" actId="20577"/>
          <ac:spMkLst>
            <pc:docMk/>
            <pc:sldMk cId="2324730389" sldId="268"/>
            <ac:spMk id="3" creationId="{79BF19FA-72FD-AD29-27D3-51E4379824E3}"/>
          </ac:spMkLst>
        </pc:spChg>
        <pc:picChg chg="add mod">
          <ac:chgData name="Rae Ellingham" userId="cfb5eaf7-a881-4f0a-be1b-53c434b45ba6" providerId="ADAL" clId="{294F5190-2536-4ABD-8BC1-4374CE1B98CD}" dt="2024-01-22T11:47:19.400" v="1297" actId="196"/>
          <ac:picMkLst>
            <pc:docMk/>
            <pc:sldMk cId="2324730389" sldId="268"/>
            <ac:picMk id="5" creationId="{F93D87FB-72D1-5BAF-9CE6-2261BEDDA5A9}"/>
          </ac:picMkLst>
        </pc:picChg>
      </pc:sldChg>
      <pc:sldChg chg="addSp delSp modSp add mod">
        <pc:chgData name="Rae Ellingham" userId="cfb5eaf7-a881-4f0a-be1b-53c434b45ba6" providerId="ADAL" clId="{294F5190-2536-4ABD-8BC1-4374CE1B98CD}" dt="2024-01-22T11:47:49.385" v="1302" actId="197"/>
        <pc:sldMkLst>
          <pc:docMk/>
          <pc:sldMk cId="1305182425" sldId="269"/>
        </pc:sldMkLst>
        <pc:spChg chg="mod">
          <ac:chgData name="Rae Ellingham" userId="cfb5eaf7-a881-4f0a-be1b-53c434b45ba6" providerId="ADAL" clId="{294F5190-2536-4ABD-8BC1-4374CE1B98CD}" dt="2024-01-22T11:40:05.977" v="939" actId="20577"/>
          <ac:spMkLst>
            <pc:docMk/>
            <pc:sldMk cId="1305182425" sldId="269"/>
            <ac:spMk id="2" creationId="{6950F72B-E41F-1927-F97F-6E4F1A7D1FCD}"/>
          </ac:spMkLst>
        </pc:spChg>
        <pc:spChg chg="mod">
          <ac:chgData name="Rae Ellingham" userId="cfb5eaf7-a881-4f0a-be1b-53c434b45ba6" providerId="ADAL" clId="{294F5190-2536-4ABD-8BC1-4374CE1B98CD}" dt="2024-01-22T11:38:34.114" v="889" actId="20577"/>
          <ac:spMkLst>
            <pc:docMk/>
            <pc:sldMk cId="1305182425" sldId="269"/>
            <ac:spMk id="3" creationId="{79BF19FA-72FD-AD29-27D3-51E4379824E3}"/>
          </ac:spMkLst>
        </pc:spChg>
        <pc:picChg chg="add del mod">
          <ac:chgData name="Rae Ellingham" userId="cfb5eaf7-a881-4f0a-be1b-53c434b45ba6" providerId="ADAL" clId="{294F5190-2536-4ABD-8BC1-4374CE1B98CD}" dt="2024-01-22T11:47:28.855" v="1298" actId="478"/>
          <ac:picMkLst>
            <pc:docMk/>
            <pc:sldMk cId="1305182425" sldId="269"/>
            <ac:picMk id="5" creationId="{10D3E762-3E2E-5124-0832-C746855D849B}"/>
          </ac:picMkLst>
        </pc:picChg>
        <pc:picChg chg="add mod">
          <ac:chgData name="Rae Ellingham" userId="cfb5eaf7-a881-4f0a-be1b-53c434b45ba6" providerId="ADAL" clId="{294F5190-2536-4ABD-8BC1-4374CE1B98CD}" dt="2024-01-22T11:47:49.385" v="1302" actId="197"/>
          <ac:picMkLst>
            <pc:docMk/>
            <pc:sldMk cId="1305182425" sldId="269"/>
            <ac:picMk id="7" creationId="{9C2359A1-D0E4-92B3-1D9C-EE7A9D5C35CA}"/>
          </ac:picMkLst>
        </pc:picChg>
      </pc:sldChg>
      <pc:sldChg chg="addSp modSp add mod">
        <pc:chgData name="Rae Ellingham" userId="cfb5eaf7-a881-4f0a-be1b-53c434b45ba6" providerId="ADAL" clId="{294F5190-2536-4ABD-8BC1-4374CE1B98CD}" dt="2024-01-22T11:55:16.285" v="1319" actId="20577"/>
        <pc:sldMkLst>
          <pc:docMk/>
          <pc:sldMk cId="887546196" sldId="270"/>
        </pc:sldMkLst>
        <pc:spChg chg="mod">
          <ac:chgData name="Rae Ellingham" userId="cfb5eaf7-a881-4f0a-be1b-53c434b45ba6" providerId="ADAL" clId="{294F5190-2536-4ABD-8BC1-4374CE1B98CD}" dt="2024-01-22T11:55:16.285" v="1319" actId="20577"/>
          <ac:spMkLst>
            <pc:docMk/>
            <pc:sldMk cId="887546196" sldId="270"/>
            <ac:spMk id="2" creationId="{6950F72B-E41F-1927-F97F-6E4F1A7D1FCD}"/>
          </ac:spMkLst>
        </pc:spChg>
        <pc:spChg chg="mod">
          <ac:chgData name="Rae Ellingham" userId="cfb5eaf7-a881-4f0a-be1b-53c434b45ba6" providerId="ADAL" clId="{294F5190-2536-4ABD-8BC1-4374CE1B98CD}" dt="2024-01-22T11:40:35.527" v="978" actId="20577"/>
          <ac:spMkLst>
            <pc:docMk/>
            <pc:sldMk cId="887546196" sldId="270"/>
            <ac:spMk id="3" creationId="{79BF19FA-72FD-AD29-27D3-51E4379824E3}"/>
          </ac:spMkLst>
        </pc:spChg>
        <pc:picChg chg="add mod">
          <ac:chgData name="Rae Ellingham" userId="cfb5eaf7-a881-4f0a-be1b-53c434b45ba6" providerId="ADAL" clId="{294F5190-2536-4ABD-8BC1-4374CE1B98CD}" dt="2024-01-22T11:55:02.831" v="1318" actId="1076"/>
          <ac:picMkLst>
            <pc:docMk/>
            <pc:sldMk cId="887546196" sldId="270"/>
            <ac:picMk id="5" creationId="{1C595989-3B25-0C1A-6AC8-CF1993D7476B}"/>
          </ac:picMkLst>
        </pc:picChg>
      </pc:sldChg>
      <pc:sldChg chg="addSp modSp add mod">
        <pc:chgData name="Rae Ellingham" userId="cfb5eaf7-a881-4f0a-be1b-53c434b45ba6" providerId="ADAL" clId="{294F5190-2536-4ABD-8BC1-4374CE1B98CD}" dt="2024-01-22T11:54:21.973" v="1315" actId="196"/>
        <pc:sldMkLst>
          <pc:docMk/>
          <pc:sldMk cId="4054674803" sldId="271"/>
        </pc:sldMkLst>
        <pc:spChg chg="mod">
          <ac:chgData name="Rae Ellingham" userId="cfb5eaf7-a881-4f0a-be1b-53c434b45ba6" providerId="ADAL" clId="{294F5190-2536-4ABD-8BC1-4374CE1B98CD}" dt="2024-01-22T11:41:43.180" v="1138" actId="20577"/>
          <ac:spMkLst>
            <pc:docMk/>
            <pc:sldMk cId="4054674803" sldId="271"/>
            <ac:spMk id="2" creationId="{6950F72B-E41F-1927-F97F-6E4F1A7D1FCD}"/>
          </ac:spMkLst>
        </pc:spChg>
        <pc:spChg chg="mod">
          <ac:chgData name="Rae Ellingham" userId="cfb5eaf7-a881-4f0a-be1b-53c434b45ba6" providerId="ADAL" clId="{294F5190-2536-4ABD-8BC1-4374CE1B98CD}" dt="2024-01-22T11:41:57.059" v="1190" actId="20577"/>
          <ac:spMkLst>
            <pc:docMk/>
            <pc:sldMk cId="4054674803" sldId="271"/>
            <ac:spMk id="3" creationId="{79BF19FA-72FD-AD29-27D3-51E4379824E3}"/>
          </ac:spMkLst>
        </pc:spChg>
        <pc:picChg chg="add mod">
          <ac:chgData name="Rae Ellingham" userId="cfb5eaf7-a881-4f0a-be1b-53c434b45ba6" providerId="ADAL" clId="{294F5190-2536-4ABD-8BC1-4374CE1B98CD}" dt="2024-01-22T11:54:21.973" v="1315" actId="196"/>
          <ac:picMkLst>
            <pc:docMk/>
            <pc:sldMk cId="4054674803" sldId="271"/>
            <ac:picMk id="5" creationId="{F2D47194-BBF9-D34C-85F8-B224ABCE6DAC}"/>
          </ac:picMkLst>
        </pc:picChg>
      </pc:sldChg>
      <pc:sldChg chg="addSp modSp add mod">
        <pc:chgData name="Rae Ellingham" userId="cfb5eaf7-a881-4f0a-be1b-53c434b45ba6" providerId="ADAL" clId="{294F5190-2536-4ABD-8BC1-4374CE1B98CD}" dt="2024-01-22T11:53:44.307" v="1312" actId="1076"/>
        <pc:sldMkLst>
          <pc:docMk/>
          <pc:sldMk cId="765374795" sldId="272"/>
        </pc:sldMkLst>
        <pc:spChg chg="mod">
          <ac:chgData name="Rae Ellingham" userId="cfb5eaf7-a881-4f0a-be1b-53c434b45ba6" providerId="ADAL" clId="{294F5190-2536-4ABD-8BC1-4374CE1B98CD}" dt="2024-01-22T11:42:49.422" v="1273" actId="20577"/>
          <ac:spMkLst>
            <pc:docMk/>
            <pc:sldMk cId="765374795" sldId="272"/>
            <ac:spMk id="2" creationId="{6950F72B-E41F-1927-F97F-6E4F1A7D1FCD}"/>
          </ac:spMkLst>
        </pc:spChg>
        <pc:spChg chg="mod">
          <ac:chgData name="Rae Ellingham" userId="cfb5eaf7-a881-4f0a-be1b-53c434b45ba6" providerId="ADAL" clId="{294F5190-2536-4ABD-8BC1-4374CE1B98CD}" dt="2024-01-22T11:42:30.033" v="1255" actId="20577"/>
          <ac:spMkLst>
            <pc:docMk/>
            <pc:sldMk cId="765374795" sldId="272"/>
            <ac:spMk id="3" creationId="{79BF19FA-72FD-AD29-27D3-51E4379824E3}"/>
          </ac:spMkLst>
        </pc:spChg>
        <pc:picChg chg="add mod">
          <ac:chgData name="Rae Ellingham" userId="cfb5eaf7-a881-4f0a-be1b-53c434b45ba6" providerId="ADAL" clId="{294F5190-2536-4ABD-8BC1-4374CE1B98CD}" dt="2024-01-22T11:53:44.307" v="1312" actId="1076"/>
          <ac:picMkLst>
            <pc:docMk/>
            <pc:sldMk cId="765374795" sldId="272"/>
            <ac:picMk id="5" creationId="{6784ABFC-B220-8751-58B3-1C3BA0114345}"/>
          </ac:picMkLst>
        </pc:picChg>
      </pc:sldChg>
      <pc:sldChg chg="new del">
        <pc:chgData name="Rae Ellingham" userId="cfb5eaf7-a881-4f0a-be1b-53c434b45ba6" providerId="ADAL" clId="{294F5190-2536-4ABD-8BC1-4374CE1B98CD}" dt="2024-01-22T11:42:05.244" v="1192" actId="2696"/>
        <pc:sldMkLst>
          <pc:docMk/>
          <pc:sldMk cId="2794470741" sldId="272"/>
        </pc:sldMkLst>
      </pc:sldChg>
    </pc:docChg>
  </pc:docChgLst>
  <pc:docChgLst>
    <pc:chgData name="Aaron Felton" userId="10c202b0-65e0-43d9-9f69-40e43fe2f36c" providerId="ADAL" clId="{0455F4FD-7178-41F5-823B-5F57510E4C46}"/>
    <pc:docChg chg="undo custSel addSld delSld modSld sldOrd">
      <pc:chgData name="Aaron Felton" userId="10c202b0-65e0-43d9-9f69-40e43fe2f36c" providerId="ADAL" clId="{0455F4FD-7178-41F5-823B-5F57510E4C46}" dt="2024-03-06T16:42:38.443" v="13497" actId="20577"/>
      <pc:docMkLst>
        <pc:docMk/>
      </pc:docMkLst>
      <pc:sldChg chg="delSp modSp add del mod modNotesTx">
        <pc:chgData name="Aaron Felton" userId="10c202b0-65e0-43d9-9f69-40e43fe2f36c" providerId="ADAL" clId="{0455F4FD-7178-41F5-823B-5F57510E4C46}" dt="2024-03-06T16:18:41.786" v="11124" actId="20577"/>
        <pc:sldMkLst>
          <pc:docMk/>
          <pc:sldMk cId="692957538" sldId="257"/>
        </pc:sldMkLst>
        <pc:spChg chg="mod">
          <ac:chgData name="Aaron Felton" userId="10c202b0-65e0-43d9-9f69-40e43fe2f36c" providerId="ADAL" clId="{0455F4FD-7178-41F5-823B-5F57510E4C46}" dt="2024-02-22T08:26:15.518" v="4039" actId="255"/>
          <ac:spMkLst>
            <pc:docMk/>
            <pc:sldMk cId="692957538" sldId="257"/>
            <ac:spMk id="2" creationId="{E3EC89F2-A86F-D072-3872-05B293AE264B}"/>
          </ac:spMkLst>
        </pc:spChg>
        <pc:spChg chg="del mod">
          <ac:chgData name="Aaron Felton" userId="10c202b0-65e0-43d9-9f69-40e43fe2f36c" providerId="ADAL" clId="{0455F4FD-7178-41F5-823B-5F57510E4C46}" dt="2024-02-21T10:50:51.973" v="937" actId="478"/>
          <ac:spMkLst>
            <pc:docMk/>
            <pc:sldMk cId="692957538" sldId="257"/>
            <ac:spMk id="3" creationId="{5BD1BA4E-ED9F-4A02-E38B-0EE305C51F2A}"/>
          </ac:spMkLst>
        </pc:spChg>
      </pc:sldChg>
      <pc:sldChg chg="addSp delSp modSp mod modTransition delAnim modAnim modNotesTx">
        <pc:chgData name="Aaron Felton" userId="10c202b0-65e0-43d9-9f69-40e43fe2f36c" providerId="ADAL" clId="{0455F4FD-7178-41F5-823B-5F57510E4C46}" dt="2024-03-06T16:31:24.900" v="12021" actId="20577"/>
        <pc:sldMkLst>
          <pc:docMk/>
          <pc:sldMk cId="1406019620" sldId="258"/>
        </pc:sldMkLst>
        <pc:spChg chg="mod">
          <ac:chgData name="Aaron Felton" userId="10c202b0-65e0-43d9-9f69-40e43fe2f36c" providerId="ADAL" clId="{0455F4FD-7178-41F5-823B-5F57510E4C46}" dt="2024-02-29T08:54:33.793" v="8297" actId="20577"/>
          <ac:spMkLst>
            <pc:docMk/>
            <pc:sldMk cId="1406019620" sldId="258"/>
            <ac:spMk id="2" creationId="{D1309FCE-AD2C-D750-01A7-6573539F40E2}"/>
          </ac:spMkLst>
        </pc:spChg>
        <pc:spChg chg="del mod">
          <ac:chgData name="Aaron Felton" userId="10c202b0-65e0-43d9-9f69-40e43fe2f36c" providerId="ADAL" clId="{0455F4FD-7178-41F5-823B-5F57510E4C46}" dt="2024-02-22T08:51:00.301" v="4994" actId="478"/>
          <ac:spMkLst>
            <pc:docMk/>
            <pc:sldMk cId="1406019620" sldId="258"/>
            <ac:spMk id="3" creationId="{451AF83A-C0DD-CE77-DF8B-7D5DC7DBBEB9}"/>
          </ac:spMkLst>
        </pc:spChg>
        <pc:spChg chg="add mod">
          <ac:chgData name="Aaron Felton" userId="10c202b0-65e0-43d9-9f69-40e43fe2f36c" providerId="ADAL" clId="{0455F4FD-7178-41F5-823B-5F57510E4C46}" dt="2024-03-06T16:06:24.149" v="11090" actId="20577"/>
          <ac:spMkLst>
            <pc:docMk/>
            <pc:sldMk cId="1406019620" sldId="258"/>
            <ac:spMk id="3" creationId="{6EBADC32-605E-E4EA-A4CF-B6BC78688953}"/>
          </ac:spMkLst>
        </pc:spChg>
        <pc:spChg chg="add del mod">
          <ac:chgData name="Aaron Felton" userId="10c202b0-65e0-43d9-9f69-40e43fe2f36c" providerId="ADAL" clId="{0455F4FD-7178-41F5-823B-5F57510E4C46}" dt="2024-02-22T08:51:03.366" v="4995" actId="478"/>
          <ac:spMkLst>
            <pc:docMk/>
            <pc:sldMk cId="1406019620" sldId="258"/>
            <ac:spMk id="5" creationId="{8EC21B99-D093-9248-6117-E43893154129}"/>
          </ac:spMkLst>
        </pc:spChg>
        <pc:graphicFrameChg chg="add mod">
          <ac:chgData name="Aaron Felton" userId="10c202b0-65e0-43d9-9f69-40e43fe2f36c" providerId="ADAL" clId="{0455F4FD-7178-41F5-823B-5F57510E4C46}" dt="2024-02-22T08:54:23.467" v="5478"/>
          <ac:graphicFrameMkLst>
            <pc:docMk/>
            <pc:sldMk cId="1406019620" sldId="258"/>
            <ac:graphicFrameMk id="6" creationId="{87668CFE-4AA4-227B-540E-FCC7C8A9FF72}"/>
          </ac:graphicFrameMkLst>
        </pc:graphicFrameChg>
        <pc:graphicFrameChg chg="add del mod modGraphic">
          <ac:chgData name="Aaron Felton" userId="10c202b0-65e0-43d9-9f69-40e43fe2f36c" providerId="ADAL" clId="{0455F4FD-7178-41F5-823B-5F57510E4C46}" dt="2024-02-22T09:19:35.323" v="5617" actId="478"/>
          <ac:graphicFrameMkLst>
            <pc:docMk/>
            <pc:sldMk cId="1406019620" sldId="258"/>
            <ac:graphicFrameMk id="7" creationId="{70A295D3-9694-520E-1D20-EB4EFE478E86}"/>
          </ac:graphicFrameMkLst>
        </pc:graphicFrameChg>
        <pc:graphicFrameChg chg="add del mod modGraphic">
          <ac:chgData name="Aaron Felton" userId="10c202b0-65e0-43d9-9f69-40e43fe2f36c" providerId="ADAL" clId="{0455F4FD-7178-41F5-823B-5F57510E4C46}" dt="2024-03-06T16:27:59.906" v="11848" actId="478"/>
          <ac:graphicFrameMkLst>
            <pc:docMk/>
            <pc:sldMk cId="1406019620" sldId="258"/>
            <ac:graphicFrameMk id="8" creationId="{6C82E3F7-2D1D-F589-718A-CE37C05B4130}"/>
          </ac:graphicFrameMkLst>
        </pc:graphicFrameChg>
      </pc:sldChg>
      <pc:sldChg chg="addSp delSp modSp mod ord modTransition modAnim modNotesTx">
        <pc:chgData name="Aaron Felton" userId="10c202b0-65e0-43d9-9f69-40e43fe2f36c" providerId="ADAL" clId="{0455F4FD-7178-41F5-823B-5F57510E4C46}" dt="2024-03-06T16:42:38.443" v="13497" actId="20577"/>
        <pc:sldMkLst>
          <pc:docMk/>
          <pc:sldMk cId="727719329" sldId="259"/>
        </pc:sldMkLst>
        <pc:spChg chg="mod">
          <ac:chgData name="Aaron Felton" userId="10c202b0-65e0-43d9-9f69-40e43fe2f36c" providerId="ADAL" clId="{0455F4FD-7178-41F5-823B-5F57510E4C46}" dt="2024-02-09T09:58:07.951" v="201" actId="20577"/>
          <ac:spMkLst>
            <pc:docMk/>
            <pc:sldMk cId="727719329" sldId="259"/>
            <ac:spMk id="2" creationId="{8BC5193F-10A6-9EA7-8037-5159FCBDCAEE}"/>
          </ac:spMkLst>
        </pc:spChg>
        <pc:spChg chg="del">
          <ac:chgData name="Aaron Felton" userId="10c202b0-65e0-43d9-9f69-40e43fe2f36c" providerId="ADAL" clId="{0455F4FD-7178-41F5-823B-5F57510E4C46}" dt="2024-02-09T09:57:43.399" v="132" actId="478"/>
          <ac:spMkLst>
            <pc:docMk/>
            <pc:sldMk cId="727719329" sldId="259"/>
            <ac:spMk id="3" creationId="{9C7BCFC9-BB5B-7256-4879-518565E0980F}"/>
          </ac:spMkLst>
        </pc:spChg>
        <pc:spChg chg="add mod">
          <ac:chgData name="Aaron Felton" userId="10c202b0-65e0-43d9-9f69-40e43fe2f36c" providerId="ADAL" clId="{0455F4FD-7178-41F5-823B-5F57510E4C46}" dt="2024-03-06T15:58:10.775" v="11013" actId="20577"/>
          <ac:spMkLst>
            <pc:docMk/>
            <pc:sldMk cId="727719329" sldId="259"/>
            <ac:spMk id="5" creationId="{C0EBADCE-AC88-5D28-9665-3EDC4D6434B7}"/>
          </ac:spMkLst>
        </pc:spChg>
      </pc:sldChg>
      <pc:sldChg chg="addSp delSp modSp del mod modTransition">
        <pc:chgData name="Aaron Felton" userId="10c202b0-65e0-43d9-9f69-40e43fe2f36c" providerId="ADAL" clId="{0455F4FD-7178-41F5-823B-5F57510E4C46}" dt="2024-02-29T12:52:57.867" v="10140" actId="47"/>
        <pc:sldMkLst>
          <pc:docMk/>
          <pc:sldMk cId="3757330821" sldId="260"/>
        </pc:sldMkLst>
        <pc:spChg chg="mod">
          <ac:chgData name="Aaron Felton" userId="10c202b0-65e0-43d9-9f69-40e43fe2f36c" providerId="ADAL" clId="{0455F4FD-7178-41F5-823B-5F57510E4C46}" dt="2024-02-22T08:26:21.073" v="4040" actId="255"/>
          <ac:spMkLst>
            <pc:docMk/>
            <pc:sldMk cId="3757330821" sldId="260"/>
            <ac:spMk id="2" creationId="{5F2A5B28-A613-6681-2846-A9488D337232}"/>
          </ac:spMkLst>
        </pc:spChg>
        <pc:spChg chg="del mod">
          <ac:chgData name="Aaron Felton" userId="10c202b0-65e0-43d9-9f69-40e43fe2f36c" providerId="ADAL" clId="{0455F4FD-7178-41F5-823B-5F57510E4C46}" dt="2024-02-29T12:51:51.167" v="9987" actId="478"/>
          <ac:spMkLst>
            <pc:docMk/>
            <pc:sldMk cId="3757330821" sldId="260"/>
            <ac:spMk id="3" creationId="{24067DC9-43EF-BE75-EA5C-68C941299005}"/>
          </ac:spMkLst>
        </pc:spChg>
        <pc:spChg chg="add mod">
          <ac:chgData name="Aaron Felton" userId="10c202b0-65e0-43d9-9f69-40e43fe2f36c" providerId="ADAL" clId="{0455F4FD-7178-41F5-823B-5F57510E4C46}" dt="2024-02-29T12:52:54.387" v="10139" actId="20577"/>
          <ac:spMkLst>
            <pc:docMk/>
            <pc:sldMk cId="3757330821" sldId="260"/>
            <ac:spMk id="4" creationId="{BA2A2619-F1DF-4E46-96E7-30EEB571F078}"/>
          </ac:spMkLst>
        </pc:spChg>
      </pc:sldChg>
      <pc:sldChg chg="addSp delSp modSp mod modTransition">
        <pc:chgData name="Aaron Felton" userId="10c202b0-65e0-43d9-9f69-40e43fe2f36c" providerId="ADAL" clId="{0455F4FD-7178-41F5-823B-5F57510E4C46}" dt="2024-03-06T16:17:36.556" v="11115" actId="1076"/>
        <pc:sldMkLst>
          <pc:docMk/>
          <pc:sldMk cId="2703587704" sldId="261"/>
        </pc:sldMkLst>
        <pc:spChg chg="mod">
          <ac:chgData name="Aaron Felton" userId="10c202b0-65e0-43d9-9f69-40e43fe2f36c" providerId="ADAL" clId="{0455F4FD-7178-41F5-823B-5F57510E4C46}" dt="2024-03-06T16:16:40.856" v="11103" actId="1076"/>
          <ac:spMkLst>
            <pc:docMk/>
            <pc:sldMk cId="2703587704" sldId="261"/>
            <ac:spMk id="2" creationId="{6950F72B-E41F-1927-F97F-6E4F1A7D1FCD}"/>
          </ac:spMkLst>
        </pc:spChg>
        <pc:spChg chg="mod">
          <ac:chgData name="Aaron Felton" userId="10c202b0-65e0-43d9-9f69-40e43fe2f36c" providerId="ADAL" clId="{0455F4FD-7178-41F5-823B-5F57510E4C46}" dt="2024-03-06T16:16:40.856" v="11103" actId="1076"/>
          <ac:spMkLst>
            <pc:docMk/>
            <pc:sldMk cId="2703587704" sldId="261"/>
            <ac:spMk id="3" creationId="{79BF19FA-72FD-AD29-27D3-51E4379824E3}"/>
          </ac:spMkLst>
        </pc:spChg>
        <pc:spChg chg="add mod">
          <ac:chgData name="Aaron Felton" userId="10c202b0-65e0-43d9-9f69-40e43fe2f36c" providerId="ADAL" clId="{0455F4FD-7178-41F5-823B-5F57510E4C46}" dt="2024-03-06T16:17:36.556" v="11115" actId="1076"/>
          <ac:spMkLst>
            <pc:docMk/>
            <pc:sldMk cId="2703587704" sldId="261"/>
            <ac:spMk id="10" creationId="{084A1D49-C782-9E5A-2FDE-7BF68D684A0F}"/>
          </ac:spMkLst>
        </pc:spChg>
        <pc:spChg chg="add mod">
          <ac:chgData name="Aaron Felton" userId="10c202b0-65e0-43d9-9f69-40e43fe2f36c" providerId="ADAL" clId="{0455F4FD-7178-41F5-823B-5F57510E4C46}" dt="2024-03-06T16:17:24.298" v="11113" actId="1076"/>
          <ac:spMkLst>
            <pc:docMk/>
            <pc:sldMk cId="2703587704" sldId="261"/>
            <ac:spMk id="11" creationId="{92D7340D-71D7-E4F8-DCD0-7F442CA48870}"/>
          </ac:spMkLst>
        </pc:spChg>
        <pc:picChg chg="add del mod">
          <ac:chgData name="Aaron Felton" userId="10c202b0-65e0-43d9-9f69-40e43fe2f36c" providerId="ADAL" clId="{0455F4FD-7178-41F5-823B-5F57510E4C46}" dt="2024-03-06T11:34:47.393" v="10155" actId="478"/>
          <ac:picMkLst>
            <pc:docMk/>
            <pc:sldMk cId="2703587704" sldId="261"/>
            <ac:picMk id="4" creationId="{ADC081AC-13F3-5B71-425F-BF6ED2C75E77}"/>
          </ac:picMkLst>
        </pc:picChg>
        <pc:picChg chg="del mod">
          <ac:chgData name="Aaron Felton" userId="10c202b0-65e0-43d9-9f69-40e43fe2f36c" providerId="ADAL" clId="{0455F4FD-7178-41F5-823B-5F57510E4C46}" dt="2024-03-06T11:34:31.227" v="10151" actId="478"/>
          <ac:picMkLst>
            <pc:docMk/>
            <pc:sldMk cId="2703587704" sldId="261"/>
            <ac:picMk id="5" creationId="{1E896581-2E5F-F2C7-B2D6-DBFBD821627D}"/>
          </ac:picMkLst>
        </pc:picChg>
        <pc:picChg chg="add del mod">
          <ac:chgData name="Aaron Felton" userId="10c202b0-65e0-43d9-9f69-40e43fe2f36c" providerId="ADAL" clId="{0455F4FD-7178-41F5-823B-5F57510E4C46}" dt="2024-03-06T11:35:02.879" v="10158" actId="478"/>
          <ac:picMkLst>
            <pc:docMk/>
            <pc:sldMk cId="2703587704" sldId="261"/>
            <ac:picMk id="6" creationId="{7ECD7AE5-8C12-5E0E-28F7-2604EA87A247}"/>
          </ac:picMkLst>
        </pc:picChg>
        <pc:picChg chg="add mod">
          <ac:chgData name="Aaron Felton" userId="10c202b0-65e0-43d9-9f69-40e43fe2f36c" providerId="ADAL" clId="{0455F4FD-7178-41F5-823B-5F57510E4C46}" dt="2024-03-06T16:16:15.182" v="11095" actId="1076"/>
          <ac:picMkLst>
            <pc:docMk/>
            <pc:sldMk cId="2703587704" sldId="261"/>
            <ac:picMk id="7" creationId="{2A58F155-7603-01CE-2255-FDD32B89280C}"/>
          </ac:picMkLst>
        </pc:picChg>
        <pc:picChg chg="add mod">
          <ac:chgData name="Aaron Felton" userId="10c202b0-65e0-43d9-9f69-40e43fe2f36c" providerId="ADAL" clId="{0455F4FD-7178-41F5-823B-5F57510E4C46}" dt="2024-03-06T16:16:26.576" v="11099" actId="1076"/>
          <ac:picMkLst>
            <pc:docMk/>
            <pc:sldMk cId="2703587704" sldId="261"/>
            <ac:picMk id="8" creationId="{A4563088-30BF-1454-73BA-31F61C673C54}"/>
          </ac:picMkLst>
        </pc:picChg>
        <pc:picChg chg="add mod">
          <ac:chgData name="Aaron Felton" userId="10c202b0-65e0-43d9-9f69-40e43fe2f36c" providerId="ADAL" clId="{0455F4FD-7178-41F5-823B-5F57510E4C46}" dt="2024-03-06T16:17:36.556" v="11115" actId="1076"/>
          <ac:picMkLst>
            <pc:docMk/>
            <pc:sldMk cId="2703587704" sldId="261"/>
            <ac:picMk id="9" creationId="{89C5918A-D9C5-CC95-39D3-75CD3622C0A7}"/>
          </ac:picMkLst>
        </pc:picChg>
      </pc:sldChg>
      <pc:sldChg chg="modSp mod modTransition modNotesTx">
        <pc:chgData name="Aaron Felton" userId="10c202b0-65e0-43d9-9f69-40e43fe2f36c" providerId="ADAL" clId="{0455F4FD-7178-41F5-823B-5F57510E4C46}" dt="2024-02-29T08:43:43.489" v="7720" actId="20577"/>
        <pc:sldMkLst>
          <pc:docMk/>
          <pc:sldMk cId="4189479326" sldId="262"/>
        </pc:sldMkLst>
        <pc:spChg chg="mod">
          <ac:chgData name="Aaron Felton" userId="10c202b0-65e0-43d9-9f69-40e43fe2f36c" providerId="ADAL" clId="{0455F4FD-7178-41F5-823B-5F57510E4C46}" dt="2024-02-09T09:00:22.533" v="23" actId="20577"/>
          <ac:spMkLst>
            <pc:docMk/>
            <pc:sldMk cId="4189479326" sldId="262"/>
            <ac:spMk id="2" creationId="{C3484700-34CE-937A-3E61-92BFA8ACDB0F}"/>
          </ac:spMkLst>
        </pc:spChg>
        <pc:spChg chg="mod">
          <ac:chgData name="Aaron Felton" userId="10c202b0-65e0-43d9-9f69-40e43fe2f36c" providerId="ADAL" clId="{0455F4FD-7178-41F5-823B-5F57510E4C46}" dt="2024-02-09T09:56:22.610" v="43" actId="20577"/>
          <ac:spMkLst>
            <pc:docMk/>
            <pc:sldMk cId="4189479326" sldId="262"/>
            <ac:spMk id="3" creationId="{5DF442D2-27C0-AE2F-7D73-FBE46392357A}"/>
          </ac:spMkLst>
        </pc:spChg>
      </pc:sldChg>
      <pc:sldChg chg="del">
        <pc:chgData name="Aaron Felton" userId="10c202b0-65e0-43d9-9f69-40e43fe2f36c" providerId="ADAL" clId="{0455F4FD-7178-41F5-823B-5F57510E4C46}" dt="2024-03-06T11:35:44.673" v="10162" actId="47"/>
        <pc:sldMkLst>
          <pc:docMk/>
          <pc:sldMk cId="1766050058" sldId="263"/>
        </pc:sldMkLst>
      </pc:sldChg>
      <pc:sldChg chg="del">
        <pc:chgData name="Aaron Felton" userId="10c202b0-65e0-43d9-9f69-40e43fe2f36c" providerId="ADAL" clId="{0455F4FD-7178-41F5-823B-5F57510E4C46}" dt="2024-02-09T09:00:58.569" v="24" actId="2696"/>
        <pc:sldMkLst>
          <pc:docMk/>
          <pc:sldMk cId="3157398798" sldId="264"/>
        </pc:sldMkLst>
      </pc:sldChg>
      <pc:sldChg chg="addSp delSp modSp new del mod">
        <pc:chgData name="Aaron Felton" userId="10c202b0-65e0-43d9-9f69-40e43fe2f36c" providerId="ADAL" clId="{0455F4FD-7178-41F5-823B-5F57510E4C46}" dt="2024-02-21T11:10:42.972" v="972" actId="47"/>
        <pc:sldMkLst>
          <pc:docMk/>
          <pc:sldMk cId="3508848388" sldId="264"/>
        </pc:sldMkLst>
        <pc:spChg chg="del">
          <ac:chgData name="Aaron Felton" userId="10c202b0-65e0-43d9-9f69-40e43fe2f36c" providerId="ADAL" clId="{0455F4FD-7178-41F5-823B-5F57510E4C46}" dt="2024-02-21T11:10:12.740" v="962" actId="478"/>
          <ac:spMkLst>
            <pc:docMk/>
            <pc:sldMk cId="3508848388" sldId="264"/>
            <ac:spMk id="2" creationId="{0B12421C-0C87-F30B-C27F-FDC774B2E53C}"/>
          </ac:spMkLst>
        </pc:spChg>
        <pc:spChg chg="del">
          <ac:chgData name="Aaron Felton" userId="10c202b0-65e0-43d9-9f69-40e43fe2f36c" providerId="ADAL" clId="{0455F4FD-7178-41F5-823B-5F57510E4C46}" dt="2024-02-21T11:10:13.458" v="963" actId="478"/>
          <ac:spMkLst>
            <pc:docMk/>
            <pc:sldMk cId="3508848388" sldId="264"/>
            <ac:spMk id="3" creationId="{A71A4F3C-182C-3CB1-69DF-996D95EDBFBE}"/>
          </ac:spMkLst>
        </pc:spChg>
        <pc:graphicFrameChg chg="add del mod modGraphic">
          <ac:chgData name="Aaron Felton" userId="10c202b0-65e0-43d9-9f69-40e43fe2f36c" providerId="ADAL" clId="{0455F4FD-7178-41F5-823B-5F57510E4C46}" dt="2024-02-21T11:10:42.375" v="971" actId="478"/>
          <ac:graphicFrameMkLst>
            <pc:docMk/>
            <pc:sldMk cId="3508848388" sldId="264"/>
            <ac:graphicFrameMk id="4" creationId="{42FFD5BB-4CA4-FABF-D496-B282E238A233}"/>
          </ac:graphicFrameMkLst>
        </pc:graphicFrameChg>
      </pc:sldChg>
      <pc:sldChg chg="del">
        <pc:chgData name="Aaron Felton" userId="10c202b0-65e0-43d9-9f69-40e43fe2f36c" providerId="ADAL" clId="{0455F4FD-7178-41F5-823B-5F57510E4C46}" dt="2024-02-09T09:00:58.569" v="24" actId="2696"/>
        <pc:sldMkLst>
          <pc:docMk/>
          <pc:sldMk cId="772799191" sldId="265"/>
        </pc:sldMkLst>
      </pc:sldChg>
      <pc:sldChg chg="addSp delSp modSp add mod ord modTransition addAnim delAnim modAnim modNotesTx">
        <pc:chgData name="Aaron Felton" userId="10c202b0-65e0-43d9-9f69-40e43fe2f36c" providerId="ADAL" clId="{0455F4FD-7178-41F5-823B-5F57510E4C46}" dt="2024-03-06T15:56:03.025" v="11000" actId="6549"/>
        <pc:sldMkLst>
          <pc:docMk/>
          <pc:sldMk cId="2419595379" sldId="265"/>
        </pc:sldMkLst>
        <pc:spChg chg="del">
          <ac:chgData name="Aaron Felton" userId="10c202b0-65e0-43d9-9f69-40e43fe2f36c" providerId="ADAL" clId="{0455F4FD-7178-41F5-823B-5F57510E4C46}" dt="2024-02-21T11:10:45.263" v="973" actId="478"/>
          <ac:spMkLst>
            <pc:docMk/>
            <pc:sldMk cId="2419595379" sldId="265"/>
            <ac:spMk id="2" creationId="{2A581B5D-22A5-9037-3F19-8C4A40E40D05}"/>
          </ac:spMkLst>
        </pc:spChg>
        <pc:spChg chg="del">
          <ac:chgData name="Aaron Felton" userId="10c202b0-65e0-43d9-9f69-40e43fe2f36c" providerId="ADAL" clId="{0455F4FD-7178-41F5-823B-5F57510E4C46}" dt="2024-02-21T11:10:45.263" v="973" actId="478"/>
          <ac:spMkLst>
            <pc:docMk/>
            <pc:sldMk cId="2419595379" sldId="265"/>
            <ac:spMk id="3" creationId="{9EEBBFBB-4925-0838-5AF5-F431F8FA9A87}"/>
          </ac:spMkLst>
        </pc:spChg>
        <pc:spChg chg="add del mod">
          <ac:chgData name="Aaron Felton" userId="10c202b0-65e0-43d9-9f69-40e43fe2f36c" providerId="ADAL" clId="{0455F4FD-7178-41F5-823B-5F57510E4C46}" dt="2024-02-21T11:10:48.733" v="974" actId="478"/>
          <ac:spMkLst>
            <pc:docMk/>
            <pc:sldMk cId="2419595379" sldId="265"/>
            <ac:spMk id="6" creationId="{92C5BEE0-E12A-EA64-A532-57A085C6D040}"/>
          </ac:spMkLst>
        </pc:spChg>
        <pc:spChg chg="add del mod">
          <ac:chgData name="Aaron Felton" userId="10c202b0-65e0-43d9-9f69-40e43fe2f36c" providerId="ADAL" clId="{0455F4FD-7178-41F5-823B-5F57510E4C46}" dt="2024-02-21T11:10:48.733" v="974" actId="478"/>
          <ac:spMkLst>
            <pc:docMk/>
            <pc:sldMk cId="2419595379" sldId="265"/>
            <ac:spMk id="8" creationId="{6FFDDCDD-29ED-BBDB-80C1-F22E24BC83D2}"/>
          </ac:spMkLst>
        </pc:spChg>
        <pc:spChg chg="add del mod">
          <ac:chgData name="Aaron Felton" userId="10c202b0-65e0-43d9-9f69-40e43fe2f36c" providerId="ADAL" clId="{0455F4FD-7178-41F5-823B-5F57510E4C46}" dt="2024-02-21T11:37:16.033" v="1644" actId="1035"/>
          <ac:spMkLst>
            <pc:docMk/>
            <pc:sldMk cId="2419595379" sldId="265"/>
            <ac:spMk id="12" creationId="{84B2C84B-B53C-D1B8-0FD7-5677F72901AE}"/>
          </ac:spMkLst>
        </pc:spChg>
        <pc:spChg chg="add del mod">
          <ac:chgData name="Aaron Felton" userId="10c202b0-65e0-43d9-9f69-40e43fe2f36c" providerId="ADAL" clId="{0455F4FD-7178-41F5-823B-5F57510E4C46}" dt="2024-02-21T11:37:16.033" v="1644" actId="1035"/>
          <ac:spMkLst>
            <pc:docMk/>
            <pc:sldMk cId="2419595379" sldId="265"/>
            <ac:spMk id="13" creationId="{DAC62A28-1396-4B12-D166-AC5C136BBD6F}"/>
          </ac:spMkLst>
        </pc:spChg>
        <pc:spChg chg="add del mod">
          <ac:chgData name="Aaron Felton" userId="10c202b0-65e0-43d9-9f69-40e43fe2f36c" providerId="ADAL" clId="{0455F4FD-7178-41F5-823B-5F57510E4C46}" dt="2024-02-21T11:37:16.033" v="1644" actId="1035"/>
          <ac:spMkLst>
            <pc:docMk/>
            <pc:sldMk cId="2419595379" sldId="265"/>
            <ac:spMk id="14" creationId="{24613C8E-8E69-67B2-86A7-95E4A81BDFA0}"/>
          </ac:spMkLst>
        </pc:spChg>
        <pc:spChg chg="add del mod">
          <ac:chgData name="Aaron Felton" userId="10c202b0-65e0-43d9-9f69-40e43fe2f36c" providerId="ADAL" clId="{0455F4FD-7178-41F5-823B-5F57510E4C46}" dt="2024-02-21T11:37:16.033" v="1644" actId="1035"/>
          <ac:spMkLst>
            <pc:docMk/>
            <pc:sldMk cId="2419595379" sldId="265"/>
            <ac:spMk id="15" creationId="{8AF263E5-DD3D-46DD-D0A3-0FDD96B69DC3}"/>
          </ac:spMkLst>
        </pc:spChg>
        <pc:spChg chg="add del mod">
          <ac:chgData name="Aaron Felton" userId="10c202b0-65e0-43d9-9f69-40e43fe2f36c" providerId="ADAL" clId="{0455F4FD-7178-41F5-823B-5F57510E4C46}" dt="2024-02-21T11:37:16.033" v="1644" actId="1035"/>
          <ac:spMkLst>
            <pc:docMk/>
            <pc:sldMk cId="2419595379" sldId="265"/>
            <ac:spMk id="17" creationId="{E4198C1E-0A9F-9EDF-8A2C-09A59021AEDD}"/>
          </ac:spMkLst>
        </pc:spChg>
        <pc:spChg chg="add del mod">
          <ac:chgData name="Aaron Felton" userId="10c202b0-65e0-43d9-9f69-40e43fe2f36c" providerId="ADAL" clId="{0455F4FD-7178-41F5-823B-5F57510E4C46}" dt="2024-02-21T11:37:16.033" v="1644" actId="1035"/>
          <ac:spMkLst>
            <pc:docMk/>
            <pc:sldMk cId="2419595379" sldId="265"/>
            <ac:spMk id="18" creationId="{BA62F7ED-462C-291D-4752-98488654E5EF}"/>
          </ac:spMkLst>
        </pc:spChg>
        <pc:spChg chg="add del mod">
          <ac:chgData name="Aaron Felton" userId="10c202b0-65e0-43d9-9f69-40e43fe2f36c" providerId="ADAL" clId="{0455F4FD-7178-41F5-823B-5F57510E4C46}" dt="2024-02-21T11:37:16.033" v="1644" actId="1035"/>
          <ac:spMkLst>
            <pc:docMk/>
            <pc:sldMk cId="2419595379" sldId="265"/>
            <ac:spMk id="19" creationId="{7A5DB3EA-037F-AD45-BC63-D2B9816E478B}"/>
          </ac:spMkLst>
        </pc:spChg>
        <pc:spChg chg="add del mod">
          <ac:chgData name="Aaron Felton" userId="10c202b0-65e0-43d9-9f69-40e43fe2f36c" providerId="ADAL" clId="{0455F4FD-7178-41F5-823B-5F57510E4C46}" dt="2024-02-21T11:37:16.033" v="1644" actId="1035"/>
          <ac:spMkLst>
            <pc:docMk/>
            <pc:sldMk cId="2419595379" sldId="265"/>
            <ac:spMk id="20" creationId="{BC297714-2CE0-7C35-C93D-46C2A4F704C5}"/>
          </ac:spMkLst>
        </pc:spChg>
        <pc:spChg chg="add mod">
          <ac:chgData name="Aaron Felton" userId="10c202b0-65e0-43d9-9f69-40e43fe2f36c" providerId="ADAL" clId="{0455F4FD-7178-41F5-823B-5F57510E4C46}" dt="2024-02-21T11:37:09.603" v="1610" actId="1076"/>
          <ac:spMkLst>
            <pc:docMk/>
            <pc:sldMk cId="2419595379" sldId="265"/>
            <ac:spMk id="21" creationId="{BCA194E9-0499-32FB-43C9-4E18375E61F5}"/>
          </ac:spMkLst>
        </pc:spChg>
        <pc:graphicFrameChg chg="add del">
          <ac:chgData name="Aaron Felton" userId="10c202b0-65e0-43d9-9f69-40e43fe2f36c" providerId="ADAL" clId="{0455F4FD-7178-41F5-823B-5F57510E4C46}" dt="2024-02-21T11:11:05.413" v="976" actId="3680"/>
          <ac:graphicFrameMkLst>
            <pc:docMk/>
            <pc:sldMk cId="2419595379" sldId="265"/>
            <ac:graphicFrameMk id="9" creationId="{0784E400-9633-C7C9-952C-376FF5A64F26}"/>
          </ac:graphicFrameMkLst>
        </pc:graphicFrameChg>
        <pc:graphicFrameChg chg="add del mod modGraphic">
          <ac:chgData name="Aaron Felton" userId="10c202b0-65e0-43d9-9f69-40e43fe2f36c" providerId="ADAL" clId="{0455F4FD-7178-41F5-823B-5F57510E4C46}" dt="2024-02-21T11:37:16.033" v="1644" actId="1035"/>
          <ac:graphicFrameMkLst>
            <pc:docMk/>
            <pc:sldMk cId="2419595379" sldId="265"/>
            <ac:graphicFrameMk id="10" creationId="{C227859A-F451-FC1F-4F80-38FBDE49BDA1}"/>
          </ac:graphicFrameMkLst>
        </pc:graphicFrameChg>
        <pc:graphicFrameChg chg="add">
          <ac:chgData name="Aaron Felton" userId="10c202b0-65e0-43d9-9f69-40e43fe2f36c" providerId="ADAL" clId="{0455F4FD-7178-41F5-823B-5F57510E4C46}" dt="2024-02-21T11:13:44.752" v="1143"/>
          <ac:graphicFrameMkLst>
            <pc:docMk/>
            <pc:sldMk cId="2419595379" sldId="265"/>
            <ac:graphicFrameMk id="11" creationId="{0191FCE2-6817-47FD-60ED-6DA691FA1EB0}"/>
          </ac:graphicFrameMkLst>
        </pc:graphicFrameChg>
        <pc:graphicFrameChg chg="add del mod modGraphic">
          <ac:chgData name="Aaron Felton" userId="10c202b0-65e0-43d9-9f69-40e43fe2f36c" providerId="ADAL" clId="{0455F4FD-7178-41F5-823B-5F57510E4C46}" dt="2024-02-21T11:37:16.033" v="1644" actId="1035"/>
          <ac:graphicFrameMkLst>
            <pc:docMk/>
            <pc:sldMk cId="2419595379" sldId="265"/>
            <ac:graphicFrameMk id="16" creationId="{117A3B6D-82B2-E17E-3385-616CB62187D4}"/>
          </ac:graphicFrameMkLst>
        </pc:graphicFrameChg>
        <pc:picChg chg="del">
          <ac:chgData name="Aaron Felton" userId="10c202b0-65e0-43d9-9f69-40e43fe2f36c" providerId="ADAL" clId="{0455F4FD-7178-41F5-823B-5F57510E4C46}" dt="2024-02-21T11:10:45.263" v="973" actId="478"/>
          <ac:picMkLst>
            <pc:docMk/>
            <pc:sldMk cId="2419595379" sldId="265"/>
            <ac:picMk id="5" creationId="{594D10A4-B907-2634-0C07-FA704B3E6231}"/>
          </ac:picMkLst>
        </pc:picChg>
      </pc:sldChg>
      <pc:sldChg chg="addSp delSp modSp new mod modTransition addAnim delAnim modAnim modNotesTx">
        <pc:chgData name="Aaron Felton" userId="10c202b0-65e0-43d9-9f69-40e43fe2f36c" providerId="ADAL" clId="{0455F4FD-7178-41F5-823B-5F57510E4C46}" dt="2024-03-06T11:47:03.984" v="10729" actId="1037"/>
        <pc:sldMkLst>
          <pc:docMk/>
          <pc:sldMk cId="2516824360" sldId="266"/>
        </pc:sldMkLst>
        <pc:spChg chg="del">
          <ac:chgData name="Aaron Felton" userId="10c202b0-65e0-43d9-9f69-40e43fe2f36c" providerId="ADAL" clId="{0455F4FD-7178-41F5-823B-5F57510E4C46}" dt="2024-02-22T08:31:40.409" v="4432" actId="478"/>
          <ac:spMkLst>
            <pc:docMk/>
            <pc:sldMk cId="2516824360" sldId="266"/>
            <ac:spMk id="2" creationId="{5CC2965D-EDF7-29E4-6682-AE9792FE6455}"/>
          </ac:spMkLst>
        </pc:spChg>
        <pc:spChg chg="del">
          <ac:chgData name="Aaron Felton" userId="10c202b0-65e0-43d9-9f69-40e43fe2f36c" providerId="ADAL" clId="{0455F4FD-7178-41F5-823B-5F57510E4C46}" dt="2024-02-22T08:31:40.409" v="4432" actId="478"/>
          <ac:spMkLst>
            <pc:docMk/>
            <pc:sldMk cId="2516824360" sldId="266"/>
            <ac:spMk id="3" creationId="{ABF54647-DD4D-9FDD-6BAB-A47A4897B46A}"/>
          </ac:spMkLst>
        </pc:spChg>
        <pc:spChg chg="add mod">
          <ac:chgData name="Aaron Felton" userId="10c202b0-65e0-43d9-9f69-40e43fe2f36c" providerId="ADAL" clId="{0455F4FD-7178-41F5-823B-5F57510E4C46}" dt="2024-02-22T08:31:45.603" v="4433"/>
          <ac:spMkLst>
            <pc:docMk/>
            <pc:sldMk cId="2516824360" sldId="266"/>
            <ac:spMk id="4" creationId="{A64D6896-3C1B-BED8-9906-34333F50CFB7}"/>
          </ac:spMkLst>
        </pc:spChg>
        <pc:spChg chg="add mod">
          <ac:chgData name="Aaron Felton" userId="10c202b0-65e0-43d9-9f69-40e43fe2f36c" providerId="ADAL" clId="{0455F4FD-7178-41F5-823B-5F57510E4C46}" dt="2024-02-22T08:34:20.384" v="4460"/>
          <ac:spMkLst>
            <pc:docMk/>
            <pc:sldMk cId="2516824360" sldId="266"/>
            <ac:spMk id="5" creationId="{BCCC000C-6424-53CD-12BE-75FB6C711CF3}"/>
          </ac:spMkLst>
        </pc:spChg>
        <pc:spChg chg="add mod">
          <ac:chgData name="Aaron Felton" userId="10c202b0-65e0-43d9-9f69-40e43fe2f36c" providerId="ADAL" clId="{0455F4FD-7178-41F5-823B-5F57510E4C46}" dt="2024-03-06T11:46:16.469" v="10691" actId="14100"/>
          <ac:spMkLst>
            <pc:docMk/>
            <pc:sldMk cId="2516824360" sldId="266"/>
            <ac:spMk id="7" creationId="{5976DF4A-CFE4-9C5E-8704-3227F30600F6}"/>
          </ac:spMkLst>
        </pc:spChg>
        <pc:spChg chg="add mod">
          <ac:chgData name="Aaron Felton" userId="10c202b0-65e0-43d9-9f69-40e43fe2f36c" providerId="ADAL" clId="{0455F4FD-7178-41F5-823B-5F57510E4C46}" dt="2024-03-06T11:47:03.984" v="10729" actId="1037"/>
          <ac:spMkLst>
            <pc:docMk/>
            <pc:sldMk cId="2516824360" sldId="266"/>
            <ac:spMk id="8" creationId="{942DC53A-8E36-1FA8-CBF0-1B1D1B6A1A2D}"/>
          </ac:spMkLst>
        </pc:spChg>
        <pc:spChg chg="add mod">
          <ac:chgData name="Aaron Felton" userId="10c202b0-65e0-43d9-9f69-40e43fe2f36c" providerId="ADAL" clId="{0455F4FD-7178-41F5-823B-5F57510E4C46}" dt="2024-03-06T11:47:03.984" v="10729" actId="1037"/>
          <ac:spMkLst>
            <pc:docMk/>
            <pc:sldMk cId="2516824360" sldId="266"/>
            <ac:spMk id="9" creationId="{1DA9A066-1B46-3EC5-78DF-B404CB1C4365}"/>
          </ac:spMkLst>
        </pc:spChg>
        <pc:spChg chg="add mod">
          <ac:chgData name="Aaron Felton" userId="10c202b0-65e0-43d9-9f69-40e43fe2f36c" providerId="ADAL" clId="{0455F4FD-7178-41F5-823B-5F57510E4C46}" dt="2024-03-06T11:47:03.984" v="10729" actId="1037"/>
          <ac:spMkLst>
            <pc:docMk/>
            <pc:sldMk cId="2516824360" sldId="266"/>
            <ac:spMk id="10" creationId="{0AD9DF81-2527-3AC0-4AD5-387FF350127B}"/>
          </ac:spMkLst>
        </pc:spChg>
        <pc:spChg chg="add mod">
          <ac:chgData name="Aaron Felton" userId="10c202b0-65e0-43d9-9f69-40e43fe2f36c" providerId="ADAL" clId="{0455F4FD-7178-41F5-823B-5F57510E4C46}" dt="2024-02-22T08:40:07.400" v="4666" actId="1038"/>
          <ac:spMkLst>
            <pc:docMk/>
            <pc:sldMk cId="2516824360" sldId="266"/>
            <ac:spMk id="13" creationId="{97F26D2A-C023-40AF-DB25-BDE2932363C5}"/>
          </ac:spMkLst>
        </pc:spChg>
        <pc:spChg chg="add mod">
          <ac:chgData name="Aaron Felton" userId="10c202b0-65e0-43d9-9f69-40e43fe2f36c" providerId="ADAL" clId="{0455F4FD-7178-41F5-823B-5F57510E4C46}" dt="2024-02-22T08:40:10.811" v="4684" actId="1038"/>
          <ac:spMkLst>
            <pc:docMk/>
            <pc:sldMk cId="2516824360" sldId="266"/>
            <ac:spMk id="14" creationId="{AD0C4F3E-172D-958F-DA4D-34BB4DE43414}"/>
          </ac:spMkLst>
        </pc:spChg>
        <pc:spChg chg="add mod">
          <ac:chgData name="Aaron Felton" userId="10c202b0-65e0-43d9-9f69-40e43fe2f36c" providerId="ADAL" clId="{0455F4FD-7178-41F5-823B-5F57510E4C46}" dt="2024-02-22T08:40:03.225" v="4650" actId="1076"/>
          <ac:spMkLst>
            <pc:docMk/>
            <pc:sldMk cId="2516824360" sldId="266"/>
            <ac:spMk id="15" creationId="{94BB7120-C677-0E4B-1F8D-43AB8F888D1C}"/>
          </ac:spMkLst>
        </pc:spChg>
        <pc:graphicFrameChg chg="add mod modGraphic">
          <ac:chgData name="Aaron Felton" userId="10c202b0-65e0-43d9-9f69-40e43fe2f36c" providerId="ADAL" clId="{0455F4FD-7178-41F5-823B-5F57510E4C46}" dt="2024-03-06T11:46:50.634" v="10724" actId="20577"/>
          <ac:graphicFrameMkLst>
            <pc:docMk/>
            <pc:sldMk cId="2516824360" sldId="266"/>
            <ac:graphicFrameMk id="6" creationId="{E83BA09B-5663-7325-BFDB-FAA414B180A9}"/>
          </ac:graphicFrameMkLst>
        </pc:graphicFrameChg>
        <pc:picChg chg="add mod">
          <ac:chgData name="Aaron Felton" userId="10c202b0-65e0-43d9-9f69-40e43fe2f36c" providerId="ADAL" clId="{0455F4FD-7178-41F5-823B-5F57510E4C46}" dt="2024-02-22T08:39:11.313" v="4639" actId="1076"/>
          <ac:picMkLst>
            <pc:docMk/>
            <pc:sldMk cId="2516824360" sldId="266"/>
            <ac:picMk id="12" creationId="{D387E308-4DF5-A219-66FF-2524B20B4395}"/>
          </ac:picMkLst>
        </pc:picChg>
      </pc:sldChg>
      <pc:sldChg chg="new del ord">
        <pc:chgData name="Aaron Felton" userId="10c202b0-65e0-43d9-9f69-40e43fe2f36c" providerId="ADAL" clId="{0455F4FD-7178-41F5-823B-5F57510E4C46}" dt="2024-02-22T08:31:17.541" v="4430" actId="47"/>
        <pc:sldMkLst>
          <pc:docMk/>
          <pc:sldMk cId="2736316808" sldId="266"/>
        </pc:sldMkLst>
      </pc:sldChg>
      <pc:sldChg chg="addSp delSp modSp add del mod">
        <pc:chgData name="Aaron Felton" userId="10c202b0-65e0-43d9-9f69-40e43fe2f36c" providerId="ADAL" clId="{0455F4FD-7178-41F5-823B-5F57510E4C46}" dt="2024-02-21T11:40:40.888" v="2056" actId="47"/>
        <pc:sldMkLst>
          <pc:docMk/>
          <pc:sldMk cId="3305557628" sldId="266"/>
        </pc:sldMkLst>
        <pc:spChg chg="del mod">
          <ac:chgData name="Aaron Felton" userId="10c202b0-65e0-43d9-9f69-40e43fe2f36c" providerId="ADAL" clId="{0455F4FD-7178-41F5-823B-5F57510E4C46}" dt="2024-02-21T11:37:28.123" v="1645" actId="478"/>
          <ac:spMkLst>
            <pc:docMk/>
            <pc:sldMk cId="3305557628" sldId="266"/>
            <ac:spMk id="2" creationId="{BA48335A-C20B-8CEE-904E-6E0CFEAE43CD}"/>
          </ac:spMkLst>
        </pc:spChg>
        <pc:spChg chg="del">
          <ac:chgData name="Aaron Felton" userId="10c202b0-65e0-43d9-9f69-40e43fe2f36c" providerId="ADAL" clId="{0455F4FD-7178-41F5-823B-5F57510E4C46}" dt="2024-02-21T11:37:28.123" v="1645" actId="478"/>
          <ac:spMkLst>
            <pc:docMk/>
            <pc:sldMk cId="3305557628" sldId="266"/>
            <ac:spMk id="3" creationId="{2DA86BB5-F8E6-0283-BF29-7EBE9987ABD7}"/>
          </ac:spMkLst>
        </pc:spChg>
        <pc:spChg chg="add del mod">
          <ac:chgData name="Aaron Felton" userId="10c202b0-65e0-43d9-9f69-40e43fe2f36c" providerId="ADAL" clId="{0455F4FD-7178-41F5-823B-5F57510E4C46}" dt="2024-02-21T11:37:29.808" v="1646" actId="478"/>
          <ac:spMkLst>
            <pc:docMk/>
            <pc:sldMk cId="3305557628" sldId="266"/>
            <ac:spMk id="5" creationId="{03F23546-E1A5-5ADC-2288-9C47D024EBE8}"/>
          </ac:spMkLst>
        </pc:spChg>
      </pc:sldChg>
      <pc:sldChg chg="del">
        <pc:chgData name="Aaron Felton" userId="10c202b0-65e0-43d9-9f69-40e43fe2f36c" providerId="ADAL" clId="{0455F4FD-7178-41F5-823B-5F57510E4C46}" dt="2024-02-09T09:00:58.569" v="24" actId="2696"/>
        <pc:sldMkLst>
          <pc:docMk/>
          <pc:sldMk cId="3945864187" sldId="266"/>
        </pc:sldMkLst>
      </pc:sldChg>
      <pc:sldChg chg="addSp delSp modSp add mod ord addAnim delAnim modAnim modNotesTx">
        <pc:chgData name="Aaron Felton" userId="10c202b0-65e0-43d9-9f69-40e43fe2f36c" providerId="ADAL" clId="{0455F4FD-7178-41F5-823B-5F57510E4C46}" dt="2024-03-06T16:27:22.722" v="11846" actId="20577"/>
        <pc:sldMkLst>
          <pc:docMk/>
          <pc:sldMk cId="1228581619" sldId="267"/>
        </pc:sldMkLst>
        <pc:spChg chg="del mod">
          <ac:chgData name="Aaron Felton" userId="10c202b0-65e0-43d9-9f69-40e43fe2f36c" providerId="ADAL" clId="{0455F4FD-7178-41F5-823B-5F57510E4C46}" dt="2024-02-29T08:48:16.023" v="7880" actId="478"/>
          <ac:spMkLst>
            <pc:docMk/>
            <pc:sldMk cId="1228581619" sldId="267"/>
            <ac:spMk id="2" creationId="{EFBBEB7D-5411-CDEC-ADB6-C6AF177AC8F8}"/>
          </ac:spMkLst>
        </pc:spChg>
        <pc:spChg chg="add del mod">
          <ac:chgData name="Aaron Felton" userId="10c202b0-65e0-43d9-9f69-40e43fe2f36c" providerId="ADAL" clId="{0455F4FD-7178-41F5-823B-5F57510E4C46}" dt="2024-02-29T08:20:45.602" v="6540" actId="478"/>
          <ac:spMkLst>
            <pc:docMk/>
            <pc:sldMk cId="1228581619" sldId="267"/>
            <ac:spMk id="5" creationId="{BCF8826F-5D0A-5505-1C9A-2FCE8E674F3C}"/>
          </ac:spMkLst>
        </pc:spChg>
        <pc:spChg chg="add del mod">
          <ac:chgData name="Aaron Felton" userId="10c202b0-65e0-43d9-9f69-40e43fe2f36c" providerId="ADAL" clId="{0455F4FD-7178-41F5-823B-5F57510E4C46}" dt="2024-02-29T08:21:17.515" v="6545" actId="478"/>
          <ac:spMkLst>
            <pc:docMk/>
            <pc:sldMk cId="1228581619" sldId="267"/>
            <ac:spMk id="9" creationId="{421927B1-CC8A-5278-BDFF-C41D32B33268}"/>
          </ac:spMkLst>
        </pc:spChg>
        <pc:spChg chg="add del mod">
          <ac:chgData name="Aaron Felton" userId="10c202b0-65e0-43d9-9f69-40e43fe2f36c" providerId="ADAL" clId="{0455F4FD-7178-41F5-823B-5F57510E4C46}" dt="2024-02-29T08:39:18.931" v="7397" actId="21"/>
          <ac:spMkLst>
            <pc:docMk/>
            <pc:sldMk cId="1228581619" sldId="267"/>
            <ac:spMk id="21" creationId="{D4600EA3-F175-604D-562B-FCDD0E5800CA}"/>
          </ac:spMkLst>
        </pc:spChg>
        <pc:spChg chg="add mod">
          <ac:chgData name="Aaron Felton" userId="10c202b0-65e0-43d9-9f69-40e43fe2f36c" providerId="ADAL" clId="{0455F4FD-7178-41F5-823B-5F57510E4C46}" dt="2024-02-29T08:33:31.716" v="7069" actId="1076"/>
          <ac:spMkLst>
            <pc:docMk/>
            <pc:sldMk cId="1228581619" sldId="267"/>
            <ac:spMk id="22" creationId="{4B482A7C-B1C2-BED7-A611-61B4E4116336}"/>
          </ac:spMkLst>
        </pc:spChg>
        <pc:spChg chg="add mod">
          <ac:chgData name="Aaron Felton" userId="10c202b0-65e0-43d9-9f69-40e43fe2f36c" providerId="ADAL" clId="{0455F4FD-7178-41F5-823B-5F57510E4C46}" dt="2024-02-29T08:33:31.716" v="7069" actId="1076"/>
          <ac:spMkLst>
            <pc:docMk/>
            <pc:sldMk cId="1228581619" sldId="267"/>
            <ac:spMk id="23" creationId="{C901F965-8CE3-37F0-DCF6-ED0C443E9901}"/>
          </ac:spMkLst>
        </pc:spChg>
        <pc:spChg chg="add mod">
          <ac:chgData name="Aaron Felton" userId="10c202b0-65e0-43d9-9f69-40e43fe2f36c" providerId="ADAL" clId="{0455F4FD-7178-41F5-823B-5F57510E4C46}" dt="2024-02-29T08:33:31.716" v="7069" actId="1076"/>
          <ac:spMkLst>
            <pc:docMk/>
            <pc:sldMk cId="1228581619" sldId="267"/>
            <ac:spMk id="24" creationId="{F4E64940-0DDB-0E9F-E8AA-D1DEC34A3D7E}"/>
          </ac:spMkLst>
        </pc:spChg>
        <pc:spChg chg="add del mod">
          <ac:chgData name="Aaron Felton" userId="10c202b0-65e0-43d9-9f69-40e43fe2f36c" providerId="ADAL" clId="{0455F4FD-7178-41F5-823B-5F57510E4C46}" dt="2024-02-29T08:39:18.931" v="7397" actId="21"/>
          <ac:spMkLst>
            <pc:docMk/>
            <pc:sldMk cId="1228581619" sldId="267"/>
            <ac:spMk id="25" creationId="{1EBC0847-AA7C-D7B4-FE70-E78D172B7C19}"/>
          </ac:spMkLst>
        </pc:spChg>
        <pc:spChg chg="mod">
          <ac:chgData name="Aaron Felton" userId="10c202b0-65e0-43d9-9f69-40e43fe2f36c" providerId="ADAL" clId="{0455F4FD-7178-41F5-823B-5F57510E4C46}" dt="2024-03-06T16:25:41.616" v="11838" actId="1076"/>
          <ac:spMkLst>
            <pc:docMk/>
            <pc:sldMk cId="1228581619" sldId="267"/>
            <ac:spMk id="33" creationId="{A7BC334B-5F3F-0A7A-2440-949FC9EFEAE9}"/>
          </ac:spMkLst>
        </pc:spChg>
        <pc:spChg chg="del mod">
          <ac:chgData name="Aaron Felton" userId="10c202b0-65e0-43d9-9f69-40e43fe2f36c" providerId="ADAL" clId="{0455F4FD-7178-41F5-823B-5F57510E4C46}" dt="2024-02-29T08:37:22.841" v="7350" actId="478"/>
          <ac:spMkLst>
            <pc:docMk/>
            <pc:sldMk cId="1228581619" sldId="267"/>
            <ac:spMk id="34" creationId="{81373471-1C03-11C6-A64A-AE144A96D8E1}"/>
          </ac:spMkLst>
        </pc:spChg>
        <pc:spChg chg="mod">
          <ac:chgData name="Aaron Felton" userId="10c202b0-65e0-43d9-9f69-40e43fe2f36c" providerId="ADAL" clId="{0455F4FD-7178-41F5-823B-5F57510E4C46}" dt="2024-02-29T08:38:33.734" v="7378" actId="1076"/>
          <ac:spMkLst>
            <pc:docMk/>
            <pc:sldMk cId="1228581619" sldId="267"/>
            <ac:spMk id="38" creationId="{A6EBEEBF-79D6-351D-6EFC-2637CE34A8E6}"/>
          </ac:spMkLst>
        </pc:spChg>
        <pc:spChg chg="del mod">
          <ac:chgData name="Aaron Felton" userId="10c202b0-65e0-43d9-9f69-40e43fe2f36c" providerId="ADAL" clId="{0455F4FD-7178-41F5-823B-5F57510E4C46}" dt="2024-02-29T08:38:20.257" v="7369" actId="478"/>
          <ac:spMkLst>
            <pc:docMk/>
            <pc:sldMk cId="1228581619" sldId="267"/>
            <ac:spMk id="39" creationId="{6517A3F8-2C85-D403-E1BD-6000E108EBFA}"/>
          </ac:spMkLst>
        </pc:spChg>
        <pc:spChg chg="add mod">
          <ac:chgData name="Aaron Felton" userId="10c202b0-65e0-43d9-9f69-40e43fe2f36c" providerId="ADAL" clId="{0455F4FD-7178-41F5-823B-5F57510E4C46}" dt="2024-02-29T08:38:42.618" v="7383" actId="1076"/>
          <ac:spMkLst>
            <pc:docMk/>
            <pc:sldMk cId="1228581619" sldId="267"/>
            <ac:spMk id="40" creationId="{7EA083AD-B2EB-CD15-B3EE-47822B53E4A6}"/>
          </ac:spMkLst>
        </pc:spChg>
        <pc:spChg chg="add mod">
          <ac:chgData name="Aaron Felton" userId="10c202b0-65e0-43d9-9f69-40e43fe2f36c" providerId="ADAL" clId="{0455F4FD-7178-41F5-823B-5F57510E4C46}" dt="2024-02-29T08:38:38.617" v="7381" actId="1076"/>
          <ac:spMkLst>
            <pc:docMk/>
            <pc:sldMk cId="1228581619" sldId="267"/>
            <ac:spMk id="41" creationId="{49D7BEEA-C763-3DEE-F0F2-DABD87BD7B51}"/>
          </ac:spMkLst>
        </pc:spChg>
        <pc:spChg chg="add del mod">
          <ac:chgData name="Aaron Felton" userId="10c202b0-65e0-43d9-9f69-40e43fe2f36c" providerId="ADAL" clId="{0455F4FD-7178-41F5-823B-5F57510E4C46}" dt="2024-03-06T11:42:43.659" v="10610" actId="478"/>
          <ac:spMkLst>
            <pc:docMk/>
            <pc:sldMk cId="1228581619" sldId="267"/>
            <ac:spMk id="42" creationId="{EFF67333-47BF-5912-2438-39D26CDE9852}"/>
          </ac:spMkLst>
        </pc:spChg>
        <pc:spChg chg="add mod">
          <ac:chgData name="Aaron Felton" userId="10c202b0-65e0-43d9-9f69-40e43fe2f36c" providerId="ADAL" clId="{0455F4FD-7178-41F5-823B-5F57510E4C46}" dt="2024-02-29T08:38:36.804" v="7380" actId="1076"/>
          <ac:spMkLst>
            <pc:docMk/>
            <pc:sldMk cId="1228581619" sldId="267"/>
            <ac:spMk id="43" creationId="{BFADA4CF-5C69-3072-1E9C-1459B359C3EE}"/>
          </ac:spMkLst>
        </pc:spChg>
        <pc:spChg chg="add mod">
          <ac:chgData name="Aaron Felton" userId="10c202b0-65e0-43d9-9f69-40e43fe2f36c" providerId="ADAL" clId="{0455F4FD-7178-41F5-823B-5F57510E4C46}" dt="2024-02-29T08:39:17.944" v="7395" actId="571"/>
          <ac:spMkLst>
            <pc:docMk/>
            <pc:sldMk cId="1228581619" sldId="267"/>
            <ac:spMk id="44" creationId="{8B1B40C6-8D9B-1444-8931-9B8A30E5586E}"/>
          </ac:spMkLst>
        </pc:spChg>
        <pc:spChg chg="add mod">
          <ac:chgData name="Aaron Felton" userId="10c202b0-65e0-43d9-9f69-40e43fe2f36c" providerId="ADAL" clId="{0455F4FD-7178-41F5-823B-5F57510E4C46}" dt="2024-02-29T08:39:17.944" v="7395" actId="571"/>
          <ac:spMkLst>
            <pc:docMk/>
            <pc:sldMk cId="1228581619" sldId="267"/>
            <ac:spMk id="45" creationId="{85F2B31A-8A15-2D68-B80E-1A7EE6CF9B2C}"/>
          </ac:spMkLst>
        </pc:spChg>
        <pc:spChg chg="add del mod">
          <ac:chgData name="Aaron Felton" userId="10c202b0-65e0-43d9-9f69-40e43fe2f36c" providerId="ADAL" clId="{0455F4FD-7178-41F5-823B-5F57510E4C46}" dt="2024-02-29T08:48:17.861" v="7882" actId="478"/>
          <ac:spMkLst>
            <pc:docMk/>
            <pc:sldMk cId="1228581619" sldId="267"/>
            <ac:spMk id="47" creationId="{CBDA1CCD-DAED-D579-D7D2-3E9195BE3614}"/>
          </ac:spMkLst>
        </pc:spChg>
        <pc:grpChg chg="del mod">
          <ac:chgData name="Aaron Felton" userId="10c202b0-65e0-43d9-9f69-40e43fe2f36c" providerId="ADAL" clId="{0455F4FD-7178-41F5-823B-5F57510E4C46}" dt="2024-02-29T08:37:20.524" v="7349" actId="27803"/>
          <ac:grpSpMkLst>
            <pc:docMk/>
            <pc:sldMk cId="1228581619" sldId="267"/>
            <ac:grpSpMk id="32" creationId="{FE99507E-8645-B6DD-93A2-1AE2242D0097}"/>
          </ac:grpSpMkLst>
        </pc:grpChg>
        <pc:grpChg chg="del mod">
          <ac:chgData name="Aaron Felton" userId="10c202b0-65e0-43d9-9f69-40e43fe2f36c" providerId="ADAL" clId="{0455F4FD-7178-41F5-823B-5F57510E4C46}" dt="2024-02-29T08:38:18.829" v="7368" actId="27803"/>
          <ac:grpSpMkLst>
            <pc:docMk/>
            <pc:sldMk cId="1228581619" sldId="267"/>
            <ac:grpSpMk id="37" creationId="{C8D92811-ECD6-7DBE-290A-DDBAD38FE8ED}"/>
          </ac:grpSpMkLst>
        </pc:grpChg>
        <pc:graphicFrameChg chg="del">
          <ac:chgData name="Aaron Felton" userId="10c202b0-65e0-43d9-9f69-40e43fe2f36c" providerId="ADAL" clId="{0455F4FD-7178-41F5-823B-5F57510E4C46}" dt="2024-02-29T08:16:45.427" v="6537" actId="478"/>
          <ac:graphicFrameMkLst>
            <pc:docMk/>
            <pc:sldMk cId="1228581619" sldId="267"/>
            <ac:graphicFrameMk id="8" creationId="{ECD3FF51-EB8A-42B2-5D9E-E1B04CFAFF05}"/>
          </ac:graphicFrameMkLst>
        </pc:graphicFrameChg>
        <pc:picChg chg="add mod">
          <ac:chgData name="Aaron Felton" userId="10c202b0-65e0-43d9-9f69-40e43fe2f36c" providerId="ADAL" clId="{0455F4FD-7178-41F5-823B-5F57510E4C46}" dt="2024-02-29T08:33:41.482" v="7071" actId="1076"/>
          <ac:picMkLst>
            <pc:docMk/>
            <pc:sldMk cId="1228581619" sldId="267"/>
            <ac:picMk id="4" creationId="{EE0E7A0A-3218-46DF-0439-EFDFDA218DDF}"/>
          </ac:picMkLst>
        </pc:picChg>
        <pc:picChg chg="add mod">
          <ac:chgData name="Aaron Felton" userId="10c202b0-65e0-43d9-9f69-40e43fe2f36c" providerId="ADAL" clId="{0455F4FD-7178-41F5-823B-5F57510E4C46}" dt="2024-02-29T08:33:41.482" v="7071" actId="1076"/>
          <ac:picMkLst>
            <pc:docMk/>
            <pc:sldMk cId="1228581619" sldId="267"/>
            <ac:picMk id="7" creationId="{DB20137E-C9F2-CEAA-F1B8-1FE4CBED5456}"/>
          </ac:picMkLst>
        </pc:picChg>
        <pc:picChg chg="add mod">
          <ac:chgData name="Aaron Felton" userId="10c202b0-65e0-43d9-9f69-40e43fe2f36c" providerId="ADAL" clId="{0455F4FD-7178-41F5-823B-5F57510E4C46}" dt="2024-02-29T08:38:41.233" v="7382" actId="1076"/>
          <ac:picMkLst>
            <pc:docMk/>
            <pc:sldMk cId="1228581619" sldId="267"/>
            <ac:picMk id="11" creationId="{33A3AD51-F0BE-10A7-03A1-EDC643D21375}"/>
          </ac:picMkLst>
        </pc:picChg>
        <pc:picChg chg="add del mod">
          <ac:chgData name="Aaron Felton" userId="10c202b0-65e0-43d9-9f69-40e43fe2f36c" providerId="ADAL" clId="{0455F4FD-7178-41F5-823B-5F57510E4C46}" dt="2024-02-29T08:23:11.896" v="6554" actId="478"/>
          <ac:picMkLst>
            <pc:docMk/>
            <pc:sldMk cId="1228581619" sldId="267"/>
            <ac:picMk id="13" creationId="{5F6FEB1D-84B3-2E6F-C620-A6EDB72D8D21}"/>
          </ac:picMkLst>
        </pc:picChg>
        <pc:picChg chg="add mod">
          <ac:chgData name="Aaron Felton" userId="10c202b0-65e0-43d9-9f69-40e43fe2f36c" providerId="ADAL" clId="{0455F4FD-7178-41F5-823B-5F57510E4C46}" dt="2024-02-29T08:33:41.482" v="7071" actId="1076"/>
          <ac:picMkLst>
            <pc:docMk/>
            <pc:sldMk cId="1228581619" sldId="267"/>
            <ac:picMk id="15" creationId="{36791A12-DACC-D823-9E45-A0272F7136C4}"/>
          </ac:picMkLst>
        </pc:picChg>
        <pc:picChg chg="add del mod">
          <ac:chgData name="Aaron Felton" userId="10c202b0-65e0-43d9-9f69-40e43fe2f36c" providerId="ADAL" clId="{0455F4FD-7178-41F5-823B-5F57510E4C46}" dt="2024-02-29T08:26:40.497" v="6596" actId="478"/>
          <ac:picMkLst>
            <pc:docMk/>
            <pc:sldMk cId="1228581619" sldId="267"/>
            <ac:picMk id="17" creationId="{05CC1114-FDE3-A48F-957D-22F1BE940CEF}"/>
          </ac:picMkLst>
        </pc:picChg>
        <pc:picChg chg="add mod">
          <ac:chgData name="Aaron Felton" userId="10c202b0-65e0-43d9-9f69-40e43fe2f36c" providerId="ADAL" clId="{0455F4FD-7178-41F5-823B-5F57510E4C46}" dt="2024-02-29T08:33:41.482" v="7071" actId="1076"/>
          <ac:picMkLst>
            <pc:docMk/>
            <pc:sldMk cId="1228581619" sldId="267"/>
            <ac:picMk id="19" creationId="{C4D64616-8EDC-8AED-E4EC-DEDE1D130BD0}"/>
          </ac:picMkLst>
        </pc:picChg>
        <pc:picChg chg="add del mod">
          <ac:chgData name="Aaron Felton" userId="10c202b0-65e0-43d9-9f69-40e43fe2f36c" providerId="ADAL" clId="{0455F4FD-7178-41F5-823B-5F57510E4C46}" dt="2024-02-29T08:27:14.354" v="6611" actId="478"/>
          <ac:picMkLst>
            <pc:docMk/>
            <pc:sldMk cId="1228581619" sldId="267"/>
            <ac:picMk id="20" creationId="{D224F36A-2BB4-7896-2558-BCDA22E87DB2}"/>
          </ac:picMkLst>
        </pc:picChg>
        <pc:picChg chg="add del mod">
          <ac:chgData name="Aaron Felton" userId="10c202b0-65e0-43d9-9f69-40e43fe2f36c" providerId="ADAL" clId="{0455F4FD-7178-41F5-823B-5F57510E4C46}" dt="2024-02-29T08:34:22.431" v="7073" actId="478"/>
          <ac:picMkLst>
            <pc:docMk/>
            <pc:sldMk cId="1228581619" sldId="267"/>
            <ac:picMk id="27" creationId="{85A0B977-438C-6E00-EA93-B489DE0FA76D}"/>
          </ac:picMkLst>
        </pc:picChg>
        <pc:picChg chg="add del mod">
          <ac:chgData name="Aaron Felton" userId="10c202b0-65e0-43d9-9f69-40e43fe2f36c" providerId="ADAL" clId="{0455F4FD-7178-41F5-823B-5F57510E4C46}" dt="2024-02-29T08:37:20.524" v="7349" actId="27803"/>
          <ac:picMkLst>
            <pc:docMk/>
            <pc:sldMk cId="1228581619" sldId="267"/>
            <ac:picMk id="29" creationId="{98E2D4B6-E340-2AC6-AB21-239171505FEA}"/>
          </ac:picMkLst>
        </pc:picChg>
        <pc:picChg chg="add mod">
          <ac:chgData name="Aaron Felton" userId="10c202b0-65e0-43d9-9f69-40e43fe2f36c" providerId="ADAL" clId="{0455F4FD-7178-41F5-823B-5F57510E4C46}" dt="2024-03-06T16:25:21.778" v="11832" actId="14100"/>
          <ac:picMkLst>
            <pc:docMk/>
            <pc:sldMk cId="1228581619" sldId="267"/>
            <ac:picMk id="31" creationId="{74A67334-5AE8-D53A-437C-610799AB80C0}"/>
          </ac:picMkLst>
        </pc:picChg>
        <pc:picChg chg="add del mod">
          <ac:chgData name="Aaron Felton" userId="10c202b0-65e0-43d9-9f69-40e43fe2f36c" providerId="ADAL" clId="{0455F4FD-7178-41F5-823B-5F57510E4C46}" dt="2024-02-29T08:38:18.829" v="7368" actId="27803"/>
          <ac:picMkLst>
            <pc:docMk/>
            <pc:sldMk cId="1228581619" sldId="267"/>
            <ac:picMk id="36" creationId="{51C5FF46-8C04-2AD0-606F-C6811E67362C}"/>
          </ac:picMkLst>
        </pc:picChg>
        <pc:picChg chg="add mod">
          <ac:chgData name="Aaron Felton" userId="10c202b0-65e0-43d9-9f69-40e43fe2f36c" providerId="ADAL" clId="{0455F4FD-7178-41F5-823B-5F57510E4C46}" dt="2024-02-29T08:38:55.199" v="7390" actId="1076"/>
          <ac:picMkLst>
            <pc:docMk/>
            <pc:sldMk cId="1228581619" sldId="267"/>
            <ac:picMk id="1026" creationId="{3849D0CA-F811-278F-CCA7-E888586744CB}"/>
          </ac:picMkLst>
        </pc:picChg>
      </pc:sldChg>
      <pc:sldChg chg="del">
        <pc:chgData name="Aaron Felton" userId="10c202b0-65e0-43d9-9f69-40e43fe2f36c" providerId="ADAL" clId="{0455F4FD-7178-41F5-823B-5F57510E4C46}" dt="2024-02-09T09:00:58.569" v="24" actId="2696"/>
        <pc:sldMkLst>
          <pc:docMk/>
          <pc:sldMk cId="3922443554" sldId="267"/>
        </pc:sldMkLst>
      </pc:sldChg>
      <pc:sldChg chg="addSp delSp modSp add mod">
        <pc:chgData name="Aaron Felton" userId="10c202b0-65e0-43d9-9f69-40e43fe2f36c" providerId="ADAL" clId="{0455F4FD-7178-41F5-823B-5F57510E4C46}" dt="2024-02-29T12:53:07.357" v="10145" actId="1076"/>
        <pc:sldMkLst>
          <pc:docMk/>
          <pc:sldMk cId="182294552" sldId="268"/>
        </pc:sldMkLst>
        <pc:spChg chg="del">
          <ac:chgData name="Aaron Felton" userId="10c202b0-65e0-43d9-9f69-40e43fe2f36c" providerId="ADAL" clId="{0455F4FD-7178-41F5-823B-5F57510E4C46}" dt="2024-02-29T12:53:02.548" v="10143" actId="478"/>
          <ac:spMkLst>
            <pc:docMk/>
            <pc:sldMk cId="182294552" sldId="268"/>
            <ac:spMk id="2" creationId="{8ACDB7A3-5F3C-65E5-6572-121D7382CA97}"/>
          </ac:spMkLst>
        </pc:spChg>
        <pc:spChg chg="del mod">
          <ac:chgData name="Aaron Felton" userId="10c202b0-65e0-43d9-9f69-40e43fe2f36c" providerId="ADAL" clId="{0455F4FD-7178-41F5-823B-5F57510E4C46}" dt="2024-02-29T12:51:41.466" v="9985" actId="478"/>
          <ac:spMkLst>
            <pc:docMk/>
            <pc:sldMk cId="182294552" sldId="268"/>
            <ac:spMk id="3" creationId="{18E78F79-5631-49C7-E81F-8E6880BC00FA}"/>
          </ac:spMkLst>
        </pc:spChg>
        <pc:spChg chg="add mod">
          <ac:chgData name="Aaron Felton" userId="10c202b0-65e0-43d9-9f69-40e43fe2f36c" providerId="ADAL" clId="{0455F4FD-7178-41F5-823B-5F57510E4C46}" dt="2024-02-29T12:53:07.357" v="10145" actId="1076"/>
          <ac:spMkLst>
            <pc:docMk/>
            <pc:sldMk cId="182294552" sldId="268"/>
            <ac:spMk id="4" creationId="{2C200132-4B8D-1380-A658-0455C40A7AED}"/>
          </ac:spMkLst>
        </pc:spChg>
        <pc:spChg chg="add del mod">
          <ac:chgData name="Aaron Felton" userId="10c202b0-65e0-43d9-9f69-40e43fe2f36c" providerId="ADAL" clId="{0455F4FD-7178-41F5-823B-5F57510E4C46}" dt="2024-02-29T12:53:04.096" v="10144" actId="478"/>
          <ac:spMkLst>
            <pc:docMk/>
            <pc:sldMk cId="182294552" sldId="268"/>
            <ac:spMk id="6" creationId="{AF0C63AF-C073-A5AC-03AB-D331FFB689C4}"/>
          </ac:spMkLst>
        </pc:spChg>
      </pc:sldChg>
      <pc:sldChg chg="del">
        <pc:chgData name="Aaron Felton" userId="10c202b0-65e0-43d9-9f69-40e43fe2f36c" providerId="ADAL" clId="{0455F4FD-7178-41F5-823B-5F57510E4C46}" dt="2024-02-09T09:00:58.569" v="24" actId="2696"/>
        <pc:sldMkLst>
          <pc:docMk/>
          <pc:sldMk cId="2324730389" sldId="268"/>
        </pc:sldMkLst>
      </pc:sldChg>
      <pc:sldChg chg="add del">
        <pc:chgData name="Aaron Felton" userId="10c202b0-65e0-43d9-9f69-40e43fe2f36c" providerId="ADAL" clId="{0455F4FD-7178-41F5-823B-5F57510E4C46}" dt="2024-02-29T09:17:00.835" v="9880" actId="2696"/>
        <pc:sldMkLst>
          <pc:docMk/>
          <pc:sldMk cId="3794999157" sldId="268"/>
        </pc:sldMkLst>
      </pc:sldChg>
      <pc:sldChg chg="addSp delSp modSp add mod modTransition addAnim delAnim modAnim modNotesTx">
        <pc:chgData name="Aaron Felton" userId="10c202b0-65e0-43d9-9f69-40e43fe2f36c" providerId="ADAL" clId="{0455F4FD-7178-41F5-823B-5F57510E4C46}" dt="2024-03-06T16:41:44.989" v="13405" actId="20577"/>
        <pc:sldMkLst>
          <pc:docMk/>
          <pc:sldMk cId="464714124" sldId="269"/>
        </pc:sldMkLst>
        <pc:spChg chg="add mod">
          <ac:chgData name="Aaron Felton" userId="10c202b0-65e0-43d9-9f69-40e43fe2f36c" providerId="ADAL" clId="{0455F4FD-7178-41F5-823B-5F57510E4C46}" dt="2024-03-06T15:38:23.787" v="10742" actId="1076"/>
          <ac:spMkLst>
            <pc:docMk/>
            <pc:sldMk cId="464714124" sldId="269"/>
            <ac:spMk id="5" creationId="{2AD5712C-5A72-0519-3D5E-D71A2EEB68F0}"/>
          </ac:spMkLst>
        </pc:spChg>
        <pc:spChg chg="mod">
          <ac:chgData name="Aaron Felton" userId="10c202b0-65e0-43d9-9f69-40e43fe2f36c" providerId="ADAL" clId="{0455F4FD-7178-41F5-823B-5F57510E4C46}" dt="2024-03-06T11:53:50.284" v="10739" actId="1076"/>
          <ac:spMkLst>
            <pc:docMk/>
            <pc:sldMk cId="464714124" sldId="269"/>
            <ac:spMk id="8" creationId="{FDA973BF-0FA2-591B-FD57-CB23D56BF911}"/>
          </ac:spMkLst>
        </pc:spChg>
        <pc:spChg chg="add del mod">
          <ac:chgData name="Aaron Felton" userId="10c202b0-65e0-43d9-9f69-40e43fe2f36c" providerId="ADAL" clId="{0455F4FD-7178-41F5-823B-5F57510E4C46}" dt="2024-03-06T11:53:50.876" v="10740" actId="1076"/>
          <ac:spMkLst>
            <pc:docMk/>
            <pc:sldMk cId="464714124" sldId="269"/>
            <ac:spMk id="9" creationId="{AAB7064B-57DB-A331-8C88-C76BBCA06B1E}"/>
          </ac:spMkLst>
        </pc:spChg>
        <pc:spChg chg="add del">
          <ac:chgData name="Aaron Felton" userId="10c202b0-65e0-43d9-9f69-40e43fe2f36c" providerId="ADAL" clId="{0455F4FD-7178-41F5-823B-5F57510E4C46}" dt="2024-03-06T11:51:20.215" v="10736" actId="478"/>
          <ac:spMkLst>
            <pc:docMk/>
            <pc:sldMk cId="464714124" sldId="269"/>
            <ac:spMk id="10" creationId="{325FAD2A-C6A4-0681-3AD7-EFC45EB05218}"/>
          </ac:spMkLst>
        </pc:spChg>
        <pc:spChg chg="add del mod">
          <ac:chgData name="Aaron Felton" userId="10c202b0-65e0-43d9-9f69-40e43fe2f36c" providerId="ADAL" clId="{0455F4FD-7178-41F5-823B-5F57510E4C46}" dt="2024-03-06T15:41:17.604" v="10774" actId="1076"/>
          <ac:spMkLst>
            <pc:docMk/>
            <pc:sldMk cId="464714124" sldId="269"/>
            <ac:spMk id="13" creationId="{CAF4BB8A-6916-A412-9EB3-E3F3A4CA938D}"/>
          </ac:spMkLst>
        </pc:spChg>
        <pc:spChg chg="add del mod">
          <ac:chgData name="Aaron Felton" userId="10c202b0-65e0-43d9-9f69-40e43fe2f36c" providerId="ADAL" clId="{0455F4FD-7178-41F5-823B-5F57510E4C46}" dt="2024-03-06T15:41:17.604" v="10774" actId="1076"/>
          <ac:spMkLst>
            <pc:docMk/>
            <pc:sldMk cId="464714124" sldId="269"/>
            <ac:spMk id="14" creationId="{22658104-8C0C-2AFE-C0E9-CA6B848BDA32}"/>
          </ac:spMkLst>
        </pc:spChg>
        <pc:spChg chg="add del">
          <ac:chgData name="Aaron Felton" userId="10c202b0-65e0-43d9-9f69-40e43fe2f36c" providerId="ADAL" clId="{0455F4FD-7178-41F5-823B-5F57510E4C46}" dt="2024-03-06T15:39:01.746" v="10757" actId="478"/>
          <ac:spMkLst>
            <pc:docMk/>
            <pc:sldMk cId="464714124" sldId="269"/>
            <ac:spMk id="15" creationId="{9F87B3F0-6ACC-DF5B-D471-5D5D97933920}"/>
          </ac:spMkLst>
        </pc:spChg>
        <pc:picChg chg="add mod ord">
          <ac:chgData name="Aaron Felton" userId="10c202b0-65e0-43d9-9f69-40e43fe2f36c" providerId="ADAL" clId="{0455F4FD-7178-41F5-823B-5F57510E4C46}" dt="2024-03-06T15:41:24.069" v="10775" actId="167"/>
          <ac:picMkLst>
            <pc:docMk/>
            <pc:sldMk cId="464714124" sldId="269"/>
            <ac:picMk id="3" creationId="{175E5F10-F7B1-37FD-D513-39D0B72B37AE}"/>
          </ac:picMkLst>
        </pc:picChg>
        <pc:picChg chg="del">
          <ac:chgData name="Aaron Felton" userId="10c202b0-65e0-43d9-9f69-40e43fe2f36c" providerId="ADAL" clId="{0455F4FD-7178-41F5-823B-5F57510E4C46}" dt="2024-03-06T11:51:11.657" v="10731" actId="478"/>
          <ac:picMkLst>
            <pc:docMk/>
            <pc:sldMk cId="464714124" sldId="269"/>
            <ac:picMk id="12" creationId="{587545B6-00B6-4B02-3378-D745F9238980}"/>
          </ac:picMkLst>
        </pc:picChg>
      </pc:sldChg>
      <pc:sldChg chg="del">
        <pc:chgData name="Aaron Felton" userId="10c202b0-65e0-43d9-9f69-40e43fe2f36c" providerId="ADAL" clId="{0455F4FD-7178-41F5-823B-5F57510E4C46}" dt="2024-02-09T09:00:58.569" v="24" actId="2696"/>
        <pc:sldMkLst>
          <pc:docMk/>
          <pc:sldMk cId="1305182425" sldId="269"/>
        </pc:sldMkLst>
      </pc:sldChg>
      <pc:sldChg chg="del">
        <pc:chgData name="Aaron Felton" userId="10c202b0-65e0-43d9-9f69-40e43fe2f36c" providerId="ADAL" clId="{0455F4FD-7178-41F5-823B-5F57510E4C46}" dt="2024-02-09T09:00:58.569" v="24" actId="2696"/>
        <pc:sldMkLst>
          <pc:docMk/>
          <pc:sldMk cId="887546196" sldId="270"/>
        </pc:sldMkLst>
      </pc:sldChg>
      <pc:sldChg chg="delSp modSp add mod delAnim modNotesTx">
        <pc:chgData name="Aaron Felton" userId="10c202b0-65e0-43d9-9f69-40e43fe2f36c" providerId="ADAL" clId="{0455F4FD-7178-41F5-823B-5F57510E4C46}" dt="2024-03-06T16:34:02.310" v="12366" actId="20577"/>
        <pc:sldMkLst>
          <pc:docMk/>
          <pc:sldMk cId="930890084" sldId="270"/>
        </pc:sldMkLst>
        <pc:spChg chg="del">
          <ac:chgData name="Aaron Felton" userId="10c202b0-65e0-43d9-9f69-40e43fe2f36c" providerId="ADAL" clId="{0455F4FD-7178-41F5-823B-5F57510E4C46}" dt="2024-03-06T16:28:13.216" v="11850" actId="478"/>
          <ac:spMkLst>
            <pc:docMk/>
            <pc:sldMk cId="930890084" sldId="270"/>
            <ac:spMk id="3" creationId="{C7C519FB-5270-853E-182D-5F4D1551E430}"/>
          </ac:spMkLst>
        </pc:spChg>
        <pc:graphicFrameChg chg="mod modGraphic">
          <ac:chgData name="Aaron Felton" userId="10c202b0-65e0-43d9-9f69-40e43fe2f36c" providerId="ADAL" clId="{0455F4FD-7178-41F5-823B-5F57510E4C46}" dt="2024-03-06T16:33:26.956" v="12270" actId="2165"/>
          <ac:graphicFrameMkLst>
            <pc:docMk/>
            <pc:sldMk cId="930890084" sldId="270"/>
            <ac:graphicFrameMk id="8" creationId="{C03C2F99-DD39-94BE-8117-AA16DC6FE2F2}"/>
          </ac:graphicFrameMkLst>
        </pc:graphicFrameChg>
      </pc:sldChg>
      <pc:sldChg chg="addSp delSp modSp new del mod ord">
        <pc:chgData name="Aaron Felton" userId="10c202b0-65e0-43d9-9f69-40e43fe2f36c" providerId="ADAL" clId="{0455F4FD-7178-41F5-823B-5F57510E4C46}" dt="2024-03-06T16:19:44.696" v="11131" actId="47"/>
        <pc:sldMkLst>
          <pc:docMk/>
          <pc:sldMk cId="1934947696" sldId="270"/>
        </pc:sldMkLst>
        <pc:spChg chg="del">
          <ac:chgData name="Aaron Felton" userId="10c202b0-65e0-43d9-9f69-40e43fe2f36c" providerId="ADAL" clId="{0455F4FD-7178-41F5-823B-5F57510E4C46}" dt="2024-03-06T16:01:46.525" v="11018" actId="478"/>
          <ac:spMkLst>
            <pc:docMk/>
            <pc:sldMk cId="1934947696" sldId="270"/>
            <ac:spMk id="2" creationId="{AED8A6C2-79BB-74E7-6908-226EBAC79BFD}"/>
          </ac:spMkLst>
        </pc:spChg>
        <pc:spChg chg="del">
          <ac:chgData name="Aaron Felton" userId="10c202b0-65e0-43d9-9f69-40e43fe2f36c" providerId="ADAL" clId="{0455F4FD-7178-41F5-823B-5F57510E4C46}" dt="2024-03-06T16:01:46.015" v="11017" actId="478"/>
          <ac:spMkLst>
            <pc:docMk/>
            <pc:sldMk cId="1934947696" sldId="270"/>
            <ac:spMk id="3" creationId="{B49A3B87-B1C1-0D01-56EE-9EFBAA237445}"/>
          </ac:spMkLst>
        </pc:spChg>
        <pc:picChg chg="add del mod">
          <ac:chgData name="Aaron Felton" userId="10c202b0-65e0-43d9-9f69-40e43fe2f36c" providerId="ADAL" clId="{0455F4FD-7178-41F5-823B-5F57510E4C46}" dt="2024-03-06T16:16:09.116" v="11092" actId="21"/>
          <ac:picMkLst>
            <pc:docMk/>
            <pc:sldMk cId="1934947696" sldId="270"/>
            <ac:picMk id="5" creationId="{A4563088-30BF-1454-73BA-31F61C673C54}"/>
          </ac:picMkLst>
        </pc:picChg>
        <pc:picChg chg="add del mod">
          <ac:chgData name="Aaron Felton" userId="10c202b0-65e0-43d9-9f69-40e43fe2f36c" providerId="ADAL" clId="{0455F4FD-7178-41F5-823B-5F57510E4C46}" dt="2024-03-06T16:16:09.116" v="11092" actId="21"/>
          <ac:picMkLst>
            <pc:docMk/>
            <pc:sldMk cId="1934947696" sldId="270"/>
            <ac:picMk id="7" creationId="{89C5918A-D9C5-CC95-39D3-75CD3622C0A7}"/>
          </ac:picMkLst>
        </pc:picChg>
      </pc:sldChg>
      <pc:sldChg chg="delSp new del mod">
        <pc:chgData name="Aaron Felton" userId="10c202b0-65e0-43d9-9f69-40e43fe2f36c" providerId="ADAL" clId="{0455F4FD-7178-41F5-823B-5F57510E4C46}" dt="2024-03-06T16:19:33.781" v="11130" actId="47"/>
        <pc:sldMkLst>
          <pc:docMk/>
          <pc:sldMk cId="2610874191" sldId="271"/>
        </pc:sldMkLst>
        <pc:spChg chg="del">
          <ac:chgData name="Aaron Felton" userId="10c202b0-65e0-43d9-9f69-40e43fe2f36c" providerId="ADAL" clId="{0455F4FD-7178-41F5-823B-5F57510E4C46}" dt="2024-03-06T16:19:31.650" v="11129" actId="478"/>
          <ac:spMkLst>
            <pc:docMk/>
            <pc:sldMk cId="2610874191" sldId="271"/>
            <ac:spMk id="2" creationId="{1AEAEEE5-2B3C-CE8C-50D9-20B29445F0EB}"/>
          </ac:spMkLst>
        </pc:spChg>
        <pc:spChg chg="del">
          <ac:chgData name="Aaron Felton" userId="10c202b0-65e0-43d9-9f69-40e43fe2f36c" providerId="ADAL" clId="{0455F4FD-7178-41F5-823B-5F57510E4C46}" dt="2024-03-06T16:19:31.650" v="11129" actId="478"/>
          <ac:spMkLst>
            <pc:docMk/>
            <pc:sldMk cId="2610874191" sldId="271"/>
            <ac:spMk id="3" creationId="{733726BB-BF72-FE69-5723-E57F193B2066}"/>
          </ac:spMkLst>
        </pc:spChg>
      </pc:sldChg>
      <pc:sldChg chg="delSp new del mod">
        <pc:chgData name="Aaron Felton" userId="10c202b0-65e0-43d9-9f69-40e43fe2f36c" providerId="ADAL" clId="{0455F4FD-7178-41F5-823B-5F57510E4C46}" dt="2024-03-06T16:19:27.136" v="11127" actId="47"/>
        <pc:sldMkLst>
          <pc:docMk/>
          <pc:sldMk cId="3316863308" sldId="271"/>
        </pc:sldMkLst>
        <pc:spChg chg="del">
          <ac:chgData name="Aaron Felton" userId="10c202b0-65e0-43d9-9f69-40e43fe2f36c" providerId="ADAL" clId="{0455F4FD-7178-41F5-823B-5F57510E4C46}" dt="2024-03-06T16:19:18.607" v="11126" actId="478"/>
          <ac:spMkLst>
            <pc:docMk/>
            <pc:sldMk cId="3316863308" sldId="271"/>
            <ac:spMk id="2" creationId="{8F11FCFB-3104-D7CA-0761-CAE742768543}"/>
          </ac:spMkLst>
        </pc:spChg>
        <pc:spChg chg="del">
          <ac:chgData name="Aaron Felton" userId="10c202b0-65e0-43d9-9f69-40e43fe2f36c" providerId="ADAL" clId="{0455F4FD-7178-41F5-823B-5F57510E4C46}" dt="2024-03-06T16:19:18.607" v="11126" actId="478"/>
          <ac:spMkLst>
            <pc:docMk/>
            <pc:sldMk cId="3316863308" sldId="271"/>
            <ac:spMk id="3" creationId="{80B22C97-D09B-C899-AC51-479D9EDC76AA}"/>
          </ac:spMkLst>
        </pc:spChg>
      </pc:sldChg>
      <pc:sldChg chg="del">
        <pc:chgData name="Aaron Felton" userId="10c202b0-65e0-43d9-9f69-40e43fe2f36c" providerId="ADAL" clId="{0455F4FD-7178-41F5-823B-5F57510E4C46}" dt="2024-02-09T09:00:58.569" v="24" actId="2696"/>
        <pc:sldMkLst>
          <pc:docMk/>
          <pc:sldMk cId="4054674803" sldId="271"/>
        </pc:sldMkLst>
      </pc:sldChg>
      <pc:sldChg chg="del">
        <pc:chgData name="Aaron Felton" userId="10c202b0-65e0-43d9-9f69-40e43fe2f36c" providerId="ADAL" clId="{0455F4FD-7178-41F5-823B-5F57510E4C46}" dt="2024-02-09T09:00:58.569" v="24" actId="2696"/>
        <pc:sldMkLst>
          <pc:docMk/>
          <pc:sldMk cId="765374795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BE400-24DF-47C0-8C46-E06DFD70AB37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562AD-605B-466E-BE9B-3CD6934E9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05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562AD-605B-466E-BE9B-3CD6934E9E0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655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 my name is Aaron, this is my co-pilot Rae.</a:t>
            </a:r>
          </a:p>
          <a:p>
            <a:endParaRPr lang="en-GB" dirty="0"/>
          </a:p>
          <a:p>
            <a:r>
              <a:rPr lang="en-GB" dirty="0"/>
              <a:t>We’re from Red Olive. “A data services consultancy that is focused on being able extract and maximise the benefit of the most valuable asset any business owns – their data.“</a:t>
            </a:r>
          </a:p>
          <a:p>
            <a:endParaRPr lang="en-GB" dirty="0"/>
          </a:p>
          <a:p>
            <a:r>
              <a:rPr lang="en-GB" dirty="0"/>
              <a:t>In this introductory session I hope to demystify some of the overlap between Power BI and Report Builder, and to help you know when one should be used over the other.  </a:t>
            </a:r>
          </a:p>
          <a:p>
            <a:r>
              <a:rPr lang="en-GB" dirty="0"/>
              <a:t>We’ll look at what pagination is, how we can leverage it to do some interesting things, and we’ll have a short demonstration on how to paginate.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083CA-64FD-4AEE-805E-5116BEAECDB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090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03FB1-523D-924B-4D4A-4035AD276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315700-80F8-39B9-F2BC-0DFF8C3F37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A48798-330B-3603-43FE-BD9BA255F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i="0" dirty="0">
                <a:solidFill>
                  <a:srgbClr val="111111"/>
                </a:solidFill>
                <a:effectLst/>
                <a:latin typeface="-apple-system"/>
              </a:rPr>
              <a:t>Report builder is a tool.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0" dirty="0">
                <a:solidFill>
                  <a:srgbClr val="111111"/>
                </a:solidFill>
                <a:effectLst/>
                <a:latin typeface="-apple-system"/>
              </a:rPr>
              <a:t>And like the other tools in our lives, we decide when it’s appropriate to use them.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i="0" dirty="0">
                <a:solidFill>
                  <a:srgbClr val="111111"/>
                </a:solidFill>
                <a:effectLst/>
                <a:latin typeface="-apple-system"/>
              </a:rPr>
              <a:t>For me, I’ve had to continually reassess the tool and how it fits in with everything else I used.    However I wont lie.. I loved using the early versions Report Builder..  for everything </a:t>
            </a:r>
            <a:r>
              <a:rPr lang="en-US" i="0" dirty="0">
                <a:solidFill>
                  <a:srgbClr val="111111"/>
                </a:solidFill>
                <a:effectLst/>
                <a:latin typeface="-apple-system"/>
                <a:sym typeface="Wingdings" panose="05000000000000000000" pitchFamily="2" charset="2"/>
              </a:rPr>
              <a:t></a:t>
            </a:r>
            <a:endParaRPr lang="en-US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i="0" dirty="0">
                <a:solidFill>
                  <a:srgbClr val="111111"/>
                </a:solidFill>
                <a:effectLst/>
                <a:latin typeface="-apple-system"/>
              </a:rPr>
              <a:t>- I was using it create automated alerts through data-driven subscriptions.   I was using it to create wallboards with scrolling informative tikker tapes,  I even created building schematics - overlayed heating system outputs…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i="0" dirty="0">
                <a:solidFill>
                  <a:srgbClr val="111111"/>
                </a:solidFill>
                <a:effectLst/>
                <a:latin typeface="-apple-system"/>
              </a:rPr>
              <a:t>Hindsight is a wonderful thing!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BB1D7-0C3E-B7E4-589B-8AFC7DDF5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562AD-605B-466E-BE9B-3CD6934E9E0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24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11111"/>
                </a:solidFill>
                <a:effectLst/>
                <a:latin typeface="-apple-system"/>
              </a:rPr>
              <a:t>Such as cross highlighting and cross filtering, expanding and pinning visuals…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11111"/>
                </a:solidFill>
                <a:effectLst/>
                <a:latin typeface="-apple-system"/>
              </a:rPr>
              <a:t>It has a few good options for visualization, but not the range of options that Power BI offer.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11111"/>
                </a:solidFill>
                <a:effectLst/>
                <a:latin typeface="-apple-system"/>
              </a:rPr>
              <a:t>It just isn’t as intuitive for a beginner… but there is less to learn so it’s probably easier to master.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i="0" dirty="0">
                <a:solidFill>
                  <a:srgbClr val="111111"/>
                </a:solidFill>
                <a:effectLst/>
                <a:latin typeface="-apple-system"/>
              </a:rPr>
              <a:t>So, why?  Remember.. it’s always been optimized for printing and generation of PDFs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562AD-605B-466E-BE9B-3CD6934E9E0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779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3B76B-AEEF-6C7A-84B9-24459C2B6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DB053B-135E-6E49-AA46-1A0D7C99D2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06C5EB-FCA7-7BBE-FF4A-F3E77954F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i="0" dirty="0">
                <a:solidFill>
                  <a:srgbClr val="111111"/>
                </a:solidFill>
                <a:effectLst/>
                <a:latin typeface="-apple-system"/>
              </a:rPr>
              <a:t>it comes with a high degree of control over page layout and formatting. 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i="0" dirty="0">
                <a:solidFill>
                  <a:srgbClr val="111111"/>
                </a:solidFill>
                <a:effectLst/>
                <a:latin typeface="-apple-system"/>
              </a:rPr>
              <a:t>-  You can dynamically control almost everything, borders, colors, text sizes, fonts.  Everything can be visibly turned on or off... Dynamic column widths, table layouts and so much more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i="0" dirty="0">
                <a:solidFill>
                  <a:srgbClr val="111111"/>
                </a:solidFill>
                <a:effectLst/>
                <a:latin typeface="-apple-system"/>
              </a:rPr>
              <a:t>And.. it’s able to export more data, and gives you more control over what is exported.   Power BI has some limitations and can be somewhat inflexible.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i="0" dirty="0">
                <a:solidFill>
                  <a:srgbClr val="111111"/>
                </a:solidFill>
                <a:effectLst/>
                <a:latin typeface="-apple-system"/>
              </a:rPr>
              <a:t>Most importantly, it’s ability to do all of this and ‘Paginate’ our data, is what sets it apart from Power BI.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3A212-9809-60CA-EB20-B3FE401630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562AD-605B-466E-BE9B-3CD6934E9E0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16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Conceptionally, it’s very simple.</a:t>
            </a:r>
          </a:p>
          <a:p>
            <a:endParaRPr lang="en-GB" dirty="0"/>
          </a:p>
          <a:p>
            <a:r>
              <a:rPr lang="en-GB" dirty="0"/>
              <a:t>Pagination is where we take a table of data and identify a row group, then iteratively convert all the rows within that group into pages.</a:t>
            </a:r>
          </a:p>
          <a:p>
            <a:endParaRPr lang="en-GB" dirty="0"/>
          </a:p>
          <a:p>
            <a:r>
              <a:rPr lang="en-GB" dirty="0"/>
              <a:t>The rows within the grouped data, can then be </a:t>
            </a:r>
            <a:r>
              <a:rPr lang="en-GB" dirty="0" err="1"/>
              <a:t>layed</a:t>
            </a:r>
            <a:r>
              <a:rPr lang="en-GB" dirty="0"/>
              <a:t> out on a page as suits our needs.</a:t>
            </a:r>
          </a:p>
          <a:p>
            <a:endParaRPr lang="en-GB" dirty="0"/>
          </a:p>
          <a:p>
            <a:r>
              <a:rPr lang="en-GB" dirty="0"/>
              <a:t>Report builder can use this feature to visualise data in a variety of different ways.</a:t>
            </a:r>
          </a:p>
          <a:p>
            <a:r>
              <a:rPr lang="en-GB" dirty="0"/>
              <a:t>- For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562AD-605B-466E-BE9B-3CD6934E9E0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901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can be used to dynamically create and name tabs in Excel, and all of the rows within that group can be templated into a worksheet.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562AD-605B-466E-BE9B-3CD6934E9E0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926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B34BC-796E-8D2F-AE2B-6815CDBFA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C56F54-80ED-880D-16AA-FF4BACDDFC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24BB2E-F5D5-C129-9C7E-C81E6557D3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even take a sub-group from our data, and generate multiple tables on a page, one for each iteration.</a:t>
            </a:r>
          </a:p>
          <a:p>
            <a:endParaRPr lang="en-GB" dirty="0"/>
          </a:p>
          <a:p>
            <a:r>
              <a:rPr lang="en-GB" dirty="0"/>
              <a:t>Sort of like…  pagination within pagination.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E5EF3-3F38-BF4C-6B8F-3B6CDA1AC7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562AD-605B-466E-BE9B-3CD6934E9E0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387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- 1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It’s critical, that we understand our consumer and our requirements before choosing a tool like Report Builder.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- Be careful that you understand </a:t>
            </a:r>
            <a:r>
              <a:rPr lang="en-GB"/>
              <a:t>that you’re trade </a:t>
            </a:r>
            <a:r>
              <a:rPr lang="en-GB" dirty="0"/>
              <a:t>those interactive features of Power BI that enhance our users analytical experience, for a strict, conformed data output that may not always allow for exploration to gain new insights..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- 2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Data grid layouts in Report Builder can expand and overflow across multiple pages in a controlled manner.  Unlike Power BI reports, which provide scroll bars for out-of-view data, pagination ensures that all content is visible when exported.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- This can even extend to automatically overflowing sets of records within a table, to a new page or tab.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- 3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While you can technically use these features to produce highly formatted Excel reports, it’s typically used to produce PDFs such as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lvl="1"/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562AD-605B-466E-BE9B-3CD6934E9E0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41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frame with cartoon characters&#10;&#10;Description automatically generated">
            <a:extLst>
              <a:ext uri="{FF2B5EF4-FFF2-40B4-BE49-F238E27FC236}">
                <a16:creationId xmlns:a16="http://schemas.microsoft.com/office/drawing/2014/main" id="{D9E760CC-CFDD-0CF7-CE51-B9598C21F3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03C3B6-8566-66EF-73C7-3F6966B963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002444"/>
            <a:ext cx="9144000" cy="1522152"/>
          </a:xfrm>
        </p:spPr>
        <p:txBody>
          <a:bodyPr anchor="ctr">
            <a:normAutofit/>
          </a:bodyPr>
          <a:lstStyle>
            <a:lvl1pPr algn="ctr">
              <a:defRPr sz="8000" b="1">
                <a:solidFill>
                  <a:srgbClr val="19083B"/>
                </a:solidFill>
                <a:latin typeface="Congenial" panose="020F0502020204030204" pitchFamily="2" charset="0"/>
              </a:defRPr>
            </a:lvl1pPr>
          </a:lstStyle>
          <a:p>
            <a:r>
              <a:rPr lang="en-US" dirty="0"/>
              <a:t>Session Title!</a:t>
            </a:r>
            <a:endParaRPr lang="en-GB" dirty="0"/>
          </a:p>
        </p:txBody>
      </p:sp>
      <p:pic>
        <p:nvPicPr>
          <p:cNvPr id="12" name="Picture 11" descr="A black and orange text&#10;&#10;Description automatically generated">
            <a:extLst>
              <a:ext uri="{FF2B5EF4-FFF2-40B4-BE49-F238E27FC236}">
                <a16:creationId xmlns:a16="http://schemas.microsoft.com/office/drawing/2014/main" id="{049790D6-B249-E184-D8FA-7FBC22CA55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59AD991-F09F-FA8D-E768-B2146623F1A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232958" y="3754955"/>
            <a:ext cx="5726082" cy="55519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3840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 Name(s)</a:t>
            </a:r>
          </a:p>
        </p:txBody>
      </p:sp>
    </p:spTree>
    <p:extLst>
      <p:ext uri="{BB962C8B-B14F-4D97-AF65-F5344CB8AC3E}">
        <p14:creationId xmlns:p14="http://schemas.microsoft.com/office/powerpoint/2010/main" val="376472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970B-1B67-9721-81C7-E3316539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11B36-21DC-BC0B-EDD5-4B56C6642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891E8-4365-0E49-3F88-EAEE6969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63DA-4290-7BA3-CCE3-3653C1BC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D7842-287B-547F-C857-9A1FC33C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42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7CB774-2722-4BCF-259D-8D644F734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E8D62-840A-DC0B-643E-40BF99344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0C06C-3332-8EE5-05A0-93030DF2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3602C-C96F-BE1B-AE31-B05FE30C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083B6-2921-0457-FDFB-60AA2604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26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frame with a couple of people holding parachutes&#10;&#10;Description automatically generated">
            <a:extLst>
              <a:ext uri="{FF2B5EF4-FFF2-40B4-BE49-F238E27FC236}">
                <a16:creationId xmlns:a16="http://schemas.microsoft.com/office/drawing/2014/main" id="{F2A1CD88-3994-EA71-8A24-E6958FF496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F3F277-5255-58B5-6B17-D3FEB7732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2513" y="755823"/>
            <a:ext cx="7481364" cy="1325563"/>
          </a:xfrm>
        </p:spPr>
        <p:txBody>
          <a:bodyPr>
            <a:normAutofit/>
          </a:bodyPr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91D8-337E-853E-82A4-2912BCEE0FE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316623" y="2506662"/>
            <a:ext cx="7938330" cy="3082288"/>
          </a:xfrm>
        </p:spPr>
        <p:txBody>
          <a:bodyPr anchor="ctr"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rgbClr val="19083B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Bullet Point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</a:t>
            </a:r>
          </a:p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1562A-0789-F7A0-999A-8A89F7B0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6F5D9-60D3-C8EB-1FA0-5CC5CFE2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E33FE-BA52-B198-5CF1-8119E2ED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A black and orange text&#10;&#10;Description automatically generated">
            <a:extLst>
              <a:ext uri="{FF2B5EF4-FFF2-40B4-BE49-F238E27FC236}">
                <a16:creationId xmlns:a16="http://schemas.microsoft.com/office/drawing/2014/main" id="{B99C6A76-3918-9A96-A0FF-C2EA282199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3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artoon helicopter and a moon&#10;&#10;Description automatically generated">
            <a:extLst>
              <a:ext uri="{FF2B5EF4-FFF2-40B4-BE49-F238E27FC236}">
                <a16:creationId xmlns:a16="http://schemas.microsoft.com/office/drawing/2014/main" id="{03326393-5B17-4DF5-6101-0A62623233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FAAA47-563B-D68F-0D17-BC3761D8F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7981" y="1900931"/>
            <a:ext cx="8037830" cy="1208029"/>
          </a:xfrm>
        </p:spPr>
        <p:txBody>
          <a:bodyPr anchor="b"/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83A4D-25DB-E584-B925-FA085BB4465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7981" y="3266902"/>
            <a:ext cx="8037830" cy="2394066"/>
          </a:xfrm>
        </p:spPr>
        <p:txBody>
          <a:bodyPr/>
          <a:lstStyle>
            <a:lvl1pPr marL="0" indent="0">
              <a:buNone/>
              <a:defRPr sz="2400">
                <a:solidFill>
                  <a:srgbClr val="1908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Content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018B-8C3E-AA30-D743-8A88355B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C941D-7874-2E08-3BA2-6A22DD80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73035-DC61-8A96-107F-04521421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 descr="A black and orange text&#10;&#10;Description automatically generated">
            <a:extLst>
              <a:ext uri="{FF2B5EF4-FFF2-40B4-BE49-F238E27FC236}">
                <a16:creationId xmlns:a16="http://schemas.microsoft.com/office/drawing/2014/main" id="{1F5BB742-10E7-E129-E0E2-00790C7FF7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3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frame with clouds and a green object&#10;&#10;Description automatically generated">
            <a:extLst>
              <a:ext uri="{FF2B5EF4-FFF2-40B4-BE49-F238E27FC236}">
                <a16:creationId xmlns:a16="http://schemas.microsoft.com/office/drawing/2014/main" id="{12C8543D-225D-6001-F604-5BC2ACA72C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B46021-E79E-137F-3A3A-C23A007A35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2800" y="830637"/>
            <a:ext cx="7389264" cy="1325563"/>
          </a:xfrm>
        </p:spPr>
        <p:txBody>
          <a:bodyPr>
            <a:normAutofit/>
          </a:bodyPr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CA2D-3B37-8F9E-EFEB-FA1DD3AFF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0709" y="2410690"/>
            <a:ext cx="4049684" cy="3184381"/>
          </a:xfrm>
        </p:spPr>
        <p:txBody>
          <a:bodyPr/>
          <a:lstStyle>
            <a:lvl1pPr>
              <a:defRPr>
                <a:solidFill>
                  <a:srgbClr val="19083B"/>
                </a:solidFill>
              </a:defRPr>
            </a:lvl1pPr>
            <a:lvl2pPr>
              <a:defRPr>
                <a:solidFill>
                  <a:srgbClr val="19083B"/>
                </a:solidFill>
              </a:defRPr>
            </a:lvl2pPr>
            <a:lvl3pPr>
              <a:defRPr>
                <a:solidFill>
                  <a:srgbClr val="19083B"/>
                </a:solidFill>
              </a:defRPr>
            </a:lvl3pPr>
            <a:lvl4pPr>
              <a:defRPr>
                <a:solidFill>
                  <a:srgbClr val="19083B"/>
                </a:solidFill>
              </a:defRPr>
            </a:lvl4pPr>
            <a:lvl5pPr>
              <a:defRPr>
                <a:solidFill>
                  <a:srgbClr val="19083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4FB38-8DBE-ED26-9A2F-B07CE74FB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2600" y="2410689"/>
            <a:ext cx="4049684" cy="3184382"/>
          </a:xfrm>
        </p:spPr>
        <p:txBody>
          <a:bodyPr/>
          <a:lstStyle>
            <a:lvl1pPr>
              <a:defRPr>
                <a:solidFill>
                  <a:srgbClr val="19083B"/>
                </a:solidFill>
              </a:defRPr>
            </a:lvl1pPr>
            <a:lvl2pPr>
              <a:defRPr>
                <a:solidFill>
                  <a:srgbClr val="19083B"/>
                </a:solidFill>
              </a:defRPr>
            </a:lvl2pPr>
            <a:lvl3pPr>
              <a:defRPr>
                <a:solidFill>
                  <a:srgbClr val="19083B"/>
                </a:solidFill>
              </a:defRPr>
            </a:lvl3pPr>
            <a:lvl4pPr>
              <a:defRPr>
                <a:solidFill>
                  <a:srgbClr val="19083B"/>
                </a:solidFill>
              </a:defRPr>
            </a:lvl4pPr>
            <a:lvl5pPr>
              <a:defRPr>
                <a:solidFill>
                  <a:srgbClr val="19083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42115-D260-FCEA-178C-5DB10E64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B9A42-DF8A-9381-080F-D8619432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6983C-A583-A49B-C8B5-FFABAA0A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A black and orange text&#10;&#10;Description automatically generated">
            <a:extLst>
              <a:ext uri="{FF2B5EF4-FFF2-40B4-BE49-F238E27FC236}">
                <a16:creationId xmlns:a16="http://schemas.microsoft.com/office/drawing/2014/main" id="{B83450CE-3CC8-7DC2-FDA1-CE2918B903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6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border with clouds and a blue object&#10;&#10;Description automatically generated">
            <a:extLst>
              <a:ext uri="{FF2B5EF4-FFF2-40B4-BE49-F238E27FC236}">
                <a16:creationId xmlns:a16="http://schemas.microsoft.com/office/drawing/2014/main" id="{DA4C2832-368D-6DA4-3C17-74B3B49FDC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8B0548-48C0-51D5-05E0-A7811DBF3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668" y="938704"/>
            <a:ext cx="9933507" cy="1325563"/>
          </a:xfrm>
        </p:spPr>
        <p:txBody>
          <a:bodyPr>
            <a:normAutofit/>
          </a:bodyPr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8B8EB-5BD4-88B8-79B9-F1A53FA3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513FD-F207-7055-BA35-79BB21B7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1D69E-FF7D-0784-39C7-EC80B897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2BAFC9-0046-A48D-DCAB-F08408194B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427893" y="2576945"/>
            <a:ext cx="6383598" cy="2967644"/>
          </a:xfrm>
        </p:spPr>
        <p:txBody>
          <a:bodyPr/>
          <a:lstStyle>
            <a:lvl1pPr marL="0" indent="0">
              <a:buNone/>
              <a:defRPr sz="2400">
                <a:solidFill>
                  <a:srgbClr val="1908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Content here</a:t>
            </a:r>
          </a:p>
        </p:txBody>
      </p:sp>
      <p:pic>
        <p:nvPicPr>
          <p:cNvPr id="14" name="Picture 13" descr="A black and orange text&#10;&#10;Description automatically generated">
            <a:extLst>
              <a:ext uri="{FF2B5EF4-FFF2-40B4-BE49-F238E27FC236}">
                <a16:creationId xmlns:a16="http://schemas.microsoft.com/office/drawing/2014/main" id="{142EB508-338C-6E7F-0B30-04675EBFFE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1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white rectangle with clouds&#10;&#10;Description automatically generated">
            <a:extLst>
              <a:ext uri="{FF2B5EF4-FFF2-40B4-BE49-F238E27FC236}">
                <a16:creationId xmlns:a16="http://schemas.microsoft.com/office/drawing/2014/main" id="{78F022E2-8379-7983-8357-46A4593814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D76598-1B1A-7391-561D-9A0DE3F001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2644" y="905452"/>
            <a:ext cx="9793778" cy="1325563"/>
          </a:xfrm>
        </p:spPr>
        <p:txBody>
          <a:bodyPr/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 dirty="0"/>
              <a:t>Title slide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C2138-C2FF-2E26-EB68-474A5D56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B8FEE-A0AF-8730-356C-7DE17A87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BECC6-BC1E-0519-1F2F-1FE08A57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5EE1671-594A-4F6A-5D28-22AB43E01F5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2644" y="2474796"/>
            <a:ext cx="9793778" cy="3169545"/>
          </a:xfrm>
        </p:spPr>
        <p:txBody>
          <a:bodyPr/>
          <a:lstStyle>
            <a:lvl1pPr marL="0" indent="0">
              <a:buNone/>
              <a:defRPr sz="2400">
                <a:solidFill>
                  <a:srgbClr val="1908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Content here</a:t>
            </a:r>
          </a:p>
        </p:txBody>
      </p:sp>
      <p:pic>
        <p:nvPicPr>
          <p:cNvPr id="9" name="Picture 8" descr="A black and orange text&#10;&#10;Description automatically generated">
            <a:extLst>
              <a:ext uri="{FF2B5EF4-FFF2-40B4-BE49-F238E27FC236}">
                <a16:creationId xmlns:a16="http://schemas.microsoft.com/office/drawing/2014/main" id="{B92EF478-0542-2B5B-838B-7F630640D6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9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D764A-C0EA-BE5C-D2C1-A345A0DE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B9E98-FC00-73AD-C0B3-5A3EBB07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0CF7B-A84E-B54A-1643-EA967951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59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C212-E20E-4F3B-AB9B-2939BEE9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F1FF2-36AD-57F7-DB46-E08DCCBE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BAABF-EDA9-7566-AFC3-CF4A6B41D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1614F-E7FC-D89C-1095-DF93313D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6D257-F61B-123B-83C5-D0D5A92B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B5D72-5379-EFE6-1D9E-02C28471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50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4040-8781-8D96-C116-BD10C46F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13DAD2-CD3B-1E59-AB32-ACF6FB10E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7F613-482A-00A5-35E2-AF1884D33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01AE5-5399-FB6F-1879-7D74FA56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987ED-19EE-CA99-4DB2-11E19CD3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99F7F-FA40-2698-60BC-9FBBB491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33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1AFEE-2A42-A69D-978B-742FDEA8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7AE8-6768-A874-853C-25F5D8815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6AF67-3197-BB8A-3B29-1F9C18551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E9B71-A489-4F60-B00B-1C8D688AA8A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59365-4A18-1D0D-DBC6-3ADE9EECE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D6AD6-9249-9788-BCA9-4C57E993D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77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logowik.com/microsoft-powerpoint-vector-logo-4501.html" TargetMode="External"/><Relationship Id="rId13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2.jpg"/><Relationship Id="rId12" Type="http://schemas.openxmlformats.org/officeDocument/2006/relationships/hyperlink" Target="http://freeiconshop.com/icon/csv-file-icon-outlin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File:PDF_file_icon.svg" TargetMode="Externa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7.svg"/><Relationship Id="rId10" Type="http://schemas.openxmlformats.org/officeDocument/2006/relationships/hyperlink" Target="https://1000logos.net/microsoft-word-logo/" TargetMode="External"/><Relationship Id="rId4" Type="http://schemas.openxmlformats.org/officeDocument/2006/relationships/hyperlink" Target="https://es.vikidia.org/wiki/Microsoft_Office" TargetMode="External"/><Relationship Id="rId9" Type="http://schemas.openxmlformats.org/officeDocument/2006/relationships/image" Target="../media/image13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4700-34CE-937A-3E61-92BFA8ACD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73738"/>
            <a:ext cx="9144000" cy="1522152"/>
          </a:xfrm>
        </p:spPr>
        <p:txBody>
          <a:bodyPr>
            <a:noAutofit/>
          </a:bodyPr>
          <a:lstStyle/>
          <a:p>
            <a:r>
              <a:rPr lang="en-GB" sz="4800" dirty="0"/>
              <a:t>Pagination Made Easy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442D2-27C0-AE2F-7D73-FBE463923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Aaron Felton &amp; Rae Ellingham</a:t>
            </a:r>
          </a:p>
        </p:txBody>
      </p:sp>
    </p:spTree>
    <p:extLst>
      <p:ext uri="{BB962C8B-B14F-4D97-AF65-F5344CB8AC3E}">
        <p14:creationId xmlns:p14="http://schemas.microsoft.com/office/powerpoint/2010/main" val="4189479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F72B-E41F-1927-F97F-6E4F1A7D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492" y="768051"/>
            <a:ext cx="9793778" cy="672336"/>
          </a:xfrm>
        </p:spPr>
        <p:txBody>
          <a:bodyPr>
            <a:noAutofit/>
          </a:bodyPr>
          <a:lstStyle/>
          <a:p>
            <a:r>
              <a:rPr lang="en-GB" sz="4800" dirty="0"/>
              <a:t>Demo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F19FA-72FD-AD29-27D3-51E437982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492" y="1536010"/>
            <a:ext cx="9793778" cy="3970929"/>
          </a:xfrm>
        </p:spPr>
        <p:txBody>
          <a:bodyPr/>
          <a:lstStyle/>
          <a:p>
            <a:r>
              <a:rPr lang="en-GB" dirty="0"/>
              <a:t>In this demo I will show you how to:</a:t>
            </a:r>
          </a:p>
          <a:p>
            <a:r>
              <a:rPr lang="en-GB" dirty="0"/>
              <a:t>- Extract some DAX from Power BI</a:t>
            </a:r>
          </a:p>
          <a:p>
            <a:r>
              <a:rPr lang="en-GB" dirty="0"/>
              <a:t>- Create a dataset in Report Builder</a:t>
            </a:r>
          </a:p>
          <a:p>
            <a:r>
              <a:rPr lang="en-GB" dirty="0"/>
              <a:t>- Use row-groups to paginate</a:t>
            </a:r>
          </a:p>
        </p:txBody>
      </p:sp>
      <p:pic>
        <p:nvPicPr>
          <p:cNvPr id="7" name="Picture 6" descr="A cartoon of a person wearing goggles&#10;&#10;Description automatically generated">
            <a:extLst>
              <a:ext uri="{FF2B5EF4-FFF2-40B4-BE49-F238E27FC236}">
                <a16:creationId xmlns:a16="http://schemas.microsoft.com/office/drawing/2014/main" id="{2A58F155-7603-01CE-2255-FDD32B892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78" y="665608"/>
            <a:ext cx="3541846" cy="15495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563088-30BF-1454-73BA-31F61C673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272" y="2387644"/>
            <a:ext cx="4373458" cy="3804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C5918A-D9C5-CC95-39D3-75CD3622C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753" y="3521474"/>
            <a:ext cx="3362338" cy="30904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4A1D49-C782-9E5A-2FDE-7BF68D684A0F}"/>
              </a:ext>
            </a:extLst>
          </p:cNvPr>
          <p:cNvSpPr/>
          <p:nvPr/>
        </p:nvSpPr>
        <p:spPr>
          <a:xfrm>
            <a:off x="3958176" y="4653069"/>
            <a:ext cx="2057215" cy="413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D7340D-71D7-E4F8-DCD0-7F442CA48870}"/>
              </a:ext>
            </a:extLst>
          </p:cNvPr>
          <p:cNvSpPr/>
          <p:nvPr/>
        </p:nvSpPr>
        <p:spPr>
          <a:xfrm>
            <a:off x="8192178" y="4290018"/>
            <a:ext cx="2057215" cy="413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58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55009-9301-500B-434F-1A9AEF439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C200132-4B8D-1380-A658-0455C40A7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0037" y="1298449"/>
            <a:ext cx="6777067" cy="2798064"/>
          </a:xfrm>
        </p:spPr>
        <p:txBody>
          <a:bodyPr anchor="ctr">
            <a:normAutofit/>
          </a:bodyPr>
          <a:lstStyle/>
          <a:p>
            <a:pPr algn="ctr"/>
            <a:r>
              <a:rPr lang="en-GB" sz="6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22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89F2-A86F-D072-3872-05B293AE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1BA4E-ED9F-4A02-E38B-0EE305C51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866" y="2210595"/>
            <a:ext cx="7938330" cy="2629419"/>
          </a:xfrm>
        </p:spPr>
        <p:txBody>
          <a:bodyPr/>
          <a:lstStyle/>
          <a:p>
            <a:pPr indent="-5400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sz="4400" dirty="0"/>
              <a:t>Who are we?</a:t>
            </a:r>
          </a:p>
          <a:p>
            <a:pPr indent="-5400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sz="4400" dirty="0"/>
              <a:t>What are we talking about?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95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769D8-0389-3848-5B07-31E62758D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0E7A0A-3218-46DF-0439-EFDFDA218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55482" y="4838700"/>
            <a:ext cx="993321" cy="92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0137E-C9F2-CEAA-F1B8-1FE4CBED54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052784" y="4795483"/>
            <a:ext cx="754762" cy="927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A3AD51-F0BE-10A7-03A1-EDC643D213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375435" y="4838700"/>
            <a:ext cx="1350338" cy="10135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791A12-DACC-D823-9E45-A0272F7136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427181" y="4795483"/>
            <a:ext cx="1648177" cy="927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D64616-8EDC-8AED-E4EC-DEDE1D130B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981700" y="4781073"/>
            <a:ext cx="955919" cy="95591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4600EA3-F175-604D-562B-FCDD0E5800CA}"/>
              </a:ext>
            </a:extLst>
          </p:cNvPr>
          <p:cNvSpPr/>
          <p:nvPr/>
        </p:nvSpPr>
        <p:spPr>
          <a:xfrm>
            <a:off x="7106820" y="4469923"/>
            <a:ext cx="1926288" cy="59689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Dashboards / Wallboards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482A7C-B1C2-BED7-A611-61B4E4116336}"/>
              </a:ext>
            </a:extLst>
          </p:cNvPr>
          <p:cNvSpPr/>
          <p:nvPr/>
        </p:nvSpPr>
        <p:spPr>
          <a:xfrm>
            <a:off x="7110994" y="3796357"/>
            <a:ext cx="1926288" cy="59689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Schematics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01F965-8CE3-37F0-DCF6-ED0C443E9901}"/>
              </a:ext>
            </a:extLst>
          </p:cNvPr>
          <p:cNvSpPr/>
          <p:nvPr/>
        </p:nvSpPr>
        <p:spPr>
          <a:xfrm>
            <a:off x="7110994" y="3124489"/>
            <a:ext cx="1926288" cy="59689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Bespoke Presentations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64940-0DDB-0E9F-E8AA-D1DEC34A3D7E}"/>
              </a:ext>
            </a:extLst>
          </p:cNvPr>
          <p:cNvSpPr/>
          <p:nvPr/>
        </p:nvSpPr>
        <p:spPr>
          <a:xfrm>
            <a:off x="7110994" y="2452621"/>
            <a:ext cx="1926288" cy="59689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Automated alerts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BC0847-AA7C-D7B4-FE70-E78D172B7C19}"/>
              </a:ext>
            </a:extLst>
          </p:cNvPr>
          <p:cNvSpPr/>
          <p:nvPr/>
        </p:nvSpPr>
        <p:spPr>
          <a:xfrm>
            <a:off x="7110994" y="5140093"/>
            <a:ext cx="1926288" cy="59689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Data driven email bombs</a:t>
            </a:r>
          </a:p>
        </p:txBody>
      </p:sp>
      <p:pic>
        <p:nvPicPr>
          <p:cNvPr id="1026" name="Picture 2" descr="report builder&quot; Icon - Download for free – Iconduck">
            <a:extLst>
              <a:ext uri="{FF2B5EF4-FFF2-40B4-BE49-F238E27FC236}">
                <a16:creationId xmlns:a16="http://schemas.microsoft.com/office/drawing/2014/main" id="{3849D0CA-F811-278F-CCA7-E88858674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009" y="2452621"/>
            <a:ext cx="1500188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7BC334B-5F3F-0A7A-2440-949FC9EFEAE9}"/>
              </a:ext>
            </a:extLst>
          </p:cNvPr>
          <p:cNvSpPr/>
          <p:nvPr/>
        </p:nvSpPr>
        <p:spPr>
          <a:xfrm rot="20750107">
            <a:off x="7171945" y="1773191"/>
            <a:ext cx="981239" cy="4261086"/>
          </a:xfrm>
          <a:custGeom>
            <a:avLst/>
            <a:gdLst>
              <a:gd name="connsiteX0" fmla="*/ 0 w 275272"/>
              <a:gd name="connsiteY0" fmla="*/ 71438 h 495300"/>
              <a:gd name="connsiteX1" fmla="*/ 18097 w 275272"/>
              <a:gd name="connsiteY1" fmla="*/ 115252 h 495300"/>
              <a:gd name="connsiteX2" fmla="*/ 86678 w 275272"/>
              <a:gd name="connsiteY2" fmla="*/ 108585 h 495300"/>
              <a:gd name="connsiteX3" fmla="*/ 221933 w 275272"/>
              <a:gd name="connsiteY3" fmla="*/ 443865 h 495300"/>
              <a:gd name="connsiteX4" fmla="*/ 221933 w 275272"/>
              <a:gd name="connsiteY4" fmla="*/ 443865 h 495300"/>
              <a:gd name="connsiteX5" fmla="*/ 273368 w 275272"/>
              <a:gd name="connsiteY5" fmla="*/ 495300 h 495300"/>
              <a:gd name="connsiteX6" fmla="*/ 275273 w 275272"/>
              <a:gd name="connsiteY6" fmla="*/ 422910 h 495300"/>
              <a:gd name="connsiteX7" fmla="*/ 140018 w 275272"/>
              <a:gd name="connsiteY7" fmla="*/ 86677 h 495300"/>
              <a:gd name="connsiteX8" fmla="*/ 194310 w 275272"/>
              <a:gd name="connsiteY8" fmla="*/ 44768 h 495300"/>
              <a:gd name="connsiteX9" fmla="*/ 176213 w 275272"/>
              <a:gd name="connsiteY9" fmla="*/ 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5272" h="495300">
                <a:moveTo>
                  <a:pt x="0" y="71438"/>
                </a:moveTo>
                <a:lnTo>
                  <a:pt x="18097" y="115252"/>
                </a:lnTo>
                <a:lnTo>
                  <a:pt x="86678" y="108585"/>
                </a:lnTo>
                <a:lnTo>
                  <a:pt x="221933" y="443865"/>
                </a:lnTo>
                <a:lnTo>
                  <a:pt x="221933" y="443865"/>
                </a:lnTo>
                <a:lnTo>
                  <a:pt x="273368" y="495300"/>
                </a:lnTo>
                <a:lnTo>
                  <a:pt x="275273" y="422910"/>
                </a:lnTo>
                <a:lnTo>
                  <a:pt x="140018" y="86677"/>
                </a:lnTo>
                <a:lnTo>
                  <a:pt x="194310" y="44768"/>
                </a:lnTo>
                <a:lnTo>
                  <a:pt x="176213" y="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31" name="Graphic 30" descr="Hammer1 with solid fill">
            <a:extLst>
              <a:ext uri="{FF2B5EF4-FFF2-40B4-BE49-F238E27FC236}">
                <a16:creationId xmlns:a16="http://schemas.microsoft.com/office/drawing/2014/main" id="{74A67334-5AE8-D53A-437C-610799AB80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54964" y="1618589"/>
            <a:ext cx="2797340" cy="279734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6EBEEBF-79D6-351D-6EFC-2637CE34A8E6}"/>
              </a:ext>
            </a:extLst>
          </p:cNvPr>
          <p:cNvSpPr/>
          <p:nvPr/>
        </p:nvSpPr>
        <p:spPr>
          <a:xfrm>
            <a:off x="4990131" y="4565650"/>
            <a:ext cx="555308" cy="927100"/>
          </a:xfrm>
          <a:custGeom>
            <a:avLst/>
            <a:gdLst>
              <a:gd name="connsiteX0" fmla="*/ 0 w 275272"/>
              <a:gd name="connsiteY0" fmla="*/ 71438 h 495300"/>
              <a:gd name="connsiteX1" fmla="*/ 18097 w 275272"/>
              <a:gd name="connsiteY1" fmla="*/ 115252 h 495300"/>
              <a:gd name="connsiteX2" fmla="*/ 86678 w 275272"/>
              <a:gd name="connsiteY2" fmla="*/ 108585 h 495300"/>
              <a:gd name="connsiteX3" fmla="*/ 221933 w 275272"/>
              <a:gd name="connsiteY3" fmla="*/ 443865 h 495300"/>
              <a:gd name="connsiteX4" fmla="*/ 221933 w 275272"/>
              <a:gd name="connsiteY4" fmla="*/ 443865 h 495300"/>
              <a:gd name="connsiteX5" fmla="*/ 273368 w 275272"/>
              <a:gd name="connsiteY5" fmla="*/ 495300 h 495300"/>
              <a:gd name="connsiteX6" fmla="*/ 275273 w 275272"/>
              <a:gd name="connsiteY6" fmla="*/ 422910 h 495300"/>
              <a:gd name="connsiteX7" fmla="*/ 140018 w 275272"/>
              <a:gd name="connsiteY7" fmla="*/ 86677 h 495300"/>
              <a:gd name="connsiteX8" fmla="*/ 194310 w 275272"/>
              <a:gd name="connsiteY8" fmla="*/ 44768 h 495300"/>
              <a:gd name="connsiteX9" fmla="*/ 176213 w 275272"/>
              <a:gd name="connsiteY9" fmla="*/ 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5272" h="495300">
                <a:moveTo>
                  <a:pt x="0" y="71438"/>
                </a:moveTo>
                <a:lnTo>
                  <a:pt x="18097" y="115252"/>
                </a:lnTo>
                <a:lnTo>
                  <a:pt x="86678" y="108585"/>
                </a:lnTo>
                <a:lnTo>
                  <a:pt x="221933" y="443865"/>
                </a:lnTo>
                <a:lnTo>
                  <a:pt x="221933" y="443865"/>
                </a:lnTo>
                <a:lnTo>
                  <a:pt x="273368" y="495300"/>
                </a:lnTo>
                <a:lnTo>
                  <a:pt x="275273" y="422910"/>
                </a:lnTo>
                <a:lnTo>
                  <a:pt x="140018" y="86677"/>
                </a:lnTo>
                <a:lnTo>
                  <a:pt x="194310" y="44768"/>
                </a:lnTo>
                <a:lnTo>
                  <a:pt x="176213" y="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EA083AD-B2EB-CD15-B3EE-47822B53E4A6}"/>
              </a:ext>
            </a:extLst>
          </p:cNvPr>
          <p:cNvSpPr/>
          <p:nvPr/>
        </p:nvSpPr>
        <p:spPr>
          <a:xfrm>
            <a:off x="2679446" y="4709050"/>
            <a:ext cx="555308" cy="927100"/>
          </a:xfrm>
          <a:custGeom>
            <a:avLst/>
            <a:gdLst>
              <a:gd name="connsiteX0" fmla="*/ 0 w 275272"/>
              <a:gd name="connsiteY0" fmla="*/ 71438 h 495300"/>
              <a:gd name="connsiteX1" fmla="*/ 18097 w 275272"/>
              <a:gd name="connsiteY1" fmla="*/ 115252 h 495300"/>
              <a:gd name="connsiteX2" fmla="*/ 86678 w 275272"/>
              <a:gd name="connsiteY2" fmla="*/ 108585 h 495300"/>
              <a:gd name="connsiteX3" fmla="*/ 221933 w 275272"/>
              <a:gd name="connsiteY3" fmla="*/ 443865 h 495300"/>
              <a:gd name="connsiteX4" fmla="*/ 221933 w 275272"/>
              <a:gd name="connsiteY4" fmla="*/ 443865 h 495300"/>
              <a:gd name="connsiteX5" fmla="*/ 273368 w 275272"/>
              <a:gd name="connsiteY5" fmla="*/ 495300 h 495300"/>
              <a:gd name="connsiteX6" fmla="*/ 275273 w 275272"/>
              <a:gd name="connsiteY6" fmla="*/ 422910 h 495300"/>
              <a:gd name="connsiteX7" fmla="*/ 140018 w 275272"/>
              <a:gd name="connsiteY7" fmla="*/ 86677 h 495300"/>
              <a:gd name="connsiteX8" fmla="*/ 194310 w 275272"/>
              <a:gd name="connsiteY8" fmla="*/ 44768 h 495300"/>
              <a:gd name="connsiteX9" fmla="*/ 176213 w 275272"/>
              <a:gd name="connsiteY9" fmla="*/ 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5272" h="495300">
                <a:moveTo>
                  <a:pt x="0" y="71438"/>
                </a:moveTo>
                <a:lnTo>
                  <a:pt x="18097" y="115252"/>
                </a:lnTo>
                <a:lnTo>
                  <a:pt x="86678" y="108585"/>
                </a:lnTo>
                <a:lnTo>
                  <a:pt x="221933" y="443865"/>
                </a:lnTo>
                <a:lnTo>
                  <a:pt x="221933" y="443865"/>
                </a:lnTo>
                <a:lnTo>
                  <a:pt x="273368" y="495300"/>
                </a:lnTo>
                <a:lnTo>
                  <a:pt x="275273" y="422910"/>
                </a:lnTo>
                <a:lnTo>
                  <a:pt x="140018" y="86677"/>
                </a:lnTo>
                <a:lnTo>
                  <a:pt x="194310" y="44768"/>
                </a:lnTo>
                <a:lnTo>
                  <a:pt x="176213" y="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9D7BEEA-C763-3DEE-F0F2-DABD87BD7B51}"/>
              </a:ext>
            </a:extLst>
          </p:cNvPr>
          <p:cNvSpPr/>
          <p:nvPr/>
        </p:nvSpPr>
        <p:spPr>
          <a:xfrm>
            <a:off x="3877889" y="4709050"/>
            <a:ext cx="555308" cy="927100"/>
          </a:xfrm>
          <a:custGeom>
            <a:avLst/>
            <a:gdLst>
              <a:gd name="connsiteX0" fmla="*/ 0 w 275272"/>
              <a:gd name="connsiteY0" fmla="*/ 71438 h 495300"/>
              <a:gd name="connsiteX1" fmla="*/ 18097 w 275272"/>
              <a:gd name="connsiteY1" fmla="*/ 115252 h 495300"/>
              <a:gd name="connsiteX2" fmla="*/ 86678 w 275272"/>
              <a:gd name="connsiteY2" fmla="*/ 108585 h 495300"/>
              <a:gd name="connsiteX3" fmla="*/ 221933 w 275272"/>
              <a:gd name="connsiteY3" fmla="*/ 443865 h 495300"/>
              <a:gd name="connsiteX4" fmla="*/ 221933 w 275272"/>
              <a:gd name="connsiteY4" fmla="*/ 443865 h 495300"/>
              <a:gd name="connsiteX5" fmla="*/ 273368 w 275272"/>
              <a:gd name="connsiteY5" fmla="*/ 495300 h 495300"/>
              <a:gd name="connsiteX6" fmla="*/ 275273 w 275272"/>
              <a:gd name="connsiteY6" fmla="*/ 422910 h 495300"/>
              <a:gd name="connsiteX7" fmla="*/ 140018 w 275272"/>
              <a:gd name="connsiteY7" fmla="*/ 86677 h 495300"/>
              <a:gd name="connsiteX8" fmla="*/ 194310 w 275272"/>
              <a:gd name="connsiteY8" fmla="*/ 44768 h 495300"/>
              <a:gd name="connsiteX9" fmla="*/ 176213 w 275272"/>
              <a:gd name="connsiteY9" fmla="*/ 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5272" h="495300">
                <a:moveTo>
                  <a:pt x="0" y="71438"/>
                </a:moveTo>
                <a:lnTo>
                  <a:pt x="18097" y="115252"/>
                </a:lnTo>
                <a:lnTo>
                  <a:pt x="86678" y="108585"/>
                </a:lnTo>
                <a:lnTo>
                  <a:pt x="221933" y="443865"/>
                </a:lnTo>
                <a:lnTo>
                  <a:pt x="221933" y="443865"/>
                </a:lnTo>
                <a:lnTo>
                  <a:pt x="273368" y="495300"/>
                </a:lnTo>
                <a:lnTo>
                  <a:pt x="275273" y="422910"/>
                </a:lnTo>
                <a:lnTo>
                  <a:pt x="140018" y="86677"/>
                </a:lnTo>
                <a:lnTo>
                  <a:pt x="194310" y="44768"/>
                </a:lnTo>
                <a:lnTo>
                  <a:pt x="176213" y="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FF67333-47BF-5912-2438-39D26CDE9852}"/>
              </a:ext>
            </a:extLst>
          </p:cNvPr>
          <p:cNvSpPr/>
          <p:nvPr/>
        </p:nvSpPr>
        <p:spPr>
          <a:xfrm>
            <a:off x="1511502" y="4755672"/>
            <a:ext cx="555308" cy="927100"/>
          </a:xfrm>
          <a:custGeom>
            <a:avLst/>
            <a:gdLst>
              <a:gd name="connsiteX0" fmla="*/ 0 w 275272"/>
              <a:gd name="connsiteY0" fmla="*/ 71438 h 495300"/>
              <a:gd name="connsiteX1" fmla="*/ 18097 w 275272"/>
              <a:gd name="connsiteY1" fmla="*/ 115252 h 495300"/>
              <a:gd name="connsiteX2" fmla="*/ 86678 w 275272"/>
              <a:gd name="connsiteY2" fmla="*/ 108585 h 495300"/>
              <a:gd name="connsiteX3" fmla="*/ 221933 w 275272"/>
              <a:gd name="connsiteY3" fmla="*/ 443865 h 495300"/>
              <a:gd name="connsiteX4" fmla="*/ 221933 w 275272"/>
              <a:gd name="connsiteY4" fmla="*/ 443865 h 495300"/>
              <a:gd name="connsiteX5" fmla="*/ 273368 w 275272"/>
              <a:gd name="connsiteY5" fmla="*/ 495300 h 495300"/>
              <a:gd name="connsiteX6" fmla="*/ 275273 w 275272"/>
              <a:gd name="connsiteY6" fmla="*/ 422910 h 495300"/>
              <a:gd name="connsiteX7" fmla="*/ 140018 w 275272"/>
              <a:gd name="connsiteY7" fmla="*/ 86677 h 495300"/>
              <a:gd name="connsiteX8" fmla="*/ 194310 w 275272"/>
              <a:gd name="connsiteY8" fmla="*/ 44768 h 495300"/>
              <a:gd name="connsiteX9" fmla="*/ 176213 w 275272"/>
              <a:gd name="connsiteY9" fmla="*/ 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5272" h="495300">
                <a:moveTo>
                  <a:pt x="0" y="71438"/>
                </a:moveTo>
                <a:lnTo>
                  <a:pt x="18097" y="115252"/>
                </a:lnTo>
                <a:lnTo>
                  <a:pt x="86678" y="108585"/>
                </a:lnTo>
                <a:lnTo>
                  <a:pt x="221933" y="443865"/>
                </a:lnTo>
                <a:lnTo>
                  <a:pt x="221933" y="443865"/>
                </a:lnTo>
                <a:lnTo>
                  <a:pt x="273368" y="495300"/>
                </a:lnTo>
                <a:lnTo>
                  <a:pt x="275273" y="422910"/>
                </a:lnTo>
                <a:lnTo>
                  <a:pt x="140018" y="86677"/>
                </a:lnTo>
                <a:lnTo>
                  <a:pt x="194310" y="44768"/>
                </a:lnTo>
                <a:lnTo>
                  <a:pt x="176213" y="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FADA4CF-5C69-3072-1E9C-1459B359C3EE}"/>
              </a:ext>
            </a:extLst>
          </p:cNvPr>
          <p:cNvSpPr/>
          <p:nvPr/>
        </p:nvSpPr>
        <p:spPr>
          <a:xfrm>
            <a:off x="5983310" y="4511442"/>
            <a:ext cx="555308" cy="927100"/>
          </a:xfrm>
          <a:custGeom>
            <a:avLst/>
            <a:gdLst>
              <a:gd name="connsiteX0" fmla="*/ 0 w 275272"/>
              <a:gd name="connsiteY0" fmla="*/ 71438 h 495300"/>
              <a:gd name="connsiteX1" fmla="*/ 18097 w 275272"/>
              <a:gd name="connsiteY1" fmla="*/ 115252 h 495300"/>
              <a:gd name="connsiteX2" fmla="*/ 86678 w 275272"/>
              <a:gd name="connsiteY2" fmla="*/ 108585 h 495300"/>
              <a:gd name="connsiteX3" fmla="*/ 221933 w 275272"/>
              <a:gd name="connsiteY3" fmla="*/ 443865 h 495300"/>
              <a:gd name="connsiteX4" fmla="*/ 221933 w 275272"/>
              <a:gd name="connsiteY4" fmla="*/ 443865 h 495300"/>
              <a:gd name="connsiteX5" fmla="*/ 273368 w 275272"/>
              <a:gd name="connsiteY5" fmla="*/ 495300 h 495300"/>
              <a:gd name="connsiteX6" fmla="*/ 275273 w 275272"/>
              <a:gd name="connsiteY6" fmla="*/ 422910 h 495300"/>
              <a:gd name="connsiteX7" fmla="*/ 140018 w 275272"/>
              <a:gd name="connsiteY7" fmla="*/ 86677 h 495300"/>
              <a:gd name="connsiteX8" fmla="*/ 194310 w 275272"/>
              <a:gd name="connsiteY8" fmla="*/ 44768 h 495300"/>
              <a:gd name="connsiteX9" fmla="*/ 176213 w 275272"/>
              <a:gd name="connsiteY9" fmla="*/ 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5272" h="495300">
                <a:moveTo>
                  <a:pt x="0" y="71438"/>
                </a:moveTo>
                <a:lnTo>
                  <a:pt x="18097" y="115252"/>
                </a:lnTo>
                <a:lnTo>
                  <a:pt x="86678" y="108585"/>
                </a:lnTo>
                <a:lnTo>
                  <a:pt x="221933" y="443865"/>
                </a:lnTo>
                <a:lnTo>
                  <a:pt x="221933" y="443865"/>
                </a:lnTo>
                <a:lnTo>
                  <a:pt x="273368" y="495300"/>
                </a:lnTo>
                <a:lnTo>
                  <a:pt x="275273" y="422910"/>
                </a:lnTo>
                <a:lnTo>
                  <a:pt x="140018" y="86677"/>
                </a:lnTo>
                <a:lnTo>
                  <a:pt x="194310" y="44768"/>
                </a:lnTo>
                <a:lnTo>
                  <a:pt x="176213" y="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58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33" grpId="0" animBg="1"/>
      <p:bldP spid="38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FCE-AD2C-D750-01A7-6573539F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798" y="781875"/>
            <a:ext cx="7810502" cy="615125"/>
          </a:xfrm>
        </p:spPr>
        <p:txBody>
          <a:bodyPr>
            <a:noAutofit/>
          </a:bodyPr>
          <a:lstStyle/>
          <a:p>
            <a:r>
              <a:rPr lang="en-GB" sz="3200" dirty="0"/>
              <a:t>Why should you use Report Builder?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6EBADC32-605E-E4EA-A4CF-B6BC78688953}"/>
              </a:ext>
            </a:extLst>
          </p:cNvPr>
          <p:cNvSpPr txBox="1">
            <a:spLocks/>
          </p:cNvSpPr>
          <p:nvPr/>
        </p:nvSpPr>
        <p:spPr>
          <a:xfrm>
            <a:off x="1148405" y="2274851"/>
            <a:ext cx="8686969" cy="3791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9083B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 lacks interactive features….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 lacks the range of visuals available….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 just isn’t as intuitive… </a:t>
            </a:r>
            <a:r>
              <a:rPr lang="en-GB" sz="1600" i="1" dirty="0"/>
              <a:t>(subjective)</a:t>
            </a:r>
          </a:p>
          <a:p>
            <a:r>
              <a:rPr lang="en-GB" i="1" dirty="0"/>
              <a:t>So why are we using it? XD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601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E6D97-2940-E607-D4A1-D53071EB0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5A37-64DE-153C-D196-2A448C7D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798" y="781875"/>
            <a:ext cx="7810502" cy="615125"/>
          </a:xfrm>
        </p:spPr>
        <p:txBody>
          <a:bodyPr>
            <a:noAutofit/>
          </a:bodyPr>
          <a:lstStyle/>
          <a:p>
            <a:r>
              <a:rPr lang="en-GB" sz="3200" dirty="0"/>
              <a:t>Why should you use Report Builder?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03C2F99-DD39-94BE-8117-AA16DC6FE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729658"/>
              </p:ext>
            </p:extLst>
          </p:nvPr>
        </p:nvGraphicFramePr>
        <p:xfrm>
          <a:off x="1122647" y="1907248"/>
          <a:ext cx="8721861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076">
                  <a:extLst>
                    <a:ext uri="{9D8B030D-6E8A-4147-A177-3AD203B41FA5}">
                      <a16:colId xmlns:a16="http://schemas.microsoft.com/office/drawing/2014/main" val="1313852610"/>
                    </a:ext>
                  </a:extLst>
                </a:gridCol>
                <a:gridCol w="3733246">
                  <a:extLst>
                    <a:ext uri="{9D8B030D-6E8A-4147-A177-3AD203B41FA5}">
                      <a16:colId xmlns:a16="http://schemas.microsoft.com/office/drawing/2014/main" val="3913634474"/>
                    </a:ext>
                  </a:extLst>
                </a:gridCol>
                <a:gridCol w="3451539">
                  <a:extLst>
                    <a:ext uri="{9D8B030D-6E8A-4147-A177-3AD203B41FA5}">
                      <a16:colId xmlns:a16="http://schemas.microsoft.com/office/drawing/2014/main" val="2534197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en-GB" sz="18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Report Builder</a:t>
                      </a:r>
                      <a:endParaRPr lang="en-GB" sz="18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Power BI</a:t>
                      </a:r>
                      <a:endParaRPr lang="en-GB" sz="18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989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u="none" strike="noStrike" dirty="0">
                          <a:effectLst/>
                        </a:rPr>
                        <a:t>Purpose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</a:rPr>
                        <a:t>Creates paginated reports optimized for printing or generating PDFs.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</a:rPr>
                        <a:t>Provides more advanced reporting capabilities for creating interactive reports and dashboards.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52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u="none" strike="noStrike" dirty="0">
                          <a:effectLst/>
                        </a:rPr>
                        <a:t>Visual and interactivity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Basic visuals like tables, matrices and charts.  Lacks advanced visualisations and interactive features.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Vast library of visuals and advanced interactivity (droll-down, cross-filtering/highlighting).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035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u="none" strike="noStrike" dirty="0">
                          <a:effectLst/>
                        </a:rPr>
                        <a:t>Formatting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Highly customisable pixel-perfect page and visual formatting.  Optimised for printing and pagination.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A variety of theme-based formatting options for pages and visuals. Various customisations, but can be less flexible.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877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u="none" strike="noStrike" dirty="0">
                          <a:effectLst/>
                        </a:rPr>
                        <a:t>Ease of use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Less intuitive, can be confusing at first.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Easy to learn but difficult to master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83646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890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E6CD6-68FA-137E-4DBD-791CD31CE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227859A-F451-FC1F-4F80-38FBDE49B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657557"/>
              </p:ext>
            </p:extLst>
          </p:nvPr>
        </p:nvGraphicFramePr>
        <p:xfrm>
          <a:off x="1262570" y="2738039"/>
          <a:ext cx="4123470" cy="2882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397">
                  <a:extLst>
                    <a:ext uri="{9D8B030D-6E8A-4147-A177-3AD203B41FA5}">
                      <a16:colId xmlns:a16="http://schemas.microsoft.com/office/drawing/2014/main" val="1563677458"/>
                    </a:ext>
                  </a:extLst>
                </a:gridCol>
                <a:gridCol w="981307">
                  <a:extLst>
                    <a:ext uri="{9D8B030D-6E8A-4147-A177-3AD203B41FA5}">
                      <a16:colId xmlns:a16="http://schemas.microsoft.com/office/drawing/2014/main" val="803934181"/>
                    </a:ext>
                  </a:extLst>
                </a:gridCol>
                <a:gridCol w="747132">
                  <a:extLst>
                    <a:ext uri="{9D8B030D-6E8A-4147-A177-3AD203B41FA5}">
                      <a16:colId xmlns:a16="http://schemas.microsoft.com/office/drawing/2014/main" val="626134755"/>
                    </a:ext>
                  </a:extLst>
                </a:gridCol>
                <a:gridCol w="1226634">
                  <a:extLst>
                    <a:ext uri="{9D8B030D-6E8A-4147-A177-3AD203B41FA5}">
                      <a16:colId xmlns:a16="http://schemas.microsoft.com/office/drawing/2014/main" val="1897741131"/>
                    </a:ext>
                  </a:extLst>
                </a:gridCol>
              </a:tblGrid>
              <a:tr h="450342">
                <a:tc>
                  <a:txBody>
                    <a:bodyPr/>
                    <a:lstStyle/>
                    <a:p>
                      <a:r>
                        <a:rPr lang="en-GB" dirty="0"/>
                        <a:t>Bill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Bill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Bill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553956"/>
                  </a:ext>
                </a:extLst>
              </a:tr>
              <a:tr h="413297">
                <a:tc>
                  <a:txBody>
                    <a:bodyPr/>
                    <a:lstStyle/>
                    <a:p>
                      <a:r>
                        <a:rPr lang="en-GB" dirty="0"/>
                        <a:t>01/12/24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86.65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91817"/>
                  </a:ext>
                </a:extLst>
              </a:tr>
              <a:tr h="315239">
                <a:tc>
                  <a:txBody>
                    <a:bodyPr/>
                    <a:lstStyle/>
                    <a:p>
                      <a:r>
                        <a:rPr lang="en-GB" dirty="0"/>
                        <a:t>01/01/24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98.78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283252"/>
                  </a:ext>
                </a:extLst>
              </a:tr>
              <a:tr h="315239">
                <a:tc>
                  <a:txBody>
                    <a:bodyPr/>
                    <a:lstStyle/>
                    <a:p>
                      <a:r>
                        <a:rPr lang="en-GB" dirty="0"/>
                        <a:t>01/12/24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5051"/>
                  </a:ext>
                </a:extLst>
              </a:tr>
              <a:tr h="315239">
                <a:tc>
                  <a:txBody>
                    <a:bodyPr/>
                    <a:lstStyle/>
                    <a:p>
                      <a:r>
                        <a:rPr lang="en-GB" dirty="0"/>
                        <a:t>01/01/24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27019"/>
                  </a:ext>
                </a:extLst>
              </a:tr>
              <a:tr h="315239">
                <a:tc>
                  <a:txBody>
                    <a:bodyPr/>
                    <a:lstStyle/>
                    <a:p>
                      <a:r>
                        <a:rPr lang="en-GB" dirty="0"/>
                        <a:t>01/12/24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37.45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87058"/>
                  </a:ext>
                </a:extLst>
              </a:tr>
              <a:tr h="315239">
                <a:tc>
                  <a:txBody>
                    <a:bodyPr/>
                    <a:lstStyle/>
                    <a:p>
                      <a:r>
                        <a:rPr lang="en-GB" dirty="0"/>
                        <a:t>01/01/24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4579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4B2C84B-B53C-D1B8-0FD7-5677F72901AE}"/>
              </a:ext>
            </a:extLst>
          </p:cNvPr>
          <p:cNvSpPr/>
          <p:nvPr/>
        </p:nvSpPr>
        <p:spPr>
          <a:xfrm>
            <a:off x="4081346" y="2631689"/>
            <a:ext cx="1393903" cy="3126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AC62A28-1396-4B12-D166-AC5C136BBD6F}"/>
              </a:ext>
            </a:extLst>
          </p:cNvPr>
          <p:cNvSpPr/>
          <p:nvPr/>
        </p:nvSpPr>
        <p:spPr>
          <a:xfrm>
            <a:off x="4778297" y="3421196"/>
            <a:ext cx="390288" cy="706987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24613C8E-8E69-67B2-86A7-95E4A81BDFA0}"/>
              </a:ext>
            </a:extLst>
          </p:cNvPr>
          <p:cNvSpPr/>
          <p:nvPr/>
        </p:nvSpPr>
        <p:spPr>
          <a:xfrm>
            <a:off x="4778297" y="4154946"/>
            <a:ext cx="390288" cy="706987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8AF263E5-DD3D-46DD-D0A3-0FDD96B69DC3}"/>
              </a:ext>
            </a:extLst>
          </p:cNvPr>
          <p:cNvSpPr/>
          <p:nvPr/>
        </p:nvSpPr>
        <p:spPr>
          <a:xfrm>
            <a:off x="7274315" y="2447694"/>
            <a:ext cx="3311912" cy="3211552"/>
          </a:xfrm>
          <a:prstGeom prst="flowChartMultidocumen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17A3B6D-82B2-E17E-3385-616CB6218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161181"/>
              </p:ext>
            </p:extLst>
          </p:nvPr>
        </p:nvGraphicFramePr>
        <p:xfrm>
          <a:off x="7787271" y="3313911"/>
          <a:ext cx="1992350" cy="141221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22555">
                  <a:extLst>
                    <a:ext uri="{9D8B030D-6E8A-4147-A177-3AD203B41FA5}">
                      <a16:colId xmlns:a16="http://schemas.microsoft.com/office/drawing/2014/main" val="4231187835"/>
                    </a:ext>
                  </a:extLst>
                </a:gridCol>
                <a:gridCol w="869795">
                  <a:extLst>
                    <a:ext uri="{9D8B030D-6E8A-4147-A177-3AD203B41FA5}">
                      <a16:colId xmlns:a16="http://schemas.microsoft.com/office/drawing/2014/main" val="3375657307"/>
                    </a:ext>
                  </a:extLst>
                </a:gridCol>
              </a:tblGrid>
              <a:tr h="497812">
                <a:tc gridSpan="2">
                  <a:txBody>
                    <a:bodyPr/>
                    <a:lstStyle/>
                    <a:p>
                      <a:r>
                        <a:rPr lang="en-GB" sz="1400" b="0" dirty="0"/>
                        <a:t>Greetings </a:t>
                      </a:r>
                      <a:r>
                        <a:rPr lang="en-GB" sz="1400" b="1" dirty="0"/>
                        <a:t>Customer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059604"/>
                  </a:ext>
                </a:extLst>
              </a:tr>
              <a:tr h="24890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Here are your Bills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334269"/>
                  </a:ext>
                </a:extLst>
              </a:tr>
              <a:tr h="248906">
                <a:tc>
                  <a:txBody>
                    <a:bodyPr/>
                    <a:lstStyle/>
                    <a:p>
                      <a:r>
                        <a:rPr lang="en-GB" sz="1400" dirty="0"/>
                        <a:t>01/12/2024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86.68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263283"/>
                  </a:ext>
                </a:extLst>
              </a:tr>
              <a:tr h="248906">
                <a:tc>
                  <a:txBody>
                    <a:bodyPr/>
                    <a:lstStyle/>
                    <a:p>
                      <a:r>
                        <a:rPr lang="en-GB" sz="1400" dirty="0"/>
                        <a:t>01/01/2024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98.78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102775"/>
                  </a:ext>
                </a:extLst>
              </a:tr>
            </a:tbl>
          </a:graphicData>
        </a:graphic>
      </p:graphicFrame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E4198C1E-0A9F-9EDF-8A2C-09A59021AEDD}"/>
              </a:ext>
            </a:extLst>
          </p:cNvPr>
          <p:cNvSpPr/>
          <p:nvPr/>
        </p:nvSpPr>
        <p:spPr>
          <a:xfrm rot="21176342">
            <a:off x="5708080" y="1686262"/>
            <a:ext cx="2330090" cy="720685"/>
          </a:xfrm>
          <a:prstGeom prst="curvedDownArrow">
            <a:avLst>
              <a:gd name="adj1" fmla="val 50000"/>
              <a:gd name="adj2" fmla="val 66963"/>
              <a:gd name="adj3" fmla="val 330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BA62F7ED-462C-291D-4752-98488654E5EF}"/>
              </a:ext>
            </a:extLst>
          </p:cNvPr>
          <p:cNvSpPr/>
          <p:nvPr/>
        </p:nvSpPr>
        <p:spPr>
          <a:xfrm rot="21176342">
            <a:off x="5427857" y="1857927"/>
            <a:ext cx="2330090" cy="720685"/>
          </a:xfrm>
          <a:prstGeom prst="curvedDownArrow">
            <a:avLst>
              <a:gd name="adj1" fmla="val 50000"/>
              <a:gd name="adj2" fmla="val 71635"/>
              <a:gd name="adj3" fmla="val 330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7A5DB3EA-037F-AD45-BC63-D2B9816E478B}"/>
              </a:ext>
            </a:extLst>
          </p:cNvPr>
          <p:cNvSpPr/>
          <p:nvPr/>
        </p:nvSpPr>
        <p:spPr>
          <a:xfrm rot="21176342">
            <a:off x="5204044" y="2087352"/>
            <a:ext cx="2330090" cy="720685"/>
          </a:xfrm>
          <a:prstGeom prst="curvedDownArrow">
            <a:avLst>
              <a:gd name="adj1" fmla="val 50000"/>
              <a:gd name="adj2" fmla="val 71828"/>
              <a:gd name="adj3" fmla="val 330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BC297714-2CE0-7C35-C93D-46C2A4F704C5}"/>
              </a:ext>
            </a:extLst>
          </p:cNvPr>
          <p:cNvSpPr/>
          <p:nvPr/>
        </p:nvSpPr>
        <p:spPr>
          <a:xfrm>
            <a:off x="4778296" y="4916575"/>
            <a:ext cx="390288" cy="706987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CA194E9-0499-32FB-43C9-4E18375E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887" y="698880"/>
            <a:ext cx="5862918" cy="1046926"/>
          </a:xfrm>
        </p:spPr>
        <p:txBody>
          <a:bodyPr>
            <a:noAutofit/>
          </a:bodyPr>
          <a:lstStyle/>
          <a:p>
            <a:r>
              <a:rPr lang="en-GB" sz="4000" dirty="0"/>
              <a:t>What is Pagination?</a:t>
            </a:r>
          </a:p>
        </p:txBody>
      </p:sp>
    </p:spTree>
    <p:extLst>
      <p:ext uri="{BB962C8B-B14F-4D97-AF65-F5344CB8AC3E}">
        <p14:creationId xmlns:p14="http://schemas.microsoft.com/office/powerpoint/2010/main" val="241959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4D6896-3C1B-BED8-9906-34333F50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887" y="698880"/>
            <a:ext cx="5862918" cy="1046926"/>
          </a:xfrm>
        </p:spPr>
        <p:txBody>
          <a:bodyPr>
            <a:noAutofit/>
          </a:bodyPr>
          <a:lstStyle/>
          <a:p>
            <a:r>
              <a:rPr lang="en-GB" sz="4000" dirty="0"/>
              <a:t>What is Pagination?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3BA09B-5663-7325-BFDB-FAA414B18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90306"/>
              </p:ext>
            </p:extLst>
          </p:nvPr>
        </p:nvGraphicFramePr>
        <p:xfrm>
          <a:off x="989699" y="2061380"/>
          <a:ext cx="5862917" cy="3613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59">
                  <a:extLst>
                    <a:ext uri="{9D8B030D-6E8A-4147-A177-3AD203B41FA5}">
                      <a16:colId xmlns:a16="http://schemas.microsoft.com/office/drawing/2014/main" val="1563677458"/>
                    </a:ext>
                  </a:extLst>
                </a:gridCol>
                <a:gridCol w="953037">
                  <a:extLst>
                    <a:ext uri="{9D8B030D-6E8A-4147-A177-3AD203B41FA5}">
                      <a16:colId xmlns:a16="http://schemas.microsoft.com/office/drawing/2014/main" val="803934181"/>
                    </a:ext>
                  </a:extLst>
                </a:gridCol>
                <a:gridCol w="772732">
                  <a:extLst>
                    <a:ext uri="{9D8B030D-6E8A-4147-A177-3AD203B41FA5}">
                      <a16:colId xmlns:a16="http://schemas.microsoft.com/office/drawing/2014/main" val="626134755"/>
                    </a:ext>
                  </a:extLst>
                </a:gridCol>
                <a:gridCol w="1197735">
                  <a:extLst>
                    <a:ext uri="{9D8B030D-6E8A-4147-A177-3AD203B41FA5}">
                      <a16:colId xmlns:a16="http://schemas.microsoft.com/office/drawing/2014/main" val="1897741131"/>
                    </a:ext>
                  </a:extLst>
                </a:gridCol>
                <a:gridCol w="1861254">
                  <a:extLst>
                    <a:ext uri="{9D8B030D-6E8A-4147-A177-3AD203B41FA5}">
                      <a16:colId xmlns:a16="http://schemas.microsoft.com/office/drawing/2014/main" val="2126521856"/>
                    </a:ext>
                  </a:extLst>
                </a:gridCol>
              </a:tblGrid>
              <a:tr h="450342">
                <a:tc>
                  <a:txBody>
                    <a:bodyPr/>
                    <a:lstStyle/>
                    <a:p>
                      <a:r>
                        <a:rPr lang="en-GB" dirty="0"/>
                        <a:t>Bill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Bill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Bill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553956"/>
                  </a:ext>
                </a:extLst>
              </a:tr>
              <a:tr h="413297">
                <a:tc>
                  <a:txBody>
                    <a:bodyPr/>
                    <a:lstStyle/>
                    <a:p>
                      <a:r>
                        <a:rPr lang="en-GB" dirty="0"/>
                        <a:t>01/12/24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86.65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West Yorkshire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91817"/>
                  </a:ext>
                </a:extLst>
              </a:tr>
              <a:tr h="315239">
                <a:tc>
                  <a:txBody>
                    <a:bodyPr/>
                    <a:lstStyle/>
                    <a:p>
                      <a:r>
                        <a:rPr lang="en-GB" dirty="0"/>
                        <a:t>01/01/24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98.78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West Yorkshire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283252"/>
                  </a:ext>
                </a:extLst>
              </a:tr>
              <a:tr h="315239">
                <a:tc>
                  <a:txBody>
                    <a:bodyPr/>
                    <a:lstStyle/>
                    <a:p>
                      <a:r>
                        <a:rPr lang="en-GB" dirty="0"/>
                        <a:t>01/12/24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Norfolk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5051"/>
                  </a:ext>
                </a:extLst>
              </a:tr>
              <a:tr h="315239">
                <a:tc>
                  <a:txBody>
                    <a:bodyPr/>
                    <a:lstStyle/>
                    <a:p>
                      <a:r>
                        <a:rPr lang="en-GB" dirty="0"/>
                        <a:t>01/01/24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Norfolk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27019"/>
                  </a:ext>
                </a:extLst>
              </a:tr>
              <a:tr h="315239">
                <a:tc>
                  <a:txBody>
                    <a:bodyPr/>
                    <a:lstStyle/>
                    <a:p>
                      <a:r>
                        <a:rPr lang="en-GB" dirty="0"/>
                        <a:t>01/12/24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37.45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Essex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87058"/>
                  </a:ext>
                </a:extLst>
              </a:tr>
              <a:tr h="315239">
                <a:tc>
                  <a:txBody>
                    <a:bodyPr/>
                    <a:lstStyle/>
                    <a:p>
                      <a:r>
                        <a:rPr lang="en-GB" dirty="0"/>
                        <a:t>01/01/24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Essex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45792"/>
                  </a:ext>
                </a:extLst>
              </a:tr>
              <a:tr h="315239">
                <a:tc>
                  <a:txBody>
                    <a:bodyPr/>
                    <a:lstStyle/>
                    <a:p>
                      <a:r>
                        <a:rPr lang="en-GB" dirty="0"/>
                        <a:t>01/12/24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Essex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51590"/>
                  </a:ext>
                </a:extLst>
              </a:tr>
              <a:tr h="315239">
                <a:tc>
                  <a:txBody>
                    <a:bodyPr/>
                    <a:lstStyle/>
                    <a:p>
                      <a:r>
                        <a:rPr lang="en-GB" dirty="0"/>
                        <a:t>01/01/24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Essex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2087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976DF4A-CFE4-9C5E-8704-3227F30600F6}"/>
              </a:ext>
            </a:extLst>
          </p:cNvPr>
          <p:cNvSpPr/>
          <p:nvPr/>
        </p:nvSpPr>
        <p:spPr>
          <a:xfrm>
            <a:off x="4930157" y="2033218"/>
            <a:ext cx="2056457" cy="37706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42DC53A-8E36-1FA8-CBF0-1B1D1B6A1A2D}"/>
              </a:ext>
            </a:extLst>
          </p:cNvPr>
          <p:cNvSpPr/>
          <p:nvPr/>
        </p:nvSpPr>
        <p:spPr>
          <a:xfrm>
            <a:off x="6558780" y="2722013"/>
            <a:ext cx="390288" cy="706987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DA9A066-1B46-3EC5-78DF-B404CB1C4365}"/>
              </a:ext>
            </a:extLst>
          </p:cNvPr>
          <p:cNvSpPr/>
          <p:nvPr/>
        </p:nvSpPr>
        <p:spPr>
          <a:xfrm>
            <a:off x="6558780" y="3455763"/>
            <a:ext cx="390288" cy="706987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AD9DF81-2527-3AC0-4AD5-387FF350127B}"/>
              </a:ext>
            </a:extLst>
          </p:cNvPr>
          <p:cNvSpPr/>
          <p:nvPr/>
        </p:nvSpPr>
        <p:spPr>
          <a:xfrm>
            <a:off x="6558779" y="4217392"/>
            <a:ext cx="390288" cy="145768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87E308-4DF5-A219-66FF-2524B20B4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074" y="2188435"/>
            <a:ext cx="4138019" cy="1425063"/>
          </a:xfrm>
          <a:prstGeom prst="rect">
            <a:avLst/>
          </a:prstGeom>
        </p:spPr>
      </p:pic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97F26D2A-C023-40AF-DB25-BDE2932363C5}"/>
              </a:ext>
            </a:extLst>
          </p:cNvPr>
          <p:cNvSpPr/>
          <p:nvPr/>
        </p:nvSpPr>
        <p:spPr>
          <a:xfrm rot="20459335" flipV="1">
            <a:off x="8322435" y="4037358"/>
            <a:ext cx="2744851" cy="811696"/>
          </a:xfrm>
          <a:prstGeom prst="curvedDownArrow">
            <a:avLst>
              <a:gd name="adj1" fmla="val 50000"/>
              <a:gd name="adj2" fmla="val 66963"/>
              <a:gd name="adj3" fmla="val 330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AD0C4F3E-172D-958F-DA4D-34BB4DE43414}"/>
              </a:ext>
            </a:extLst>
          </p:cNvPr>
          <p:cNvSpPr/>
          <p:nvPr/>
        </p:nvSpPr>
        <p:spPr>
          <a:xfrm rot="20459335" flipV="1">
            <a:off x="7771759" y="4209023"/>
            <a:ext cx="2744851" cy="811696"/>
          </a:xfrm>
          <a:prstGeom prst="curvedDownArrow">
            <a:avLst>
              <a:gd name="adj1" fmla="val 50000"/>
              <a:gd name="adj2" fmla="val 71635"/>
              <a:gd name="adj3" fmla="val 330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94BB7120-C677-0E4B-1F8D-43AB8F888D1C}"/>
              </a:ext>
            </a:extLst>
          </p:cNvPr>
          <p:cNvSpPr/>
          <p:nvPr/>
        </p:nvSpPr>
        <p:spPr>
          <a:xfrm rot="20459335" flipV="1">
            <a:off x="7225971" y="4438448"/>
            <a:ext cx="2744851" cy="811696"/>
          </a:xfrm>
          <a:prstGeom prst="curvedDownArrow">
            <a:avLst>
              <a:gd name="adj1" fmla="val 50000"/>
              <a:gd name="adj2" fmla="val 71828"/>
              <a:gd name="adj3" fmla="val 330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82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D9F71-C66F-58A0-2664-42C4CD655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5E5F10-F7B1-37FD-D513-39D0B72B3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578" y="515681"/>
            <a:ext cx="4039164" cy="32294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E2096AB-77F5-F949-E4B2-FF6B0FCD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887" y="698880"/>
            <a:ext cx="5862918" cy="1046926"/>
          </a:xfrm>
        </p:spPr>
        <p:txBody>
          <a:bodyPr>
            <a:noAutofit/>
          </a:bodyPr>
          <a:lstStyle/>
          <a:p>
            <a:r>
              <a:rPr lang="en-GB" sz="4000" dirty="0"/>
              <a:t>What is Pagination?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DC8379-2328-ECC7-AE61-9F5DDC1CF7F8}"/>
              </a:ext>
            </a:extLst>
          </p:cNvPr>
          <p:cNvGraphicFramePr>
            <a:graphicFrameLocks noGrp="1"/>
          </p:cNvGraphicFramePr>
          <p:nvPr/>
        </p:nvGraphicFramePr>
        <p:xfrm>
          <a:off x="989699" y="2061380"/>
          <a:ext cx="5862917" cy="3613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59">
                  <a:extLst>
                    <a:ext uri="{9D8B030D-6E8A-4147-A177-3AD203B41FA5}">
                      <a16:colId xmlns:a16="http://schemas.microsoft.com/office/drawing/2014/main" val="1563677458"/>
                    </a:ext>
                  </a:extLst>
                </a:gridCol>
                <a:gridCol w="953037">
                  <a:extLst>
                    <a:ext uri="{9D8B030D-6E8A-4147-A177-3AD203B41FA5}">
                      <a16:colId xmlns:a16="http://schemas.microsoft.com/office/drawing/2014/main" val="803934181"/>
                    </a:ext>
                  </a:extLst>
                </a:gridCol>
                <a:gridCol w="772732">
                  <a:extLst>
                    <a:ext uri="{9D8B030D-6E8A-4147-A177-3AD203B41FA5}">
                      <a16:colId xmlns:a16="http://schemas.microsoft.com/office/drawing/2014/main" val="626134755"/>
                    </a:ext>
                  </a:extLst>
                </a:gridCol>
                <a:gridCol w="1197735">
                  <a:extLst>
                    <a:ext uri="{9D8B030D-6E8A-4147-A177-3AD203B41FA5}">
                      <a16:colId xmlns:a16="http://schemas.microsoft.com/office/drawing/2014/main" val="1897741131"/>
                    </a:ext>
                  </a:extLst>
                </a:gridCol>
                <a:gridCol w="1861254">
                  <a:extLst>
                    <a:ext uri="{9D8B030D-6E8A-4147-A177-3AD203B41FA5}">
                      <a16:colId xmlns:a16="http://schemas.microsoft.com/office/drawing/2014/main" val="2126521856"/>
                    </a:ext>
                  </a:extLst>
                </a:gridCol>
              </a:tblGrid>
              <a:tr h="450342">
                <a:tc>
                  <a:txBody>
                    <a:bodyPr/>
                    <a:lstStyle/>
                    <a:p>
                      <a:r>
                        <a:rPr lang="en-GB" dirty="0"/>
                        <a:t>Bill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Bill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Bill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553956"/>
                  </a:ext>
                </a:extLst>
              </a:tr>
              <a:tr h="413297">
                <a:tc>
                  <a:txBody>
                    <a:bodyPr/>
                    <a:lstStyle/>
                    <a:p>
                      <a:r>
                        <a:rPr lang="en-GB" dirty="0"/>
                        <a:t>01/12/24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86.65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West Yorkshire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91817"/>
                  </a:ext>
                </a:extLst>
              </a:tr>
              <a:tr h="315239">
                <a:tc>
                  <a:txBody>
                    <a:bodyPr/>
                    <a:lstStyle/>
                    <a:p>
                      <a:r>
                        <a:rPr lang="en-GB" dirty="0"/>
                        <a:t>01/01/24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98.78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West Yorkshire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283252"/>
                  </a:ext>
                </a:extLst>
              </a:tr>
              <a:tr h="315239">
                <a:tc>
                  <a:txBody>
                    <a:bodyPr/>
                    <a:lstStyle/>
                    <a:p>
                      <a:r>
                        <a:rPr lang="en-GB" dirty="0"/>
                        <a:t>01/12/24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Norfolk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5051"/>
                  </a:ext>
                </a:extLst>
              </a:tr>
              <a:tr h="315239">
                <a:tc>
                  <a:txBody>
                    <a:bodyPr/>
                    <a:lstStyle/>
                    <a:p>
                      <a:r>
                        <a:rPr lang="en-GB" dirty="0"/>
                        <a:t>01/01/24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Norfolk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27019"/>
                  </a:ext>
                </a:extLst>
              </a:tr>
              <a:tr h="315239">
                <a:tc>
                  <a:txBody>
                    <a:bodyPr/>
                    <a:lstStyle/>
                    <a:p>
                      <a:r>
                        <a:rPr lang="en-GB" dirty="0"/>
                        <a:t>01/12/24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37.45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Essex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87058"/>
                  </a:ext>
                </a:extLst>
              </a:tr>
              <a:tr h="315239">
                <a:tc>
                  <a:txBody>
                    <a:bodyPr/>
                    <a:lstStyle/>
                    <a:p>
                      <a:r>
                        <a:rPr lang="en-GB" dirty="0"/>
                        <a:t>01/01/24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Essex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45792"/>
                  </a:ext>
                </a:extLst>
              </a:tr>
              <a:tr h="315239">
                <a:tc>
                  <a:txBody>
                    <a:bodyPr/>
                    <a:lstStyle/>
                    <a:p>
                      <a:r>
                        <a:rPr lang="en-GB" dirty="0"/>
                        <a:t>01/12/24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Essex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51590"/>
                  </a:ext>
                </a:extLst>
              </a:tr>
              <a:tr h="315239">
                <a:tc>
                  <a:txBody>
                    <a:bodyPr/>
                    <a:lstStyle/>
                    <a:p>
                      <a:r>
                        <a:rPr lang="en-GB" dirty="0"/>
                        <a:t>01/01/24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Essex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2087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9956F63-EF6A-53AA-C085-95D4441CF841}"/>
              </a:ext>
            </a:extLst>
          </p:cNvPr>
          <p:cNvSpPr/>
          <p:nvPr/>
        </p:nvSpPr>
        <p:spPr>
          <a:xfrm>
            <a:off x="4930157" y="2033218"/>
            <a:ext cx="2056457" cy="37706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DA973BF-0FA2-591B-FD57-CB23D56BF911}"/>
              </a:ext>
            </a:extLst>
          </p:cNvPr>
          <p:cNvSpPr/>
          <p:nvPr/>
        </p:nvSpPr>
        <p:spPr>
          <a:xfrm>
            <a:off x="6558780" y="2722013"/>
            <a:ext cx="390288" cy="706987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AB7064B-57DB-A331-8C88-C76BBCA06B1E}"/>
              </a:ext>
            </a:extLst>
          </p:cNvPr>
          <p:cNvSpPr/>
          <p:nvPr/>
        </p:nvSpPr>
        <p:spPr>
          <a:xfrm>
            <a:off x="6558780" y="3455763"/>
            <a:ext cx="390288" cy="706987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25FAD2A-C6A4-0681-3AD7-EFC45EB05218}"/>
              </a:ext>
            </a:extLst>
          </p:cNvPr>
          <p:cNvSpPr/>
          <p:nvPr/>
        </p:nvSpPr>
        <p:spPr>
          <a:xfrm>
            <a:off x="6558779" y="4217392"/>
            <a:ext cx="390288" cy="145768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CAF4BB8A-6916-A412-9EB3-E3F3A4CA938D}"/>
              </a:ext>
            </a:extLst>
          </p:cNvPr>
          <p:cNvSpPr/>
          <p:nvPr/>
        </p:nvSpPr>
        <p:spPr>
          <a:xfrm rot="8891118" flipH="1" flipV="1">
            <a:off x="3786584" y="1800916"/>
            <a:ext cx="4283469" cy="1006105"/>
          </a:xfrm>
          <a:prstGeom prst="curvedDownArrow">
            <a:avLst>
              <a:gd name="adj1" fmla="val 50000"/>
              <a:gd name="adj2" fmla="val 66963"/>
              <a:gd name="adj3" fmla="val 330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22658104-8C0C-2AFE-C0E9-CA6B848BDA32}"/>
              </a:ext>
            </a:extLst>
          </p:cNvPr>
          <p:cNvSpPr/>
          <p:nvPr/>
        </p:nvSpPr>
        <p:spPr>
          <a:xfrm rot="8891118" flipH="1" flipV="1">
            <a:off x="3367685" y="1999408"/>
            <a:ext cx="4062086" cy="1050727"/>
          </a:xfrm>
          <a:prstGeom prst="curvedDownArrow">
            <a:avLst>
              <a:gd name="adj1" fmla="val 50000"/>
              <a:gd name="adj2" fmla="val 71635"/>
              <a:gd name="adj3" fmla="val 330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AD5712C-5A72-0519-3D5E-D71A2EEB68F0}"/>
              </a:ext>
            </a:extLst>
          </p:cNvPr>
          <p:cNvSpPr/>
          <p:nvPr/>
        </p:nvSpPr>
        <p:spPr>
          <a:xfrm>
            <a:off x="4459675" y="4245554"/>
            <a:ext cx="390288" cy="145768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471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193F-10A6-9EA7-8037-5159FCBD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What use cases does Pagination address?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EBADCE-AC88-5D28-9665-3EDC4D643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8405" y="2274851"/>
            <a:ext cx="8686969" cy="379141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Formatting around strict business requirements</a:t>
            </a:r>
          </a:p>
          <a:p>
            <a:r>
              <a:rPr lang="en-GB" dirty="0"/>
              <a:t>Overflow handling</a:t>
            </a:r>
          </a:p>
          <a:p>
            <a:r>
              <a:rPr lang="en-GB" dirty="0"/>
              <a:t>Templated production of PDF documents</a:t>
            </a:r>
          </a:p>
          <a:p>
            <a:pPr marL="457200" lvl="1" indent="0">
              <a:buNone/>
            </a:pPr>
            <a:r>
              <a:rPr lang="en-GB" dirty="0"/>
              <a:t>Examples</a:t>
            </a:r>
          </a:p>
          <a:p>
            <a:pPr lvl="1"/>
            <a:r>
              <a:rPr lang="en-GB" dirty="0"/>
              <a:t>Financial statements</a:t>
            </a:r>
          </a:p>
          <a:p>
            <a:pPr lvl="1"/>
            <a:r>
              <a:rPr lang="en-GB" dirty="0"/>
              <a:t>Customer invoices or account summaries</a:t>
            </a:r>
          </a:p>
          <a:p>
            <a:pPr lvl="1"/>
            <a:r>
              <a:rPr lang="en-GB" dirty="0"/>
              <a:t>Work orders and shipping labels</a:t>
            </a:r>
          </a:p>
          <a:p>
            <a:pPr lvl="1"/>
            <a:r>
              <a:rPr lang="en-GB" dirty="0"/>
              <a:t>Legal documentation</a:t>
            </a:r>
          </a:p>
          <a:p>
            <a:pPr lvl="1"/>
            <a:r>
              <a:rPr lang="en-GB" dirty="0"/>
              <a:t>Transcripts &amp; Certificates</a:t>
            </a:r>
          </a:p>
        </p:txBody>
      </p:sp>
    </p:spTree>
    <p:extLst>
      <p:ext uri="{BB962C8B-B14F-4D97-AF65-F5344CB8AC3E}">
        <p14:creationId xmlns:p14="http://schemas.microsoft.com/office/powerpoint/2010/main" val="72771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6CB46AF1B55445AFFCE62E7D374E1A" ma:contentTypeVersion="18" ma:contentTypeDescription="Create a new document." ma:contentTypeScope="" ma:versionID="553ef55b15c9ee91e8936282d2458a82">
  <xsd:schema xmlns:xsd="http://www.w3.org/2001/XMLSchema" xmlns:xs="http://www.w3.org/2001/XMLSchema" xmlns:p="http://schemas.microsoft.com/office/2006/metadata/properties" xmlns:ns2="6fef856b-9957-4c63-8350-3d47a877eed5" xmlns:ns3="5c1ef3b4-dda5-4ed2-aafb-ef543d07122a" targetNamespace="http://schemas.microsoft.com/office/2006/metadata/properties" ma:root="true" ma:fieldsID="3ca161407472da45f55f3fbd8e16a48f" ns2:_="" ns3:_="">
    <xsd:import namespace="6fef856b-9957-4c63-8350-3d47a877eed5"/>
    <xsd:import namespace="5c1ef3b4-dda5-4ed2-aafb-ef543d07122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ef856b-9957-4c63-8350-3d47a877ee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c5012b2-fd90-4653-9f66-53529b1924c6}" ma:internalName="TaxCatchAll" ma:showField="CatchAllData" ma:web="6fef856b-9957-4c63-8350-3d47a877ee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1ef3b4-dda5-4ed2-aafb-ef543d0712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94273c50-2572-4e30-a8ed-000810e068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fef856b-9957-4c63-8350-3d47a877eed5" xsi:nil="true"/>
    <lcf76f155ced4ddcb4097134ff3c332f xmlns="5c1ef3b4-dda5-4ed2-aafb-ef543d07122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344A534-2DC3-4D64-882D-BC66A94C7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ef856b-9957-4c63-8350-3d47a877eed5"/>
    <ds:schemaRef ds:uri="5c1ef3b4-dda5-4ed2-aafb-ef543d0712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100325-5E82-423C-9840-FAF71CE712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D06969-232C-4B45-A023-22C785139D66}">
  <ds:schemaRefs>
    <ds:schemaRef ds:uri="http://schemas.microsoft.com/office/2006/metadata/properties"/>
    <ds:schemaRef ds:uri="http://schemas.microsoft.com/office/infopath/2007/PartnerControls"/>
    <ds:schemaRef ds:uri="6fef856b-9957-4c63-8350-3d47a877eed5"/>
    <ds:schemaRef ds:uri="5c1ef3b4-dda5-4ed2-aafb-ef543d07122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1097</Words>
  <Application>Microsoft Office PowerPoint</Application>
  <PresentationFormat>Widescreen</PresentationFormat>
  <Paragraphs>230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Aptos</vt:lpstr>
      <vt:lpstr>Aptos Narrow</vt:lpstr>
      <vt:lpstr>Arial</vt:lpstr>
      <vt:lpstr>Calibri</vt:lpstr>
      <vt:lpstr>Calibri Light</vt:lpstr>
      <vt:lpstr>Congenial</vt:lpstr>
      <vt:lpstr>Office Theme</vt:lpstr>
      <vt:lpstr>Pagination Made Easy</vt:lpstr>
      <vt:lpstr>Introduction</vt:lpstr>
      <vt:lpstr>PowerPoint Presentation</vt:lpstr>
      <vt:lpstr>Why should you use Report Builder?</vt:lpstr>
      <vt:lpstr>Why should you use Report Builder?</vt:lpstr>
      <vt:lpstr>What is Pagination?</vt:lpstr>
      <vt:lpstr>What is Pagination?</vt:lpstr>
      <vt:lpstr>What is Pagination?</vt:lpstr>
      <vt:lpstr>What use cases does Pagination address?</vt:lpstr>
      <vt:lpstr>Demo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Annabel Hemingbrough</dc:creator>
  <cp:lastModifiedBy>Aaron Felton</cp:lastModifiedBy>
  <cp:revision>2</cp:revision>
  <dcterms:created xsi:type="dcterms:W3CDTF">2023-09-13T08:13:44Z</dcterms:created>
  <dcterms:modified xsi:type="dcterms:W3CDTF">2024-03-06T16:42:46Z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Internal Purple Frog Systems document</vt:lpwstr>
  </property>
  <property fmtid="{D5CDD505-2E9C-101B-9397-08002B2CF9AE}" pid="4" name="MSIP_Label_a81883d7-7687-437e-93f2-e8f88ef256b4_Enabled">
    <vt:lpwstr>true</vt:lpwstr>
  </property>
  <property fmtid="{D5CDD505-2E9C-101B-9397-08002B2CF9AE}" pid="5" name="MSIP_Label_a81883d7-7687-437e-93f2-e8f88ef256b4_SetDate">
    <vt:lpwstr>2023-09-13T08:41:58Z</vt:lpwstr>
  </property>
  <property fmtid="{D5CDD505-2E9C-101B-9397-08002B2CF9AE}" pid="6" name="MSIP_Label_a81883d7-7687-437e-93f2-e8f88ef256b4_Method">
    <vt:lpwstr>Privileged</vt:lpwstr>
  </property>
  <property fmtid="{D5CDD505-2E9C-101B-9397-08002B2CF9AE}" pid="7" name="MSIP_Label_a81883d7-7687-437e-93f2-e8f88ef256b4_Name">
    <vt:lpwstr>Public</vt:lpwstr>
  </property>
  <property fmtid="{D5CDD505-2E9C-101B-9397-08002B2CF9AE}" pid="8" name="MSIP_Label_a81883d7-7687-437e-93f2-e8f88ef256b4_SiteId">
    <vt:lpwstr>7e3de8e7-4d84-476e-98b0-8c195a3a2a1e</vt:lpwstr>
  </property>
  <property fmtid="{D5CDD505-2E9C-101B-9397-08002B2CF9AE}" pid="9" name="MSIP_Label_a81883d7-7687-437e-93f2-e8f88ef256b4_ActionId">
    <vt:lpwstr>8d1a62ca-c679-4a0f-9654-1f372a9ea4a8</vt:lpwstr>
  </property>
  <property fmtid="{D5CDD505-2E9C-101B-9397-08002B2CF9AE}" pid="10" name="MSIP_Label_a81883d7-7687-437e-93f2-e8f88ef256b4_ContentBits">
    <vt:lpwstr>0</vt:lpwstr>
  </property>
  <property fmtid="{D5CDD505-2E9C-101B-9397-08002B2CF9AE}" pid="11" name="ContentTypeId">
    <vt:lpwstr>0x010100916CB46AF1B55445AFFCE62E7D374E1A</vt:lpwstr>
  </property>
</Properties>
</file>