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62" r:id="rId5"/>
    <p:sldId id="257" r:id="rId6"/>
    <p:sldId id="258" r:id="rId7"/>
    <p:sldId id="259" r:id="rId8"/>
    <p:sldId id="261" r:id="rId9"/>
    <p:sldId id="274" r:id="rId10"/>
    <p:sldId id="275" r:id="rId11"/>
    <p:sldId id="273" r:id="rId12"/>
    <p:sldId id="276" r:id="rId13"/>
    <p:sldId id="264" r:id="rId14"/>
    <p:sldId id="277" r:id="rId15"/>
    <p:sldId id="267" r:id="rId16"/>
    <p:sldId id="278" r:id="rId17"/>
    <p:sldId id="265" r:id="rId18"/>
    <p:sldId id="266" r:id="rId19"/>
    <p:sldId id="268" r:id="rId20"/>
    <p:sldId id="269" r:id="rId21"/>
    <p:sldId id="270" r:id="rId22"/>
    <p:sldId id="271" r:id="rId23"/>
    <p:sldId id="279" r:id="rId24"/>
    <p:sldId id="272" r:id="rId25"/>
    <p:sldId id="281" r:id="rId26"/>
    <p:sldId id="260"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840E"/>
    <a:srgbClr val="1908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F5190-2536-4ABD-8BC1-4374CE1B98CD}" v="766" dt="2024-03-22T10:04:48.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844" autoAdjust="0"/>
  </p:normalViewPr>
  <p:slideViewPr>
    <p:cSldViewPr snapToGrid="0">
      <p:cViewPr varScale="1">
        <p:scale>
          <a:sx n="61" d="100"/>
          <a:sy n="61" d="100"/>
        </p:scale>
        <p:origin x="1402"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e Ellingham" userId="cfb5eaf7-a881-4f0a-be1b-53c434b45ba6" providerId="ADAL" clId="{294F5190-2536-4ABD-8BC1-4374CE1B98CD}"/>
    <pc:docChg chg="undo custSel addSld delSld modSld sldOrd">
      <pc:chgData name="Rae Ellingham" userId="cfb5eaf7-a881-4f0a-be1b-53c434b45ba6" providerId="ADAL" clId="{294F5190-2536-4ABD-8BC1-4374CE1B98CD}" dt="2024-03-22T10:05:30.736" v="39175" actId="14100"/>
      <pc:docMkLst>
        <pc:docMk/>
      </pc:docMkLst>
      <pc:sldChg chg="addSp modSp mod modNotesTx">
        <pc:chgData name="Rae Ellingham" userId="cfb5eaf7-a881-4f0a-be1b-53c434b45ba6" providerId="ADAL" clId="{294F5190-2536-4ABD-8BC1-4374CE1B98CD}" dt="2024-03-21T20:45:47.508" v="38828" actId="20577"/>
        <pc:sldMkLst>
          <pc:docMk/>
          <pc:sldMk cId="692957538" sldId="257"/>
        </pc:sldMkLst>
        <pc:spChg chg="mod">
          <ac:chgData name="Rae Ellingham" userId="cfb5eaf7-a881-4f0a-be1b-53c434b45ba6" providerId="ADAL" clId="{294F5190-2536-4ABD-8BC1-4374CE1B98CD}" dt="2024-01-22T11:26:07.226" v="125" actId="20577"/>
          <ac:spMkLst>
            <pc:docMk/>
            <pc:sldMk cId="692957538" sldId="257"/>
            <ac:spMk id="2" creationId="{E3EC89F2-A86F-D072-3872-05B293AE264B}"/>
          </ac:spMkLst>
        </pc:spChg>
        <pc:spChg chg="mod">
          <ac:chgData name="Rae Ellingham" userId="cfb5eaf7-a881-4f0a-be1b-53c434b45ba6" providerId="ADAL" clId="{294F5190-2536-4ABD-8BC1-4374CE1B98CD}" dt="2024-02-29T12:35:23.921" v="33485" actId="948"/>
          <ac:spMkLst>
            <pc:docMk/>
            <pc:sldMk cId="692957538" sldId="257"/>
            <ac:spMk id="3" creationId="{5BD1BA4E-ED9F-4A02-E38B-0EE305C51F2A}"/>
          </ac:spMkLst>
        </pc:spChg>
        <pc:picChg chg="add mod">
          <ac:chgData name="Rae Ellingham" userId="cfb5eaf7-a881-4f0a-be1b-53c434b45ba6" providerId="ADAL" clId="{294F5190-2536-4ABD-8BC1-4374CE1B98CD}" dt="2024-03-01T11:28:11.978" v="35732" actId="1076"/>
          <ac:picMkLst>
            <pc:docMk/>
            <pc:sldMk cId="692957538" sldId="257"/>
            <ac:picMk id="5" creationId="{0162E55E-C0BE-C45F-BE30-A98736219224}"/>
          </ac:picMkLst>
        </pc:picChg>
      </pc:sldChg>
      <pc:sldChg chg="addSp delSp modSp mod modNotesTx">
        <pc:chgData name="Rae Ellingham" userId="cfb5eaf7-a881-4f0a-be1b-53c434b45ba6" providerId="ADAL" clId="{294F5190-2536-4ABD-8BC1-4374CE1B98CD}" dt="2024-02-27T14:34:19.627" v="25950" actId="20577"/>
        <pc:sldMkLst>
          <pc:docMk/>
          <pc:sldMk cId="1406019620" sldId="258"/>
        </pc:sldMkLst>
        <pc:spChg chg="mod">
          <ac:chgData name="Rae Ellingham" userId="cfb5eaf7-a881-4f0a-be1b-53c434b45ba6" providerId="ADAL" clId="{294F5190-2536-4ABD-8BC1-4374CE1B98CD}" dt="2024-02-13T11:32:01.234" v="1969" actId="14100"/>
          <ac:spMkLst>
            <pc:docMk/>
            <pc:sldMk cId="1406019620" sldId="258"/>
            <ac:spMk id="2" creationId="{D1309FCE-AD2C-D750-01A7-6573539F40E2}"/>
          </ac:spMkLst>
        </pc:spChg>
        <pc:spChg chg="del mod">
          <ac:chgData name="Rae Ellingham" userId="cfb5eaf7-a881-4f0a-be1b-53c434b45ba6" providerId="ADAL" clId="{294F5190-2536-4ABD-8BC1-4374CE1B98CD}" dt="2024-02-13T11:25:28.620" v="1385" actId="478"/>
          <ac:spMkLst>
            <pc:docMk/>
            <pc:sldMk cId="1406019620" sldId="258"/>
            <ac:spMk id="3" creationId="{451AF83A-C0DD-CE77-DF8B-7D5DC7DBBEB9}"/>
          </ac:spMkLst>
        </pc:spChg>
        <pc:graphicFrameChg chg="add del mod">
          <ac:chgData name="Rae Ellingham" userId="cfb5eaf7-a881-4f0a-be1b-53c434b45ba6" providerId="ADAL" clId="{294F5190-2536-4ABD-8BC1-4374CE1B98CD}" dt="2024-02-13T11:25:16.222" v="1381" actId="21"/>
          <ac:graphicFrameMkLst>
            <pc:docMk/>
            <pc:sldMk cId="1406019620" sldId="258"/>
            <ac:graphicFrameMk id="4" creationId="{7DEB3861-CA0E-822F-316E-775883509651}"/>
          </ac:graphicFrameMkLst>
        </pc:graphicFrameChg>
        <pc:graphicFrameChg chg="add mod modGraphic">
          <ac:chgData name="Rae Ellingham" userId="cfb5eaf7-a881-4f0a-be1b-53c434b45ba6" providerId="ADAL" clId="{294F5190-2536-4ABD-8BC1-4374CE1B98CD}" dt="2024-02-20T09:17:05.726" v="21962" actId="14734"/>
          <ac:graphicFrameMkLst>
            <pc:docMk/>
            <pc:sldMk cId="1406019620" sldId="258"/>
            <ac:graphicFrameMk id="5" creationId="{8D7B22B6-A237-19BF-CADC-CDEAAC38C487}"/>
          </ac:graphicFrameMkLst>
        </pc:graphicFrameChg>
      </pc:sldChg>
      <pc:sldChg chg="addSp delSp modSp mod modAnim modNotesTx">
        <pc:chgData name="Rae Ellingham" userId="cfb5eaf7-a881-4f0a-be1b-53c434b45ba6" providerId="ADAL" clId="{294F5190-2536-4ABD-8BC1-4374CE1B98CD}" dt="2024-03-22T10:05:30.736" v="39175" actId="14100"/>
        <pc:sldMkLst>
          <pc:docMk/>
          <pc:sldMk cId="727719329" sldId="259"/>
        </pc:sldMkLst>
        <pc:spChg chg="mod">
          <ac:chgData name="Rae Ellingham" userId="cfb5eaf7-a881-4f0a-be1b-53c434b45ba6" providerId="ADAL" clId="{294F5190-2536-4ABD-8BC1-4374CE1B98CD}" dt="2024-01-22T11:28:59.697" v="358" actId="20577"/>
          <ac:spMkLst>
            <pc:docMk/>
            <pc:sldMk cId="727719329" sldId="259"/>
            <ac:spMk id="2" creationId="{8BC5193F-10A6-9EA7-8037-5159FCBDCAEE}"/>
          </ac:spMkLst>
        </pc:spChg>
        <pc:spChg chg="mod">
          <ac:chgData name="Rae Ellingham" userId="cfb5eaf7-a881-4f0a-be1b-53c434b45ba6" providerId="ADAL" clId="{294F5190-2536-4ABD-8BC1-4374CE1B98CD}" dt="2024-02-19T13:36:50.132" v="11759" actId="1076"/>
          <ac:spMkLst>
            <pc:docMk/>
            <pc:sldMk cId="727719329" sldId="259"/>
            <ac:spMk id="3" creationId="{9C7BCFC9-BB5B-7256-4879-518565E0980F}"/>
          </ac:spMkLst>
        </pc:spChg>
        <pc:spChg chg="del">
          <ac:chgData name="Rae Ellingham" userId="cfb5eaf7-a881-4f0a-be1b-53c434b45ba6" providerId="ADAL" clId="{294F5190-2536-4ABD-8BC1-4374CE1B98CD}" dt="2024-01-22T11:29:10.268" v="369" actId="478"/>
          <ac:spMkLst>
            <pc:docMk/>
            <pc:sldMk cId="727719329" sldId="259"/>
            <ac:spMk id="4" creationId="{BA00BA77-2906-62C8-A0B5-F4B199B6C1C9}"/>
          </ac:spMkLst>
        </pc:spChg>
        <pc:spChg chg="add mod">
          <ac:chgData name="Rae Ellingham" userId="cfb5eaf7-a881-4f0a-be1b-53c434b45ba6" providerId="ADAL" clId="{294F5190-2536-4ABD-8BC1-4374CE1B98CD}" dt="2024-03-22T10:05:30.736" v="39175" actId="14100"/>
          <ac:spMkLst>
            <pc:docMk/>
            <pc:sldMk cId="727719329" sldId="259"/>
            <ac:spMk id="4" creationId="{C5287783-BC1F-7D3F-C0EB-8530C81004E5}"/>
          </ac:spMkLst>
        </pc:spChg>
      </pc:sldChg>
      <pc:sldChg chg="addSp modSp mod modNotesTx">
        <pc:chgData name="Rae Ellingham" userId="cfb5eaf7-a881-4f0a-be1b-53c434b45ba6" providerId="ADAL" clId="{294F5190-2536-4ABD-8BC1-4374CE1B98CD}" dt="2024-03-22T09:59:56.298" v="39088" actId="14100"/>
        <pc:sldMkLst>
          <pc:docMk/>
          <pc:sldMk cId="3757330821" sldId="260"/>
        </pc:sldMkLst>
        <pc:spChg chg="mod">
          <ac:chgData name="Rae Ellingham" userId="cfb5eaf7-a881-4f0a-be1b-53c434b45ba6" providerId="ADAL" clId="{294F5190-2536-4ABD-8BC1-4374CE1B98CD}" dt="2024-01-22T11:29:37.203" v="423" actId="20577"/>
          <ac:spMkLst>
            <pc:docMk/>
            <pc:sldMk cId="3757330821" sldId="260"/>
            <ac:spMk id="2" creationId="{5F2A5B28-A613-6681-2846-A9488D337232}"/>
          </ac:spMkLst>
        </pc:spChg>
        <pc:spChg chg="mod">
          <ac:chgData name="Rae Ellingham" userId="cfb5eaf7-a881-4f0a-be1b-53c434b45ba6" providerId="ADAL" clId="{294F5190-2536-4ABD-8BC1-4374CE1B98CD}" dt="2024-03-01T11:26:55.723" v="35723" actId="20577"/>
          <ac:spMkLst>
            <pc:docMk/>
            <pc:sldMk cId="3757330821" sldId="260"/>
            <ac:spMk id="3" creationId="{24067DC9-43EF-BE75-EA5C-68C941299005}"/>
          </ac:spMkLst>
        </pc:spChg>
        <pc:picChg chg="add mod">
          <ac:chgData name="Rae Ellingham" userId="cfb5eaf7-a881-4f0a-be1b-53c434b45ba6" providerId="ADAL" clId="{294F5190-2536-4ABD-8BC1-4374CE1B98CD}" dt="2024-03-22T09:59:56.298" v="39088" actId="14100"/>
          <ac:picMkLst>
            <pc:docMk/>
            <pc:sldMk cId="3757330821" sldId="260"/>
            <ac:picMk id="5" creationId="{DEF59C7B-4767-B6D2-3948-6637D0150D9F}"/>
          </ac:picMkLst>
        </pc:picChg>
      </pc:sldChg>
      <pc:sldChg chg="addSp modSp mod ord modAnim modNotesTx">
        <pc:chgData name="Rae Ellingham" userId="cfb5eaf7-a881-4f0a-be1b-53c434b45ba6" providerId="ADAL" clId="{294F5190-2536-4ABD-8BC1-4374CE1B98CD}" dt="2024-03-21T20:46:41.291" v="38881" actId="20577"/>
        <pc:sldMkLst>
          <pc:docMk/>
          <pc:sldMk cId="2703587704" sldId="261"/>
        </pc:sldMkLst>
        <pc:spChg chg="mod">
          <ac:chgData name="Rae Ellingham" userId="cfb5eaf7-a881-4f0a-be1b-53c434b45ba6" providerId="ADAL" clId="{294F5190-2536-4ABD-8BC1-4374CE1B98CD}" dt="2024-01-22T11:30:20.129" v="479" actId="20577"/>
          <ac:spMkLst>
            <pc:docMk/>
            <pc:sldMk cId="2703587704" sldId="261"/>
            <ac:spMk id="2" creationId="{6950F72B-E41F-1927-F97F-6E4F1A7D1FCD}"/>
          </ac:spMkLst>
        </pc:spChg>
        <pc:spChg chg="mod">
          <ac:chgData name="Rae Ellingham" userId="cfb5eaf7-a881-4f0a-be1b-53c434b45ba6" providerId="ADAL" clId="{294F5190-2536-4ABD-8BC1-4374CE1B98CD}" dt="2024-02-19T13:42:07.122" v="12210" actId="20577"/>
          <ac:spMkLst>
            <pc:docMk/>
            <pc:sldMk cId="2703587704" sldId="261"/>
            <ac:spMk id="3" creationId="{79BF19FA-72FD-AD29-27D3-51E4379824E3}"/>
          </ac:spMkLst>
        </pc:spChg>
        <pc:picChg chg="add mod">
          <ac:chgData name="Rae Ellingham" userId="cfb5eaf7-a881-4f0a-be1b-53c434b45ba6" providerId="ADAL" clId="{294F5190-2536-4ABD-8BC1-4374CE1B98CD}" dt="2024-01-22T11:48:53.245" v="1304" actId="1076"/>
          <ac:picMkLst>
            <pc:docMk/>
            <pc:sldMk cId="2703587704" sldId="261"/>
            <ac:picMk id="5" creationId="{1E896581-2E5F-F2C7-B2D6-DBFBD821627D}"/>
          </ac:picMkLst>
        </pc:picChg>
      </pc:sldChg>
      <pc:sldChg chg="addSp modSp mod modNotesTx">
        <pc:chgData name="Rae Ellingham" userId="cfb5eaf7-a881-4f0a-be1b-53c434b45ba6" providerId="ADAL" clId="{294F5190-2536-4ABD-8BC1-4374CE1B98CD}" dt="2024-03-21T20:45:30.521" v="38820" actId="20577"/>
        <pc:sldMkLst>
          <pc:docMk/>
          <pc:sldMk cId="4189479326" sldId="262"/>
        </pc:sldMkLst>
        <pc:spChg chg="mod">
          <ac:chgData name="Rae Ellingham" userId="cfb5eaf7-a881-4f0a-be1b-53c434b45ba6" providerId="ADAL" clId="{294F5190-2536-4ABD-8BC1-4374CE1B98CD}" dt="2024-01-22T11:25:37.980" v="113" actId="1076"/>
          <ac:spMkLst>
            <pc:docMk/>
            <pc:sldMk cId="4189479326" sldId="262"/>
            <ac:spMk id="2" creationId="{C3484700-34CE-937A-3E61-92BFA8ACDB0F}"/>
          </ac:spMkLst>
        </pc:spChg>
        <pc:spChg chg="mod">
          <ac:chgData name="Rae Ellingham" userId="cfb5eaf7-a881-4f0a-be1b-53c434b45ba6" providerId="ADAL" clId="{294F5190-2536-4ABD-8BC1-4374CE1B98CD}" dt="2024-01-22T11:25:20.558" v="107" actId="20577"/>
          <ac:spMkLst>
            <pc:docMk/>
            <pc:sldMk cId="4189479326" sldId="262"/>
            <ac:spMk id="3" creationId="{5DF442D2-27C0-AE2F-7D73-FBE46392357A}"/>
          </ac:spMkLst>
        </pc:spChg>
        <pc:spChg chg="add mod">
          <ac:chgData name="Rae Ellingham" userId="cfb5eaf7-a881-4f0a-be1b-53c434b45ba6" providerId="ADAL" clId="{294F5190-2536-4ABD-8BC1-4374CE1B98CD}" dt="2024-03-14T15:01:55.905" v="36578" actId="1076"/>
          <ac:spMkLst>
            <pc:docMk/>
            <pc:sldMk cId="4189479326" sldId="262"/>
            <ac:spMk id="5" creationId="{A34C4FEA-2BCC-6AC5-2713-5B3026E4B933}"/>
          </ac:spMkLst>
        </pc:spChg>
        <pc:picChg chg="add mod">
          <ac:chgData name="Rae Ellingham" userId="cfb5eaf7-a881-4f0a-be1b-53c434b45ba6" providerId="ADAL" clId="{294F5190-2536-4ABD-8BC1-4374CE1B98CD}" dt="2024-03-07T14:42:12.251" v="36292" actId="1076"/>
          <ac:picMkLst>
            <pc:docMk/>
            <pc:sldMk cId="4189479326" sldId="262"/>
            <ac:picMk id="4" creationId="{18CD8705-0E26-9041-FE6C-B68C75B60D47}"/>
          </ac:picMkLst>
        </pc:picChg>
        <pc:picChg chg="add mod">
          <ac:chgData name="Rae Ellingham" userId="cfb5eaf7-a881-4f0a-be1b-53c434b45ba6" providerId="ADAL" clId="{294F5190-2536-4ABD-8BC1-4374CE1B98CD}" dt="2024-03-14T15:01:55.905" v="36578" actId="1076"/>
          <ac:picMkLst>
            <pc:docMk/>
            <pc:sldMk cId="4189479326" sldId="262"/>
            <ac:picMk id="1026" creationId="{A93F2338-D9C5-D9D8-1500-540C9BB5CBAE}"/>
          </ac:picMkLst>
        </pc:picChg>
      </pc:sldChg>
      <pc:sldChg chg="del mod modShow">
        <pc:chgData name="Rae Ellingham" userId="cfb5eaf7-a881-4f0a-be1b-53c434b45ba6" providerId="ADAL" clId="{294F5190-2536-4ABD-8BC1-4374CE1B98CD}" dt="2024-02-27T17:08:46.655" v="33457" actId="47"/>
        <pc:sldMkLst>
          <pc:docMk/>
          <pc:sldMk cId="1766050058" sldId="263"/>
        </pc:sldMkLst>
      </pc:sldChg>
      <pc:sldChg chg="addSp delSp modSp add mod modAnim modNotesTx">
        <pc:chgData name="Rae Ellingham" userId="cfb5eaf7-a881-4f0a-be1b-53c434b45ba6" providerId="ADAL" clId="{294F5190-2536-4ABD-8BC1-4374CE1B98CD}" dt="2024-03-05T14:35:47.067" v="36279" actId="20577"/>
        <pc:sldMkLst>
          <pc:docMk/>
          <pc:sldMk cId="3157398798" sldId="264"/>
        </pc:sldMkLst>
        <pc:spChg chg="mod">
          <ac:chgData name="Rae Ellingham" userId="cfb5eaf7-a881-4f0a-be1b-53c434b45ba6" providerId="ADAL" clId="{294F5190-2536-4ABD-8BC1-4374CE1B98CD}" dt="2024-01-22T11:30:38.112" v="500" actId="20577"/>
          <ac:spMkLst>
            <pc:docMk/>
            <pc:sldMk cId="3157398798" sldId="264"/>
            <ac:spMk id="2" creationId="{6950F72B-E41F-1927-F97F-6E4F1A7D1FCD}"/>
          </ac:spMkLst>
        </pc:spChg>
        <pc:spChg chg="del mod">
          <ac:chgData name="Rae Ellingham" userId="cfb5eaf7-a881-4f0a-be1b-53c434b45ba6" providerId="ADAL" clId="{294F5190-2536-4ABD-8BC1-4374CE1B98CD}" dt="2024-02-19T14:04:46.232" v="14072" actId="478"/>
          <ac:spMkLst>
            <pc:docMk/>
            <pc:sldMk cId="3157398798" sldId="264"/>
            <ac:spMk id="3" creationId="{79BF19FA-72FD-AD29-27D3-51E4379824E3}"/>
          </ac:spMkLst>
        </pc:spChg>
        <pc:spChg chg="add mod">
          <ac:chgData name="Rae Ellingham" userId="cfb5eaf7-a881-4f0a-be1b-53c434b45ba6" providerId="ADAL" clId="{294F5190-2536-4ABD-8BC1-4374CE1B98CD}" dt="2024-02-19T14:25:32.986" v="15822" actId="14100"/>
          <ac:spMkLst>
            <pc:docMk/>
            <pc:sldMk cId="3157398798" sldId="264"/>
            <ac:spMk id="9" creationId="{8B66244D-36FC-EB19-5030-F5FE0EF731F3}"/>
          </ac:spMkLst>
        </pc:spChg>
        <pc:graphicFrameChg chg="add mod modGraphic">
          <ac:chgData name="Rae Ellingham" userId="cfb5eaf7-a881-4f0a-be1b-53c434b45ba6" providerId="ADAL" clId="{294F5190-2536-4ABD-8BC1-4374CE1B98CD}" dt="2024-02-19T14:23:48.404" v="15606" actId="1076"/>
          <ac:graphicFrameMkLst>
            <pc:docMk/>
            <pc:sldMk cId="3157398798" sldId="264"/>
            <ac:graphicFrameMk id="4" creationId="{38AAA633-F717-7FD8-513F-B61FE565C68B}"/>
          </ac:graphicFrameMkLst>
        </pc:graphicFrameChg>
        <pc:graphicFrameChg chg="add mod modGraphic">
          <ac:chgData name="Rae Ellingham" userId="cfb5eaf7-a881-4f0a-be1b-53c434b45ba6" providerId="ADAL" clId="{294F5190-2536-4ABD-8BC1-4374CE1B98CD}" dt="2024-02-19T14:25:04.599" v="15800" actId="1076"/>
          <ac:graphicFrameMkLst>
            <pc:docMk/>
            <pc:sldMk cId="3157398798" sldId="264"/>
            <ac:graphicFrameMk id="6" creationId="{78F13F02-F054-C184-23C4-CF9F876C858F}"/>
          </ac:graphicFrameMkLst>
        </pc:graphicFrameChg>
        <pc:graphicFrameChg chg="add mod modGraphic">
          <ac:chgData name="Rae Ellingham" userId="cfb5eaf7-a881-4f0a-be1b-53c434b45ba6" providerId="ADAL" clId="{294F5190-2536-4ABD-8BC1-4374CE1B98CD}" dt="2024-02-19T14:25:08.112" v="15801" actId="1076"/>
          <ac:graphicFrameMkLst>
            <pc:docMk/>
            <pc:sldMk cId="3157398798" sldId="264"/>
            <ac:graphicFrameMk id="7" creationId="{454739A4-8F1B-A1FC-3DB8-866642EE88EA}"/>
          </ac:graphicFrameMkLst>
        </pc:graphicFrameChg>
        <pc:graphicFrameChg chg="add mod">
          <ac:chgData name="Rae Ellingham" userId="cfb5eaf7-a881-4f0a-be1b-53c434b45ba6" providerId="ADAL" clId="{294F5190-2536-4ABD-8BC1-4374CE1B98CD}" dt="2024-02-19T14:25:08.112" v="15801" actId="1076"/>
          <ac:graphicFrameMkLst>
            <pc:docMk/>
            <pc:sldMk cId="3157398798" sldId="264"/>
            <ac:graphicFrameMk id="8" creationId="{7ABE5DE3-E602-BC31-4259-642E5582D4A1}"/>
          </ac:graphicFrameMkLst>
        </pc:graphicFrameChg>
        <pc:picChg chg="add mod">
          <ac:chgData name="Rae Ellingham" userId="cfb5eaf7-a881-4f0a-be1b-53c434b45ba6" providerId="ADAL" clId="{294F5190-2536-4ABD-8BC1-4374CE1B98CD}" dt="2024-01-22T11:49:47.453" v="1306" actId="1076"/>
          <ac:picMkLst>
            <pc:docMk/>
            <pc:sldMk cId="3157398798" sldId="264"/>
            <ac:picMk id="5" creationId="{BF287608-BD85-A2EC-A1DB-9A509B8B3999}"/>
          </ac:picMkLst>
        </pc:picChg>
      </pc:sldChg>
      <pc:sldChg chg="addSp delSp modSp add mod modAnim modNotesTx">
        <pc:chgData name="Rae Ellingham" userId="cfb5eaf7-a881-4f0a-be1b-53c434b45ba6" providerId="ADAL" clId="{294F5190-2536-4ABD-8BC1-4374CE1B98CD}" dt="2024-02-23T13:40:07.118" v="25353"/>
        <pc:sldMkLst>
          <pc:docMk/>
          <pc:sldMk cId="772799191" sldId="265"/>
        </pc:sldMkLst>
        <pc:spChg chg="mod">
          <ac:chgData name="Rae Ellingham" userId="cfb5eaf7-a881-4f0a-be1b-53c434b45ba6" providerId="ADAL" clId="{294F5190-2536-4ABD-8BC1-4374CE1B98CD}" dt="2024-01-22T11:37:17.820" v="771" actId="20577"/>
          <ac:spMkLst>
            <pc:docMk/>
            <pc:sldMk cId="772799191" sldId="265"/>
            <ac:spMk id="2" creationId="{6950F72B-E41F-1927-F97F-6E4F1A7D1FCD}"/>
          </ac:spMkLst>
        </pc:spChg>
        <pc:spChg chg="add del">
          <ac:chgData name="Rae Ellingham" userId="cfb5eaf7-a881-4f0a-be1b-53c434b45ba6" providerId="ADAL" clId="{294F5190-2536-4ABD-8BC1-4374CE1B98CD}" dt="2024-02-23T13:38:24.458" v="25339" actId="11529"/>
          <ac:spMkLst>
            <pc:docMk/>
            <pc:sldMk cId="772799191" sldId="265"/>
            <ac:spMk id="3" creationId="{699B69FC-F68D-1ACE-7C26-5087F8C57C51}"/>
          </ac:spMkLst>
        </pc:spChg>
        <pc:spChg chg="del mod">
          <ac:chgData name="Rae Ellingham" userId="cfb5eaf7-a881-4f0a-be1b-53c434b45ba6" providerId="ADAL" clId="{294F5190-2536-4ABD-8BC1-4374CE1B98CD}" dt="2024-02-20T09:39:43.277" v="22153" actId="478"/>
          <ac:spMkLst>
            <pc:docMk/>
            <pc:sldMk cId="772799191" sldId="265"/>
            <ac:spMk id="3" creationId="{79BF19FA-72FD-AD29-27D3-51E4379824E3}"/>
          </ac:spMkLst>
        </pc:spChg>
        <pc:spChg chg="add mod">
          <ac:chgData name="Rae Ellingham" userId="cfb5eaf7-a881-4f0a-be1b-53c434b45ba6" providerId="ADAL" clId="{294F5190-2536-4ABD-8BC1-4374CE1B98CD}" dt="2024-02-23T13:38:49.879" v="25345" actId="13822"/>
          <ac:spMkLst>
            <pc:docMk/>
            <pc:sldMk cId="772799191" sldId="265"/>
            <ac:spMk id="6" creationId="{335F90E9-4C28-3878-A7F7-850F1265580C}"/>
          </ac:spMkLst>
        </pc:spChg>
        <pc:spChg chg="add del mod">
          <ac:chgData name="Rae Ellingham" userId="cfb5eaf7-a881-4f0a-be1b-53c434b45ba6" providerId="ADAL" clId="{294F5190-2536-4ABD-8BC1-4374CE1B98CD}" dt="2024-02-20T09:39:45.073" v="22154" actId="478"/>
          <ac:spMkLst>
            <pc:docMk/>
            <pc:sldMk cId="772799191" sldId="265"/>
            <ac:spMk id="7" creationId="{0C4B501E-98CB-0CAF-32E5-8EF4A0C1962B}"/>
          </ac:spMkLst>
        </pc:spChg>
        <pc:graphicFrameChg chg="add mod modGraphic">
          <ac:chgData name="Rae Ellingham" userId="cfb5eaf7-a881-4f0a-be1b-53c434b45ba6" providerId="ADAL" clId="{294F5190-2536-4ABD-8BC1-4374CE1B98CD}" dt="2024-02-20T09:46:15.714" v="22360" actId="1076"/>
          <ac:graphicFrameMkLst>
            <pc:docMk/>
            <pc:sldMk cId="772799191" sldId="265"/>
            <ac:graphicFrameMk id="4" creationId="{21A0D40F-97A1-1E3B-0B94-0CEA65D9DE02}"/>
          </ac:graphicFrameMkLst>
        </pc:graphicFrameChg>
        <pc:graphicFrameChg chg="add mod modGraphic">
          <ac:chgData name="Rae Ellingham" userId="cfb5eaf7-a881-4f0a-be1b-53c434b45ba6" providerId="ADAL" clId="{294F5190-2536-4ABD-8BC1-4374CE1B98CD}" dt="2024-02-20T09:50:16.526" v="22501" actId="20577"/>
          <ac:graphicFrameMkLst>
            <pc:docMk/>
            <pc:sldMk cId="772799191" sldId="265"/>
            <ac:graphicFrameMk id="8" creationId="{376EA53A-9503-48C5-08AD-0EDF17CFEAF9}"/>
          </ac:graphicFrameMkLst>
        </pc:graphicFrameChg>
        <pc:picChg chg="add mod">
          <ac:chgData name="Rae Ellingham" userId="cfb5eaf7-a881-4f0a-be1b-53c434b45ba6" providerId="ADAL" clId="{294F5190-2536-4ABD-8BC1-4374CE1B98CD}" dt="2024-01-22T11:52:12.200" v="1310" actId="1076"/>
          <ac:picMkLst>
            <pc:docMk/>
            <pc:sldMk cId="772799191" sldId="265"/>
            <ac:picMk id="5" creationId="{AA235A12-FB35-A7B3-7278-24AE656EEFC9}"/>
          </ac:picMkLst>
        </pc:picChg>
      </pc:sldChg>
      <pc:sldChg chg="addSp delSp modSp add mod modAnim modNotesTx">
        <pc:chgData name="Rae Ellingham" userId="cfb5eaf7-a881-4f0a-be1b-53c434b45ba6" providerId="ADAL" clId="{294F5190-2536-4ABD-8BC1-4374CE1B98CD}" dt="2024-03-21T21:02:12.466" v="39017" actId="14734"/>
        <pc:sldMkLst>
          <pc:docMk/>
          <pc:sldMk cId="3945864187" sldId="266"/>
        </pc:sldMkLst>
        <pc:spChg chg="mod">
          <ac:chgData name="Rae Ellingham" userId="cfb5eaf7-a881-4f0a-be1b-53c434b45ba6" providerId="ADAL" clId="{294F5190-2536-4ABD-8BC1-4374CE1B98CD}" dt="2024-01-22T11:37:29.385" v="789" actId="20577"/>
          <ac:spMkLst>
            <pc:docMk/>
            <pc:sldMk cId="3945864187" sldId="266"/>
            <ac:spMk id="2" creationId="{6950F72B-E41F-1927-F97F-6E4F1A7D1FCD}"/>
          </ac:spMkLst>
        </pc:spChg>
        <pc:spChg chg="del mod">
          <ac:chgData name="Rae Ellingham" userId="cfb5eaf7-a881-4f0a-be1b-53c434b45ba6" providerId="ADAL" clId="{294F5190-2536-4ABD-8BC1-4374CE1B98CD}" dt="2024-02-20T13:33:02.204" v="23637" actId="478"/>
          <ac:spMkLst>
            <pc:docMk/>
            <pc:sldMk cId="3945864187" sldId="266"/>
            <ac:spMk id="3" creationId="{79BF19FA-72FD-AD29-27D3-51E4379824E3}"/>
          </ac:spMkLst>
        </pc:spChg>
        <pc:spChg chg="add del mod">
          <ac:chgData name="Rae Ellingham" userId="cfb5eaf7-a881-4f0a-be1b-53c434b45ba6" providerId="ADAL" clId="{294F5190-2536-4ABD-8BC1-4374CE1B98CD}" dt="2024-02-20T13:34:39.714" v="23968" actId="478"/>
          <ac:spMkLst>
            <pc:docMk/>
            <pc:sldMk cId="3945864187" sldId="266"/>
            <ac:spMk id="6" creationId="{97735414-05BD-6C26-CB4E-792F8740FA48}"/>
          </ac:spMkLst>
        </pc:spChg>
        <pc:spChg chg="add del mod">
          <ac:chgData name="Rae Ellingham" userId="cfb5eaf7-a881-4f0a-be1b-53c434b45ba6" providerId="ADAL" clId="{294F5190-2536-4ABD-8BC1-4374CE1B98CD}" dt="2024-02-20T14:08:42.371" v="24298" actId="478"/>
          <ac:spMkLst>
            <pc:docMk/>
            <pc:sldMk cId="3945864187" sldId="266"/>
            <ac:spMk id="8" creationId="{DBDCA7E5-2227-E2EE-AAF0-DEC02DC3B582}"/>
          </ac:spMkLst>
        </pc:spChg>
        <pc:spChg chg="add mod">
          <ac:chgData name="Rae Ellingham" userId="cfb5eaf7-a881-4f0a-be1b-53c434b45ba6" providerId="ADAL" clId="{294F5190-2536-4ABD-8BC1-4374CE1B98CD}" dt="2024-02-20T14:11:01.289" v="24365" actId="14100"/>
          <ac:spMkLst>
            <pc:docMk/>
            <pc:sldMk cId="3945864187" sldId="266"/>
            <ac:spMk id="9" creationId="{3367176B-D75E-301C-E597-ADED065AAD76}"/>
          </ac:spMkLst>
        </pc:spChg>
        <pc:spChg chg="add mod">
          <ac:chgData name="Rae Ellingham" userId="cfb5eaf7-a881-4f0a-be1b-53c434b45ba6" providerId="ADAL" clId="{294F5190-2536-4ABD-8BC1-4374CE1B98CD}" dt="2024-03-21T21:02:03.786" v="39013" actId="1076"/>
          <ac:spMkLst>
            <pc:docMk/>
            <pc:sldMk cId="3945864187" sldId="266"/>
            <ac:spMk id="10" creationId="{9750253D-1A3B-7CE3-13A7-80DF2AFF33B6}"/>
          </ac:spMkLst>
        </pc:spChg>
        <pc:spChg chg="add mod">
          <ac:chgData name="Rae Ellingham" userId="cfb5eaf7-a881-4f0a-be1b-53c434b45ba6" providerId="ADAL" clId="{294F5190-2536-4ABD-8BC1-4374CE1B98CD}" dt="2024-03-21T21:02:04.226" v="39014" actId="1076"/>
          <ac:spMkLst>
            <pc:docMk/>
            <pc:sldMk cId="3945864187" sldId="266"/>
            <ac:spMk id="11" creationId="{1F921E31-C26B-E734-0AC1-E45F260A42D9}"/>
          </ac:spMkLst>
        </pc:spChg>
        <pc:graphicFrameChg chg="add mod modGraphic">
          <ac:chgData name="Rae Ellingham" userId="cfb5eaf7-a881-4f0a-be1b-53c434b45ba6" providerId="ADAL" clId="{294F5190-2536-4ABD-8BC1-4374CE1B98CD}" dt="2024-03-21T21:02:12.466" v="39017" actId="14734"/>
          <ac:graphicFrameMkLst>
            <pc:docMk/>
            <pc:sldMk cId="3945864187" sldId="266"/>
            <ac:graphicFrameMk id="7" creationId="{01CA242A-5320-DF71-20DC-93BA8B006018}"/>
          </ac:graphicFrameMkLst>
        </pc:graphicFrameChg>
        <pc:picChg chg="add mod">
          <ac:chgData name="Rae Ellingham" userId="cfb5eaf7-a881-4f0a-be1b-53c434b45ba6" providerId="ADAL" clId="{294F5190-2536-4ABD-8BC1-4374CE1B98CD}" dt="2024-01-22T11:57:05.719" v="1321" actId="1076"/>
          <ac:picMkLst>
            <pc:docMk/>
            <pc:sldMk cId="3945864187" sldId="266"/>
            <ac:picMk id="5" creationId="{4F0B6603-2816-BD29-C735-7E2F2B6878DE}"/>
          </ac:picMkLst>
        </pc:picChg>
      </pc:sldChg>
      <pc:sldChg chg="addSp delSp modSp add mod ord addAnim delAnim modAnim modNotesTx">
        <pc:chgData name="Rae Ellingham" userId="cfb5eaf7-a881-4f0a-be1b-53c434b45ba6" providerId="ADAL" clId="{294F5190-2536-4ABD-8BC1-4374CE1B98CD}" dt="2024-03-21T20:47:16.674" v="38927" actId="20577"/>
        <pc:sldMkLst>
          <pc:docMk/>
          <pc:sldMk cId="3922443554" sldId="267"/>
        </pc:sldMkLst>
        <pc:spChg chg="mod">
          <ac:chgData name="Rae Ellingham" userId="cfb5eaf7-a881-4f0a-be1b-53c434b45ba6" providerId="ADAL" clId="{294F5190-2536-4ABD-8BC1-4374CE1B98CD}" dt="2024-02-29T14:50:20.488" v="33597" actId="20577"/>
          <ac:spMkLst>
            <pc:docMk/>
            <pc:sldMk cId="3922443554" sldId="267"/>
            <ac:spMk id="2" creationId="{6950F72B-E41F-1927-F97F-6E4F1A7D1FCD}"/>
          </ac:spMkLst>
        </pc:spChg>
        <pc:spChg chg="del mod">
          <ac:chgData name="Rae Ellingham" userId="cfb5eaf7-a881-4f0a-be1b-53c434b45ba6" providerId="ADAL" clId="{294F5190-2536-4ABD-8BC1-4374CE1B98CD}" dt="2024-02-19T16:20:47.208" v="17034" actId="478"/>
          <ac:spMkLst>
            <pc:docMk/>
            <pc:sldMk cId="3922443554" sldId="267"/>
            <ac:spMk id="3" creationId="{79BF19FA-72FD-AD29-27D3-51E4379824E3}"/>
          </ac:spMkLst>
        </pc:spChg>
        <pc:spChg chg="add del mod">
          <ac:chgData name="Rae Ellingham" userId="cfb5eaf7-a881-4f0a-be1b-53c434b45ba6" providerId="ADAL" clId="{294F5190-2536-4ABD-8BC1-4374CE1B98CD}" dt="2024-02-19T14:52:05.707" v="16997" actId="478"/>
          <ac:spMkLst>
            <pc:docMk/>
            <pc:sldMk cId="3922443554" sldId="267"/>
            <ac:spMk id="7" creationId="{F55E7BD1-BEC9-9ACE-5C8C-E65B06A84B64}"/>
          </ac:spMkLst>
        </pc:spChg>
        <pc:spChg chg="add del mod">
          <ac:chgData name="Rae Ellingham" userId="cfb5eaf7-a881-4f0a-be1b-53c434b45ba6" providerId="ADAL" clId="{294F5190-2536-4ABD-8BC1-4374CE1B98CD}" dt="2024-02-19T14:52:05.342" v="16996" actId="478"/>
          <ac:spMkLst>
            <pc:docMk/>
            <pc:sldMk cId="3922443554" sldId="267"/>
            <ac:spMk id="8" creationId="{55EC5B02-09B1-EA53-9AD9-A61B72999BBB}"/>
          </ac:spMkLst>
        </pc:spChg>
        <pc:spChg chg="add del">
          <ac:chgData name="Rae Ellingham" userId="cfb5eaf7-a881-4f0a-be1b-53c434b45ba6" providerId="ADAL" clId="{294F5190-2536-4ABD-8BC1-4374CE1B98CD}" dt="2024-02-19T16:18:56.871" v="17027" actId="478"/>
          <ac:spMkLst>
            <pc:docMk/>
            <pc:sldMk cId="3922443554" sldId="267"/>
            <ac:spMk id="21" creationId="{F25C463F-9747-E2C7-2333-967F19436AB9}"/>
          </ac:spMkLst>
        </pc:spChg>
        <pc:spChg chg="add del">
          <ac:chgData name="Rae Ellingham" userId="cfb5eaf7-a881-4f0a-be1b-53c434b45ba6" providerId="ADAL" clId="{294F5190-2536-4ABD-8BC1-4374CE1B98CD}" dt="2024-02-19T16:19:31.040" v="17029" actId="478"/>
          <ac:spMkLst>
            <pc:docMk/>
            <pc:sldMk cId="3922443554" sldId="267"/>
            <ac:spMk id="22" creationId="{4816A58C-91F9-4F2B-BB5B-93EA787CFCDA}"/>
          </ac:spMkLst>
        </pc:spChg>
        <pc:spChg chg="add mod">
          <ac:chgData name="Rae Ellingham" userId="cfb5eaf7-a881-4f0a-be1b-53c434b45ba6" providerId="ADAL" clId="{294F5190-2536-4ABD-8BC1-4374CE1B98CD}" dt="2024-02-19T16:43:46.923" v="17277" actId="164"/>
          <ac:spMkLst>
            <pc:docMk/>
            <pc:sldMk cId="3922443554" sldId="267"/>
            <ac:spMk id="23" creationId="{B134CE7F-5333-B535-A0A4-FB775E39C9A2}"/>
          </ac:spMkLst>
        </pc:spChg>
        <pc:spChg chg="add mod">
          <ac:chgData name="Rae Ellingham" userId="cfb5eaf7-a881-4f0a-be1b-53c434b45ba6" providerId="ADAL" clId="{294F5190-2536-4ABD-8BC1-4374CE1B98CD}" dt="2024-02-19T16:22:55.931" v="17103" actId="14100"/>
          <ac:spMkLst>
            <pc:docMk/>
            <pc:sldMk cId="3922443554" sldId="267"/>
            <ac:spMk id="24" creationId="{5FBB5679-182B-C505-24DA-FDD6991BE646}"/>
          </ac:spMkLst>
        </pc:spChg>
        <pc:spChg chg="add mod">
          <ac:chgData name="Rae Ellingham" userId="cfb5eaf7-a881-4f0a-be1b-53c434b45ba6" providerId="ADAL" clId="{294F5190-2536-4ABD-8BC1-4374CE1B98CD}" dt="2024-02-19T16:23:00.194" v="17104" actId="14100"/>
          <ac:spMkLst>
            <pc:docMk/>
            <pc:sldMk cId="3922443554" sldId="267"/>
            <ac:spMk id="25" creationId="{575F282F-28CC-6143-F89A-317F43D64E67}"/>
          </ac:spMkLst>
        </pc:spChg>
        <pc:spChg chg="add mod">
          <ac:chgData name="Rae Ellingham" userId="cfb5eaf7-a881-4f0a-be1b-53c434b45ba6" providerId="ADAL" clId="{294F5190-2536-4ABD-8BC1-4374CE1B98CD}" dt="2024-02-19T16:22:40.361" v="17090" actId="14100"/>
          <ac:spMkLst>
            <pc:docMk/>
            <pc:sldMk cId="3922443554" sldId="267"/>
            <ac:spMk id="26" creationId="{37642B26-3264-193D-EF82-832E2A676F44}"/>
          </ac:spMkLst>
        </pc:spChg>
        <pc:spChg chg="add mod">
          <ac:chgData name="Rae Ellingham" userId="cfb5eaf7-a881-4f0a-be1b-53c434b45ba6" providerId="ADAL" clId="{294F5190-2536-4ABD-8BC1-4374CE1B98CD}" dt="2024-02-19T16:43:46.923" v="17277" actId="164"/>
          <ac:spMkLst>
            <pc:docMk/>
            <pc:sldMk cId="3922443554" sldId="267"/>
            <ac:spMk id="27" creationId="{98E6847E-2AD5-7C21-9AD8-2CEAC0AB2DC5}"/>
          </ac:spMkLst>
        </pc:spChg>
        <pc:spChg chg="add del">
          <ac:chgData name="Rae Ellingham" userId="cfb5eaf7-a881-4f0a-be1b-53c434b45ba6" providerId="ADAL" clId="{294F5190-2536-4ABD-8BC1-4374CE1B98CD}" dt="2024-02-19T16:25:46.897" v="17121" actId="478"/>
          <ac:spMkLst>
            <pc:docMk/>
            <pc:sldMk cId="3922443554" sldId="267"/>
            <ac:spMk id="32" creationId="{0C40E536-48EA-461F-3041-6A56E7A3739F}"/>
          </ac:spMkLst>
        </pc:spChg>
        <pc:spChg chg="add del mod">
          <ac:chgData name="Rae Ellingham" userId="cfb5eaf7-a881-4f0a-be1b-53c434b45ba6" providerId="ADAL" clId="{294F5190-2536-4ABD-8BC1-4374CE1B98CD}" dt="2024-02-19T16:26:09.736" v="17127" actId="478"/>
          <ac:spMkLst>
            <pc:docMk/>
            <pc:sldMk cId="3922443554" sldId="267"/>
            <ac:spMk id="33" creationId="{DAF442B7-71A9-92F5-5810-DD9BB536A2EF}"/>
          </ac:spMkLst>
        </pc:spChg>
        <pc:spChg chg="add del mod">
          <ac:chgData name="Rae Ellingham" userId="cfb5eaf7-a881-4f0a-be1b-53c434b45ba6" providerId="ADAL" clId="{294F5190-2536-4ABD-8BC1-4374CE1B98CD}" dt="2024-02-19T16:43:39.588" v="17273" actId="478"/>
          <ac:spMkLst>
            <pc:docMk/>
            <pc:sldMk cId="3922443554" sldId="267"/>
            <ac:spMk id="55" creationId="{A90BF4F8-8D7D-02E6-2EAD-E8528BBE78DC}"/>
          </ac:spMkLst>
        </pc:spChg>
        <pc:spChg chg="add del mod">
          <ac:chgData name="Rae Ellingham" userId="cfb5eaf7-a881-4f0a-be1b-53c434b45ba6" providerId="ADAL" clId="{294F5190-2536-4ABD-8BC1-4374CE1B98CD}" dt="2024-02-19T16:43:40.916" v="17275" actId="478"/>
          <ac:spMkLst>
            <pc:docMk/>
            <pc:sldMk cId="3922443554" sldId="267"/>
            <ac:spMk id="56" creationId="{821F1902-7684-C5D1-C05B-AE29417C2C17}"/>
          </ac:spMkLst>
        </pc:spChg>
        <pc:spChg chg="add mod">
          <ac:chgData name="Rae Ellingham" userId="cfb5eaf7-a881-4f0a-be1b-53c434b45ba6" providerId="ADAL" clId="{294F5190-2536-4ABD-8BC1-4374CE1B98CD}" dt="2024-02-19T16:51:39.010" v="17361" actId="164"/>
          <ac:spMkLst>
            <pc:docMk/>
            <pc:sldMk cId="3922443554" sldId="267"/>
            <ac:spMk id="78" creationId="{7CA596D4-3B8B-D4C7-DAB8-C816F36877DD}"/>
          </ac:spMkLst>
        </pc:spChg>
        <pc:grpChg chg="add del mod">
          <ac:chgData name="Rae Ellingham" userId="cfb5eaf7-a881-4f0a-be1b-53c434b45ba6" providerId="ADAL" clId="{294F5190-2536-4ABD-8BC1-4374CE1B98CD}" dt="2024-02-19T16:45:18.174" v="17288" actId="165"/>
          <ac:grpSpMkLst>
            <pc:docMk/>
            <pc:sldMk cId="3922443554" sldId="267"/>
            <ac:grpSpMk id="53" creationId="{AFC3F2FA-395D-8A00-63AA-23D2FAA76C64}"/>
          </ac:grpSpMkLst>
        </pc:grpChg>
        <pc:grpChg chg="add mod">
          <ac:chgData name="Rae Ellingham" userId="cfb5eaf7-a881-4f0a-be1b-53c434b45ba6" providerId="ADAL" clId="{294F5190-2536-4ABD-8BC1-4374CE1B98CD}" dt="2024-02-19T16:43:33.317" v="17262" actId="164"/>
          <ac:grpSpMkLst>
            <pc:docMk/>
            <pc:sldMk cId="3922443554" sldId="267"/>
            <ac:grpSpMk id="63" creationId="{338D9477-5E0F-AD81-EF51-F1161E358E90}"/>
          </ac:grpSpMkLst>
        </pc:grpChg>
        <pc:grpChg chg="add mod">
          <ac:chgData name="Rae Ellingham" userId="cfb5eaf7-a881-4f0a-be1b-53c434b45ba6" providerId="ADAL" clId="{294F5190-2536-4ABD-8BC1-4374CE1B98CD}" dt="2024-02-19T16:43:46.923" v="17277" actId="164"/>
          <ac:grpSpMkLst>
            <pc:docMk/>
            <pc:sldMk cId="3922443554" sldId="267"/>
            <ac:grpSpMk id="66" creationId="{F07D4B0A-D721-0806-80F1-8A8EDFB24E1D}"/>
          </ac:grpSpMkLst>
        </pc:grpChg>
        <pc:grpChg chg="add del mod">
          <ac:chgData name="Rae Ellingham" userId="cfb5eaf7-a881-4f0a-be1b-53c434b45ba6" providerId="ADAL" clId="{294F5190-2536-4ABD-8BC1-4374CE1B98CD}" dt="2024-02-19T16:49:26.157" v="17334" actId="165"/>
          <ac:grpSpMkLst>
            <pc:docMk/>
            <pc:sldMk cId="3922443554" sldId="267"/>
            <ac:grpSpMk id="70" creationId="{E1A07472-5FF9-4BFC-5177-021B65382AE2}"/>
          </ac:grpSpMkLst>
        </pc:grpChg>
        <pc:grpChg chg="add mod">
          <ac:chgData name="Rae Ellingham" userId="cfb5eaf7-a881-4f0a-be1b-53c434b45ba6" providerId="ADAL" clId="{294F5190-2536-4ABD-8BC1-4374CE1B98CD}" dt="2024-02-19T16:52:38.312" v="17373" actId="1036"/>
          <ac:grpSpMkLst>
            <pc:docMk/>
            <pc:sldMk cId="3922443554" sldId="267"/>
            <ac:grpSpMk id="74" creationId="{B81C0E64-06CE-47A3-C7D5-AEE2F2548023}"/>
          </ac:grpSpMkLst>
        </pc:grpChg>
        <pc:grpChg chg="add mod">
          <ac:chgData name="Rae Ellingham" userId="cfb5eaf7-a881-4f0a-be1b-53c434b45ba6" providerId="ADAL" clId="{294F5190-2536-4ABD-8BC1-4374CE1B98CD}" dt="2024-02-19T16:52:28.625" v="17371" actId="1076"/>
          <ac:grpSpMkLst>
            <pc:docMk/>
            <pc:sldMk cId="3922443554" sldId="267"/>
            <ac:grpSpMk id="79" creationId="{D24A5747-93CA-9E0A-C87B-87AD428F0169}"/>
          </ac:grpSpMkLst>
        </pc:grpChg>
        <pc:grpChg chg="add mod">
          <ac:chgData name="Rae Ellingham" userId="cfb5eaf7-a881-4f0a-be1b-53c434b45ba6" providerId="ADAL" clId="{294F5190-2536-4ABD-8BC1-4374CE1B98CD}" dt="2024-02-19T16:53:04.102" v="17377" actId="164"/>
          <ac:grpSpMkLst>
            <pc:docMk/>
            <pc:sldMk cId="3922443554" sldId="267"/>
            <ac:grpSpMk id="80" creationId="{AC6A4369-DE60-95AA-8E17-EBE6FE232B3F}"/>
          </ac:grpSpMkLst>
        </pc:grpChg>
        <pc:picChg chg="add mod">
          <ac:chgData name="Rae Ellingham" userId="cfb5eaf7-a881-4f0a-be1b-53c434b45ba6" providerId="ADAL" clId="{294F5190-2536-4ABD-8BC1-4374CE1B98CD}" dt="2024-01-22T11:51:38.223" v="1308" actId="1076"/>
          <ac:picMkLst>
            <pc:docMk/>
            <pc:sldMk cId="3922443554" sldId="267"/>
            <ac:picMk id="5" creationId="{793AE652-E0BA-71C9-55CB-940DAF4164EC}"/>
          </ac:picMkLst>
        </pc:picChg>
        <pc:picChg chg="add mod">
          <ac:chgData name="Rae Ellingham" userId="cfb5eaf7-a881-4f0a-be1b-53c434b45ba6" providerId="ADAL" clId="{294F5190-2536-4ABD-8BC1-4374CE1B98CD}" dt="2024-02-19T14:55:31.102" v="17022" actId="1076"/>
          <ac:picMkLst>
            <pc:docMk/>
            <pc:sldMk cId="3922443554" sldId="267"/>
            <ac:picMk id="6" creationId="{EE17176F-02E2-9B34-ACED-2480E464B349}"/>
          </ac:picMkLst>
        </pc:picChg>
        <pc:picChg chg="add del mod">
          <ac:chgData name="Rae Ellingham" userId="cfb5eaf7-a881-4f0a-be1b-53c434b45ba6" providerId="ADAL" clId="{294F5190-2536-4ABD-8BC1-4374CE1B98CD}" dt="2024-02-19T14:52:31.867" v="16999" actId="478"/>
          <ac:picMkLst>
            <pc:docMk/>
            <pc:sldMk cId="3922443554" sldId="267"/>
            <ac:picMk id="10" creationId="{E467C1D5-16B8-E48D-5E73-BF21D1F627EE}"/>
          </ac:picMkLst>
        </pc:picChg>
        <pc:picChg chg="add del mod">
          <ac:chgData name="Rae Ellingham" userId="cfb5eaf7-a881-4f0a-be1b-53c434b45ba6" providerId="ADAL" clId="{294F5190-2536-4ABD-8BC1-4374CE1B98CD}" dt="2024-02-19T14:54:13.455" v="17015" actId="478"/>
          <ac:picMkLst>
            <pc:docMk/>
            <pc:sldMk cId="3922443554" sldId="267"/>
            <ac:picMk id="12" creationId="{4D60C3A1-40A6-CF4D-A784-ECD5D30DC675}"/>
          </ac:picMkLst>
        </pc:picChg>
        <pc:picChg chg="add del mod">
          <ac:chgData name="Rae Ellingham" userId="cfb5eaf7-a881-4f0a-be1b-53c434b45ba6" providerId="ADAL" clId="{294F5190-2536-4ABD-8BC1-4374CE1B98CD}" dt="2024-02-19T14:54:58.564" v="17018" actId="478"/>
          <ac:picMkLst>
            <pc:docMk/>
            <pc:sldMk cId="3922443554" sldId="267"/>
            <ac:picMk id="16" creationId="{29FA3FAE-EBDF-A1B0-F82C-1B1563FDAE0B}"/>
          </ac:picMkLst>
        </pc:picChg>
        <pc:picChg chg="add mod">
          <ac:chgData name="Rae Ellingham" userId="cfb5eaf7-a881-4f0a-be1b-53c434b45ba6" providerId="ADAL" clId="{294F5190-2536-4ABD-8BC1-4374CE1B98CD}" dt="2024-02-19T16:43:46.923" v="17277" actId="164"/>
          <ac:picMkLst>
            <pc:docMk/>
            <pc:sldMk cId="3922443554" sldId="267"/>
            <ac:picMk id="18" creationId="{C35BB68C-3C4A-A7C1-CEDD-D7F4C749F3A9}"/>
          </ac:picMkLst>
        </pc:picChg>
        <pc:picChg chg="add mod">
          <ac:chgData name="Rae Ellingham" userId="cfb5eaf7-a881-4f0a-be1b-53c434b45ba6" providerId="ADAL" clId="{294F5190-2536-4ABD-8BC1-4374CE1B98CD}" dt="2024-02-19T16:51:42.265" v="17362" actId="1076"/>
          <ac:picMkLst>
            <pc:docMk/>
            <pc:sldMk cId="3922443554" sldId="267"/>
            <ac:picMk id="20" creationId="{26FC6821-6310-F085-548A-D526F545A410}"/>
          </ac:picMkLst>
        </pc:picChg>
        <pc:picChg chg="add del mod">
          <ac:chgData name="Rae Ellingham" userId="cfb5eaf7-a881-4f0a-be1b-53c434b45ba6" providerId="ADAL" clId="{294F5190-2536-4ABD-8BC1-4374CE1B98CD}" dt="2024-02-19T16:24:07.265" v="17114" actId="478"/>
          <ac:picMkLst>
            <pc:docMk/>
            <pc:sldMk cId="3922443554" sldId="267"/>
            <ac:picMk id="28" creationId="{EF60B2DB-7EC7-4F61-477E-D003938C2658}"/>
          </ac:picMkLst>
        </pc:picChg>
        <pc:picChg chg="add del mod">
          <ac:chgData name="Rae Ellingham" userId="cfb5eaf7-a881-4f0a-be1b-53c434b45ba6" providerId="ADAL" clId="{294F5190-2536-4ABD-8BC1-4374CE1B98CD}" dt="2024-02-19T16:32:16.121" v="17160" actId="478"/>
          <ac:picMkLst>
            <pc:docMk/>
            <pc:sldMk cId="3922443554" sldId="267"/>
            <ac:picMk id="29" creationId="{4F9BAE57-7C95-E8FA-4667-126FE7A7A73E}"/>
          </ac:picMkLst>
        </pc:picChg>
        <pc:picChg chg="add del mod">
          <ac:chgData name="Rae Ellingham" userId="cfb5eaf7-a881-4f0a-be1b-53c434b45ba6" providerId="ADAL" clId="{294F5190-2536-4ABD-8BC1-4374CE1B98CD}" dt="2024-02-19T16:25:00.232" v="17119" actId="478"/>
          <ac:picMkLst>
            <pc:docMk/>
            <pc:sldMk cId="3922443554" sldId="267"/>
            <ac:picMk id="31" creationId="{F9C405B7-48D3-6DB5-3ECD-73F2837754BF}"/>
          </ac:picMkLst>
        </pc:picChg>
        <pc:picChg chg="add del mod topLvl">
          <ac:chgData name="Rae Ellingham" userId="cfb5eaf7-a881-4f0a-be1b-53c434b45ba6" providerId="ADAL" clId="{294F5190-2536-4ABD-8BC1-4374CE1B98CD}" dt="2024-02-19T16:49:27.638" v="17335" actId="478"/>
          <ac:picMkLst>
            <pc:docMk/>
            <pc:sldMk cId="3922443554" sldId="267"/>
            <ac:picMk id="34" creationId="{1F2200DD-46E5-F779-8079-254F4F8C5359}"/>
          </ac:picMkLst>
        </pc:picChg>
        <pc:picChg chg="add del mod topLvl">
          <ac:chgData name="Rae Ellingham" userId="cfb5eaf7-a881-4f0a-be1b-53c434b45ba6" providerId="ADAL" clId="{294F5190-2536-4ABD-8BC1-4374CE1B98CD}" dt="2024-02-19T16:49:28.647" v="17336" actId="478"/>
          <ac:picMkLst>
            <pc:docMk/>
            <pc:sldMk cId="3922443554" sldId="267"/>
            <ac:picMk id="36" creationId="{2D429870-39A9-3203-B7CC-F21A99F2B6EB}"/>
          </ac:picMkLst>
        </pc:picChg>
        <pc:picChg chg="add mod topLvl">
          <ac:chgData name="Rae Ellingham" userId="cfb5eaf7-a881-4f0a-be1b-53c434b45ba6" providerId="ADAL" clId="{294F5190-2536-4ABD-8BC1-4374CE1B98CD}" dt="2024-02-19T16:53:04.102" v="17377" actId="164"/>
          <ac:picMkLst>
            <pc:docMk/>
            <pc:sldMk cId="3922443554" sldId="267"/>
            <ac:picMk id="38" creationId="{95858EE1-1A55-253C-E45A-A5D332557874}"/>
          </ac:picMkLst>
        </pc:picChg>
        <pc:picChg chg="add del mod">
          <ac:chgData name="Rae Ellingham" userId="cfb5eaf7-a881-4f0a-be1b-53c434b45ba6" providerId="ADAL" clId="{294F5190-2536-4ABD-8BC1-4374CE1B98CD}" dt="2024-02-19T16:29:29.127" v="17142" actId="478"/>
          <ac:picMkLst>
            <pc:docMk/>
            <pc:sldMk cId="3922443554" sldId="267"/>
            <ac:picMk id="40" creationId="{AE638FCB-1E78-3498-1A15-17C46CA3FD47}"/>
          </ac:picMkLst>
        </pc:picChg>
        <pc:picChg chg="add del mod">
          <ac:chgData name="Rae Ellingham" userId="cfb5eaf7-a881-4f0a-be1b-53c434b45ba6" providerId="ADAL" clId="{294F5190-2536-4ABD-8BC1-4374CE1B98CD}" dt="2024-02-19T16:28:50.862" v="17136" actId="478"/>
          <ac:picMkLst>
            <pc:docMk/>
            <pc:sldMk cId="3922443554" sldId="267"/>
            <ac:picMk id="42" creationId="{FEB11980-CE60-F158-FFFD-D5EFBC34FEFB}"/>
          </ac:picMkLst>
        </pc:picChg>
        <pc:picChg chg="add del mod">
          <ac:chgData name="Rae Ellingham" userId="cfb5eaf7-a881-4f0a-be1b-53c434b45ba6" providerId="ADAL" clId="{294F5190-2536-4ABD-8BC1-4374CE1B98CD}" dt="2024-02-19T16:31:40.103" v="17153" actId="478"/>
          <ac:picMkLst>
            <pc:docMk/>
            <pc:sldMk cId="3922443554" sldId="267"/>
            <ac:picMk id="44" creationId="{58F34E51-D8CD-E304-9031-93EE011072FD}"/>
          </ac:picMkLst>
        </pc:picChg>
        <pc:picChg chg="add del mod">
          <ac:chgData name="Rae Ellingham" userId="cfb5eaf7-a881-4f0a-be1b-53c434b45ba6" providerId="ADAL" clId="{294F5190-2536-4ABD-8BC1-4374CE1B98CD}" dt="2024-02-19T16:31:44.618" v="17155" actId="478"/>
          <ac:picMkLst>
            <pc:docMk/>
            <pc:sldMk cId="3922443554" sldId="267"/>
            <ac:picMk id="46" creationId="{304DBDF8-5986-A25B-FB0B-6C141268F60A}"/>
          </ac:picMkLst>
        </pc:picChg>
        <pc:picChg chg="add mod ord topLvl">
          <ac:chgData name="Rae Ellingham" userId="cfb5eaf7-a881-4f0a-be1b-53c434b45ba6" providerId="ADAL" clId="{294F5190-2536-4ABD-8BC1-4374CE1B98CD}" dt="2024-02-19T16:51:39.010" v="17361" actId="164"/>
          <ac:picMkLst>
            <pc:docMk/>
            <pc:sldMk cId="3922443554" sldId="267"/>
            <ac:picMk id="48" creationId="{503EF7D1-3473-33EE-A2C1-B972B675243B}"/>
          </ac:picMkLst>
        </pc:picChg>
        <pc:picChg chg="add del mod">
          <ac:chgData name="Rae Ellingham" userId="cfb5eaf7-a881-4f0a-be1b-53c434b45ba6" providerId="ADAL" clId="{294F5190-2536-4ABD-8BC1-4374CE1B98CD}" dt="2024-02-19T16:33:34.582" v="17179" actId="478"/>
          <ac:picMkLst>
            <pc:docMk/>
            <pc:sldMk cId="3922443554" sldId="267"/>
            <ac:picMk id="50" creationId="{4C1CFAC5-A0E5-872B-DFC1-9F6CBF7C2B35}"/>
          </ac:picMkLst>
        </pc:picChg>
        <pc:picChg chg="add mod ord topLvl">
          <ac:chgData name="Rae Ellingham" userId="cfb5eaf7-a881-4f0a-be1b-53c434b45ba6" providerId="ADAL" clId="{294F5190-2536-4ABD-8BC1-4374CE1B98CD}" dt="2024-02-19T16:53:04.102" v="17377" actId="164"/>
          <ac:picMkLst>
            <pc:docMk/>
            <pc:sldMk cId="3922443554" sldId="267"/>
            <ac:picMk id="52" creationId="{09A7E96E-FE10-F8B6-3AA3-BBA363EE3959}"/>
          </ac:picMkLst>
        </pc:picChg>
        <pc:picChg chg="add del mod">
          <ac:chgData name="Rae Ellingham" userId="cfb5eaf7-a881-4f0a-be1b-53c434b45ba6" providerId="ADAL" clId="{294F5190-2536-4ABD-8BC1-4374CE1B98CD}" dt="2024-02-19T16:43:40.184" v="17274" actId="478"/>
          <ac:picMkLst>
            <pc:docMk/>
            <pc:sldMk cId="3922443554" sldId="267"/>
            <ac:picMk id="54" creationId="{91515886-C4C3-4685-EBEB-F564ACF3724B}"/>
          </ac:picMkLst>
        </pc:picChg>
        <pc:picChg chg="add del mod">
          <ac:chgData name="Rae Ellingham" userId="cfb5eaf7-a881-4f0a-be1b-53c434b45ba6" providerId="ADAL" clId="{294F5190-2536-4ABD-8BC1-4374CE1B98CD}" dt="2024-02-19T16:43:38.096" v="17272" actId="478"/>
          <ac:picMkLst>
            <pc:docMk/>
            <pc:sldMk cId="3922443554" sldId="267"/>
            <ac:picMk id="57" creationId="{25E43214-42DA-2FCD-2141-C3126D7249CC}"/>
          </ac:picMkLst>
        </pc:picChg>
        <pc:picChg chg="add del mod">
          <ac:chgData name="Rae Ellingham" userId="cfb5eaf7-a881-4f0a-be1b-53c434b45ba6" providerId="ADAL" clId="{294F5190-2536-4ABD-8BC1-4374CE1B98CD}" dt="2024-02-19T16:38:21.622" v="17207" actId="478"/>
          <ac:picMkLst>
            <pc:docMk/>
            <pc:sldMk cId="3922443554" sldId="267"/>
            <ac:picMk id="59" creationId="{BC65FB91-0777-2362-86BE-FC75FF46DE69}"/>
          </ac:picMkLst>
        </pc:picChg>
        <pc:picChg chg="add del mod">
          <ac:chgData name="Rae Ellingham" userId="cfb5eaf7-a881-4f0a-be1b-53c434b45ba6" providerId="ADAL" clId="{294F5190-2536-4ABD-8BC1-4374CE1B98CD}" dt="2024-02-19T16:43:41.551" v="17276" actId="478"/>
          <ac:picMkLst>
            <pc:docMk/>
            <pc:sldMk cId="3922443554" sldId="267"/>
            <ac:picMk id="60" creationId="{34BB8FCA-A026-BC57-10E7-E95868F58C8B}"/>
          </ac:picMkLst>
        </pc:picChg>
        <pc:picChg chg="add del mod">
          <ac:chgData name="Rae Ellingham" userId="cfb5eaf7-a881-4f0a-be1b-53c434b45ba6" providerId="ADAL" clId="{294F5190-2536-4ABD-8BC1-4374CE1B98CD}" dt="2024-02-19T16:43:37.237" v="17271" actId="478"/>
          <ac:picMkLst>
            <pc:docMk/>
            <pc:sldMk cId="3922443554" sldId="267"/>
            <ac:picMk id="62" creationId="{79AA39FF-E75D-70DE-1EAA-AA4AC0216882}"/>
          </ac:picMkLst>
        </pc:picChg>
        <pc:picChg chg="add mod">
          <ac:chgData name="Rae Ellingham" userId="cfb5eaf7-a881-4f0a-be1b-53c434b45ba6" providerId="ADAL" clId="{294F5190-2536-4ABD-8BC1-4374CE1B98CD}" dt="2024-02-19T16:43:31.172" v="17253" actId="14100"/>
          <ac:picMkLst>
            <pc:docMk/>
            <pc:sldMk cId="3922443554" sldId="267"/>
            <ac:picMk id="65" creationId="{CA059EAA-C306-E1FD-B542-E99034AF6E94}"/>
          </ac:picMkLst>
        </pc:picChg>
        <pc:picChg chg="add mod">
          <ac:chgData name="Rae Ellingham" userId="cfb5eaf7-a881-4f0a-be1b-53c434b45ba6" providerId="ADAL" clId="{294F5190-2536-4ABD-8BC1-4374CE1B98CD}" dt="2024-02-19T16:45:09.190" v="17287" actId="1076"/>
          <ac:picMkLst>
            <pc:docMk/>
            <pc:sldMk cId="3922443554" sldId="267"/>
            <ac:picMk id="67" creationId="{42AD3ECF-CC7B-A60B-28A2-D9CF474AB421}"/>
          </ac:picMkLst>
        </pc:picChg>
        <pc:picChg chg="add del mod">
          <ac:chgData name="Rae Ellingham" userId="cfb5eaf7-a881-4f0a-be1b-53c434b45ba6" providerId="ADAL" clId="{294F5190-2536-4ABD-8BC1-4374CE1B98CD}" dt="2024-02-19T16:45:34.745" v="17294" actId="478"/>
          <ac:picMkLst>
            <pc:docMk/>
            <pc:sldMk cId="3922443554" sldId="267"/>
            <ac:picMk id="68" creationId="{350D4365-DEE2-C427-9771-95D5ADC54D68}"/>
          </ac:picMkLst>
        </pc:picChg>
        <pc:picChg chg="add del mod">
          <ac:chgData name="Rae Ellingham" userId="cfb5eaf7-a881-4f0a-be1b-53c434b45ba6" providerId="ADAL" clId="{294F5190-2536-4ABD-8BC1-4374CE1B98CD}" dt="2024-02-19T16:45:34.745" v="17294" actId="478"/>
          <ac:picMkLst>
            <pc:docMk/>
            <pc:sldMk cId="3922443554" sldId="267"/>
            <ac:picMk id="69" creationId="{56FD94D4-1000-2BDD-8B61-C7AF1E0CE90B}"/>
          </ac:picMkLst>
        </pc:picChg>
        <pc:picChg chg="add mod">
          <ac:chgData name="Rae Ellingham" userId="cfb5eaf7-a881-4f0a-be1b-53c434b45ba6" providerId="ADAL" clId="{294F5190-2536-4ABD-8BC1-4374CE1B98CD}" dt="2024-02-19T16:49:13.449" v="17333" actId="1076"/>
          <ac:picMkLst>
            <pc:docMk/>
            <pc:sldMk cId="3922443554" sldId="267"/>
            <ac:picMk id="71" creationId="{F6FEAC57-74B1-155D-C924-B72DAF307359}"/>
          </ac:picMkLst>
        </pc:picChg>
        <pc:picChg chg="add mod">
          <ac:chgData name="Rae Ellingham" userId="cfb5eaf7-a881-4f0a-be1b-53c434b45ba6" providerId="ADAL" clId="{294F5190-2536-4ABD-8BC1-4374CE1B98CD}" dt="2024-02-19T16:52:14.321" v="17369" actId="1076"/>
          <ac:picMkLst>
            <pc:docMk/>
            <pc:sldMk cId="3922443554" sldId="267"/>
            <ac:picMk id="72" creationId="{79754371-E6D7-EC0C-4B47-AB639F408D22}"/>
          </ac:picMkLst>
        </pc:picChg>
        <pc:picChg chg="add del mod">
          <ac:chgData name="Rae Ellingham" userId="cfb5eaf7-a881-4f0a-be1b-53c434b45ba6" providerId="ADAL" clId="{294F5190-2536-4ABD-8BC1-4374CE1B98CD}" dt="2024-02-19T16:49:31.786" v="17338" actId="478"/>
          <ac:picMkLst>
            <pc:docMk/>
            <pc:sldMk cId="3922443554" sldId="267"/>
            <ac:picMk id="73" creationId="{E72C8314-A187-5737-330F-1C696DF55BDB}"/>
          </ac:picMkLst>
        </pc:picChg>
        <pc:picChg chg="mod">
          <ac:chgData name="Rae Ellingham" userId="cfb5eaf7-a881-4f0a-be1b-53c434b45ba6" providerId="ADAL" clId="{294F5190-2536-4ABD-8BC1-4374CE1B98CD}" dt="2024-02-19T16:49:29.450" v="17337"/>
          <ac:picMkLst>
            <pc:docMk/>
            <pc:sldMk cId="3922443554" sldId="267"/>
            <ac:picMk id="75" creationId="{447EEAF6-0FBA-5A42-1878-6335A054B143}"/>
          </ac:picMkLst>
        </pc:picChg>
        <pc:picChg chg="mod">
          <ac:chgData name="Rae Ellingham" userId="cfb5eaf7-a881-4f0a-be1b-53c434b45ba6" providerId="ADAL" clId="{294F5190-2536-4ABD-8BC1-4374CE1B98CD}" dt="2024-02-19T16:49:29.450" v="17337"/>
          <ac:picMkLst>
            <pc:docMk/>
            <pc:sldMk cId="3922443554" sldId="267"/>
            <ac:picMk id="76" creationId="{13DC00C3-A8DC-47C4-7DEE-32F9B1D5F7A6}"/>
          </ac:picMkLst>
        </pc:picChg>
        <pc:picChg chg="add mod">
          <ac:chgData name="Rae Ellingham" userId="cfb5eaf7-a881-4f0a-be1b-53c434b45ba6" providerId="ADAL" clId="{294F5190-2536-4ABD-8BC1-4374CE1B98CD}" dt="2024-02-19T16:50:05.910" v="17340"/>
          <ac:picMkLst>
            <pc:docMk/>
            <pc:sldMk cId="3922443554" sldId="267"/>
            <ac:picMk id="77" creationId="{563B455D-5A6E-B7DF-0777-C5B795C2D454}"/>
          </ac:picMkLst>
        </pc:picChg>
        <pc:cxnChg chg="add del mod">
          <ac:chgData name="Rae Ellingham" userId="cfb5eaf7-a881-4f0a-be1b-53c434b45ba6" providerId="ADAL" clId="{294F5190-2536-4ABD-8BC1-4374CE1B98CD}" dt="2024-02-19T14:54:13.036" v="17013" actId="478"/>
          <ac:cxnSpMkLst>
            <pc:docMk/>
            <pc:sldMk cId="3922443554" sldId="267"/>
            <ac:cxnSpMk id="14" creationId="{C6754D1E-9711-99EA-2336-E68966E4172E}"/>
          </ac:cxnSpMkLst>
        </pc:cxnChg>
      </pc:sldChg>
      <pc:sldChg chg="addSp delSp modSp add mod addAnim delAnim modAnim modNotesTx">
        <pc:chgData name="Rae Ellingham" userId="cfb5eaf7-a881-4f0a-be1b-53c434b45ba6" providerId="ADAL" clId="{294F5190-2536-4ABD-8BC1-4374CE1B98CD}" dt="2024-03-12T08:27:35.292" v="36294"/>
        <pc:sldMkLst>
          <pc:docMk/>
          <pc:sldMk cId="2324730389" sldId="268"/>
        </pc:sldMkLst>
        <pc:spChg chg="mod">
          <ac:chgData name="Rae Ellingham" userId="cfb5eaf7-a881-4f0a-be1b-53c434b45ba6" providerId="ADAL" clId="{294F5190-2536-4ABD-8BC1-4374CE1B98CD}" dt="2024-01-22T11:38:01.989" v="819" actId="20577"/>
          <ac:spMkLst>
            <pc:docMk/>
            <pc:sldMk cId="2324730389" sldId="268"/>
            <ac:spMk id="2" creationId="{6950F72B-E41F-1927-F97F-6E4F1A7D1FCD}"/>
          </ac:spMkLst>
        </pc:spChg>
        <pc:spChg chg="del mod">
          <ac:chgData name="Rae Ellingham" userId="cfb5eaf7-a881-4f0a-be1b-53c434b45ba6" providerId="ADAL" clId="{294F5190-2536-4ABD-8BC1-4374CE1B98CD}" dt="2024-02-23T13:41:07.419" v="25354" actId="478"/>
          <ac:spMkLst>
            <pc:docMk/>
            <pc:sldMk cId="2324730389" sldId="268"/>
            <ac:spMk id="3" creationId="{79BF19FA-72FD-AD29-27D3-51E4379824E3}"/>
          </ac:spMkLst>
        </pc:spChg>
        <pc:spChg chg="add del mod">
          <ac:chgData name="Rae Ellingham" userId="cfb5eaf7-a881-4f0a-be1b-53c434b45ba6" providerId="ADAL" clId="{294F5190-2536-4ABD-8BC1-4374CE1B98CD}" dt="2024-02-23T13:41:09.074" v="25355" actId="478"/>
          <ac:spMkLst>
            <pc:docMk/>
            <pc:sldMk cId="2324730389" sldId="268"/>
            <ac:spMk id="6" creationId="{C31651E9-8BFB-C784-8005-38E7BDFA0331}"/>
          </ac:spMkLst>
        </pc:spChg>
        <pc:spChg chg="add del mod">
          <ac:chgData name="Rae Ellingham" userId="cfb5eaf7-a881-4f0a-be1b-53c434b45ba6" providerId="ADAL" clId="{294F5190-2536-4ABD-8BC1-4374CE1B98CD}" dt="2024-02-23T13:41:45.467" v="25383" actId="478"/>
          <ac:spMkLst>
            <pc:docMk/>
            <pc:sldMk cId="2324730389" sldId="268"/>
            <ac:spMk id="7" creationId="{102554AD-D185-9B1F-0095-98BD650321E8}"/>
          </ac:spMkLst>
        </pc:spChg>
        <pc:spChg chg="add del mod">
          <ac:chgData name="Rae Ellingham" userId="cfb5eaf7-a881-4f0a-be1b-53c434b45ba6" providerId="ADAL" clId="{294F5190-2536-4ABD-8BC1-4374CE1B98CD}" dt="2024-02-23T13:41:41.195" v="25380" actId="478"/>
          <ac:spMkLst>
            <pc:docMk/>
            <pc:sldMk cId="2324730389" sldId="268"/>
            <ac:spMk id="8" creationId="{176CB01B-123E-B39E-F868-DBA579015879}"/>
          </ac:spMkLst>
        </pc:spChg>
        <pc:spChg chg="add del mod">
          <ac:chgData name="Rae Ellingham" userId="cfb5eaf7-a881-4f0a-be1b-53c434b45ba6" providerId="ADAL" clId="{294F5190-2536-4ABD-8BC1-4374CE1B98CD}" dt="2024-02-23T13:55:02.982" v="25579" actId="20577"/>
          <ac:spMkLst>
            <pc:docMk/>
            <pc:sldMk cId="2324730389" sldId="268"/>
            <ac:spMk id="9" creationId="{354C7CA1-DF00-3E65-1698-DD94BE62D2D1}"/>
          </ac:spMkLst>
        </pc:spChg>
        <pc:spChg chg="add mod">
          <ac:chgData name="Rae Ellingham" userId="cfb5eaf7-a881-4f0a-be1b-53c434b45ba6" providerId="ADAL" clId="{294F5190-2536-4ABD-8BC1-4374CE1B98CD}" dt="2024-02-23T13:47:39.660" v="25522" actId="164"/>
          <ac:spMkLst>
            <pc:docMk/>
            <pc:sldMk cId="2324730389" sldId="268"/>
            <ac:spMk id="10" creationId="{8BC2A026-9179-133F-A56B-B998D6BA1E17}"/>
          </ac:spMkLst>
        </pc:spChg>
        <pc:spChg chg="add mod">
          <ac:chgData name="Rae Ellingham" userId="cfb5eaf7-a881-4f0a-be1b-53c434b45ba6" providerId="ADAL" clId="{294F5190-2536-4ABD-8BC1-4374CE1B98CD}" dt="2024-02-23T13:47:45.979" v="25523" actId="164"/>
          <ac:spMkLst>
            <pc:docMk/>
            <pc:sldMk cId="2324730389" sldId="268"/>
            <ac:spMk id="11" creationId="{29C38F0D-0D72-FB9B-BB08-6D3D38EDA976}"/>
          </ac:spMkLst>
        </pc:spChg>
        <pc:spChg chg="add mod">
          <ac:chgData name="Rae Ellingham" userId="cfb5eaf7-a881-4f0a-be1b-53c434b45ba6" providerId="ADAL" clId="{294F5190-2536-4ABD-8BC1-4374CE1B98CD}" dt="2024-02-23T13:47:45.979" v="25523" actId="164"/>
          <ac:spMkLst>
            <pc:docMk/>
            <pc:sldMk cId="2324730389" sldId="268"/>
            <ac:spMk id="12" creationId="{782F57CB-2CE4-9220-7D7B-AADCB11DB99D}"/>
          </ac:spMkLst>
        </pc:spChg>
        <pc:spChg chg="add del mod">
          <ac:chgData name="Rae Ellingham" userId="cfb5eaf7-a881-4f0a-be1b-53c434b45ba6" providerId="ADAL" clId="{294F5190-2536-4ABD-8BC1-4374CE1B98CD}" dt="2024-02-23T13:46:51.952" v="25502" actId="1076"/>
          <ac:spMkLst>
            <pc:docMk/>
            <pc:sldMk cId="2324730389" sldId="268"/>
            <ac:spMk id="37" creationId="{528F89A0-6079-D9E3-1822-7C404F8F42B4}"/>
          </ac:spMkLst>
        </pc:spChg>
        <pc:spChg chg="mod">
          <ac:chgData name="Rae Ellingham" userId="cfb5eaf7-a881-4f0a-be1b-53c434b45ba6" providerId="ADAL" clId="{294F5190-2536-4ABD-8BC1-4374CE1B98CD}" dt="2024-02-23T13:46:31.080" v="25495"/>
          <ac:spMkLst>
            <pc:docMk/>
            <pc:sldMk cId="2324730389" sldId="268"/>
            <ac:spMk id="39" creationId="{B80ECBA6-DBF6-D359-5372-B110D0A165B4}"/>
          </ac:spMkLst>
        </pc:spChg>
        <pc:spChg chg="mod">
          <ac:chgData name="Rae Ellingham" userId="cfb5eaf7-a881-4f0a-be1b-53c434b45ba6" providerId="ADAL" clId="{294F5190-2536-4ABD-8BC1-4374CE1B98CD}" dt="2024-02-23T13:46:31.080" v="25495"/>
          <ac:spMkLst>
            <pc:docMk/>
            <pc:sldMk cId="2324730389" sldId="268"/>
            <ac:spMk id="43" creationId="{500F51A4-BC5C-F0AE-0A32-AE401A0D70E0}"/>
          </ac:spMkLst>
        </pc:spChg>
        <pc:spChg chg="mod">
          <ac:chgData name="Rae Ellingham" userId="cfb5eaf7-a881-4f0a-be1b-53c434b45ba6" providerId="ADAL" clId="{294F5190-2536-4ABD-8BC1-4374CE1B98CD}" dt="2024-02-23T13:46:31.080" v="25495"/>
          <ac:spMkLst>
            <pc:docMk/>
            <pc:sldMk cId="2324730389" sldId="268"/>
            <ac:spMk id="44" creationId="{3C68550F-584F-5A6D-5931-39166228C405}"/>
          </ac:spMkLst>
        </pc:spChg>
        <pc:spChg chg="add del mod">
          <ac:chgData name="Rae Ellingham" userId="cfb5eaf7-a881-4f0a-be1b-53c434b45ba6" providerId="ADAL" clId="{294F5190-2536-4ABD-8BC1-4374CE1B98CD}" dt="2024-02-23T13:46:51.952" v="25502" actId="1076"/>
          <ac:spMkLst>
            <pc:docMk/>
            <pc:sldMk cId="2324730389" sldId="268"/>
            <ac:spMk id="48" creationId="{6A23FA11-2590-A81E-F6F6-D9676858C0EE}"/>
          </ac:spMkLst>
        </pc:spChg>
        <pc:spChg chg="mod">
          <ac:chgData name="Rae Ellingham" userId="cfb5eaf7-a881-4f0a-be1b-53c434b45ba6" providerId="ADAL" clId="{294F5190-2536-4ABD-8BC1-4374CE1B98CD}" dt="2024-02-23T13:46:33.562" v="25496"/>
          <ac:spMkLst>
            <pc:docMk/>
            <pc:sldMk cId="2324730389" sldId="268"/>
            <ac:spMk id="50" creationId="{0E4D6715-4F79-4DB1-3D80-E3C92039C6C3}"/>
          </ac:spMkLst>
        </pc:spChg>
        <pc:spChg chg="mod">
          <ac:chgData name="Rae Ellingham" userId="cfb5eaf7-a881-4f0a-be1b-53c434b45ba6" providerId="ADAL" clId="{294F5190-2536-4ABD-8BC1-4374CE1B98CD}" dt="2024-02-23T13:46:33.562" v="25496"/>
          <ac:spMkLst>
            <pc:docMk/>
            <pc:sldMk cId="2324730389" sldId="268"/>
            <ac:spMk id="54" creationId="{5D7BFBBA-6BEB-67B1-8CB9-450B6FF3A6AC}"/>
          </ac:spMkLst>
        </pc:spChg>
        <pc:spChg chg="mod">
          <ac:chgData name="Rae Ellingham" userId="cfb5eaf7-a881-4f0a-be1b-53c434b45ba6" providerId="ADAL" clId="{294F5190-2536-4ABD-8BC1-4374CE1B98CD}" dt="2024-02-23T13:46:33.562" v="25496"/>
          <ac:spMkLst>
            <pc:docMk/>
            <pc:sldMk cId="2324730389" sldId="268"/>
            <ac:spMk id="55" creationId="{8579FB02-68B6-51BF-02DD-B53F25BF16AD}"/>
          </ac:spMkLst>
        </pc:spChg>
        <pc:spChg chg="add del mod topLvl">
          <ac:chgData name="Rae Ellingham" userId="cfb5eaf7-a881-4f0a-be1b-53c434b45ba6" providerId="ADAL" clId="{294F5190-2536-4ABD-8BC1-4374CE1B98CD}" dt="2024-02-23T13:51:32.080" v="25550" actId="478"/>
          <ac:spMkLst>
            <pc:docMk/>
            <pc:sldMk cId="2324730389" sldId="268"/>
            <ac:spMk id="76" creationId="{F67F1379-3330-6C4D-962D-603772501797}"/>
          </ac:spMkLst>
        </pc:spChg>
        <pc:spChg chg="mod">
          <ac:chgData name="Rae Ellingham" userId="cfb5eaf7-a881-4f0a-be1b-53c434b45ba6" providerId="ADAL" clId="{294F5190-2536-4ABD-8BC1-4374CE1B98CD}" dt="2024-02-23T13:48:06.465" v="25528"/>
          <ac:spMkLst>
            <pc:docMk/>
            <pc:sldMk cId="2324730389" sldId="268"/>
            <ac:spMk id="78" creationId="{22ECE3FE-939B-2D58-5CDC-DDAA9A0B05A3}"/>
          </ac:spMkLst>
        </pc:spChg>
        <pc:spChg chg="mod">
          <ac:chgData name="Rae Ellingham" userId="cfb5eaf7-a881-4f0a-be1b-53c434b45ba6" providerId="ADAL" clId="{294F5190-2536-4ABD-8BC1-4374CE1B98CD}" dt="2024-02-23T13:48:06.465" v="25528"/>
          <ac:spMkLst>
            <pc:docMk/>
            <pc:sldMk cId="2324730389" sldId="268"/>
            <ac:spMk id="82" creationId="{96FA8F5F-8632-F09B-CCE2-A3DD133627B0}"/>
          </ac:spMkLst>
        </pc:spChg>
        <pc:spChg chg="mod">
          <ac:chgData name="Rae Ellingham" userId="cfb5eaf7-a881-4f0a-be1b-53c434b45ba6" providerId="ADAL" clId="{294F5190-2536-4ABD-8BC1-4374CE1B98CD}" dt="2024-02-23T13:51:08.087" v="25543" actId="6549"/>
          <ac:spMkLst>
            <pc:docMk/>
            <pc:sldMk cId="2324730389" sldId="268"/>
            <ac:spMk id="83" creationId="{3F3100D7-FF10-0DEC-B349-57B4869FB00D}"/>
          </ac:spMkLst>
        </pc:spChg>
        <pc:spChg chg="add mod">
          <ac:chgData name="Rae Ellingham" userId="cfb5eaf7-a881-4f0a-be1b-53c434b45ba6" providerId="ADAL" clId="{294F5190-2536-4ABD-8BC1-4374CE1B98CD}" dt="2024-02-23T13:48:07.436" v="25529"/>
          <ac:spMkLst>
            <pc:docMk/>
            <pc:sldMk cId="2324730389" sldId="268"/>
            <ac:spMk id="86" creationId="{90F669BA-DDFC-0E2C-D24B-CA23AE55204B}"/>
          </ac:spMkLst>
        </pc:spChg>
        <pc:spChg chg="mod">
          <ac:chgData name="Rae Ellingham" userId="cfb5eaf7-a881-4f0a-be1b-53c434b45ba6" providerId="ADAL" clId="{294F5190-2536-4ABD-8BC1-4374CE1B98CD}" dt="2024-02-23T13:48:07.436" v="25529"/>
          <ac:spMkLst>
            <pc:docMk/>
            <pc:sldMk cId="2324730389" sldId="268"/>
            <ac:spMk id="88" creationId="{CE217439-D9B3-8DF7-755C-38A4E733B50E}"/>
          </ac:spMkLst>
        </pc:spChg>
        <pc:spChg chg="mod">
          <ac:chgData name="Rae Ellingham" userId="cfb5eaf7-a881-4f0a-be1b-53c434b45ba6" providerId="ADAL" clId="{294F5190-2536-4ABD-8BC1-4374CE1B98CD}" dt="2024-02-23T13:48:07.436" v="25529"/>
          <ac:spMkLst>
            <pc:docMk/>
            <pc:sldMk cId="2324730389" sldId="268"/>
            <ac:spMk id="92" creationId="{A91F6BE3-18D8-01E4-5BA7-93FBDFC43BB0}"/>
          </ac:spMkLst>
        </pc:spChg>
        <pc:spChg chg="mod">
          <ac:chgData name="Rae Ellingham" userId="cfb5eaf7-a881-4f0a-be1b-53c434b45ba6" providerId="ADAL" clId="{294F5190-2536-4ABD-8BC1-4374CE1B98CD}" dt="2024-02-23T13:48:07.436" v="25529"/>
          <ac:spMkLst>
            <pc:docMk/>
            <pc:sldMk cId="2324730389" sldId="268"/>
            <ac:spMk id="93" creationId="{D2340378-596D-0724-722D-F2438B4D33B1}"/>
          </ac:spMkLst>
        </pc:spChg>
        <pc:spChg chg="mod">
          <ac:chgData name="Rae Ellingham" userId="cfb5eaf7-a881-4f0a-be1b-53c434b45ba6" providerId="ADAL" clId="{294F5190-2536-4ABD-8BC1-4374CE1B98CD}" dt="2024-02-23T13:49:30.498" v="25537"/>
          <ac:spMkLst>
            <pc:docMk/>
            <pc:sldMk cId="2324730389" sldId="268"/>
            <ac:spMk id="99" creationId="{9FD0844F-7201-3B8C-5906-791E665FDD0C}"/>
          </ac:spMkLst>
        </pc:spChg>
        <pc:spChg chg="mod">
          <ac:chgData name="Rae Ellingham" userId="cfb5eaf7-a881-4f0a-be1b-53c434b45ba6" providerId="ADAL" clId="{294F5190-2536-4ABD-8BC1-4374CE1B98CD}" dt="2024-02-23T13:49:30.498" v="25537"/>
          <ac:spMkLst>
            <pc:docMk/>
            <pc:sldMk cId="2324730389" sldId="268"/>
            <ac:spMk id="102" creationId="{8E433F62-DE18-B14A-D403-974FE8EC2E26}"/>
          </ac:spMkLst>
        </pc:spChg>
        <pc:spChg chg="mod">
          <ac:chgData name="Rae Ellingham" userId="cfb5eaf7-a881-4f0a-be1b-53c434b45ba6" providerId="ADAL" clId="{294F5190-2536-4ABD-8BC1-4374CE1B98CD}" dt="2024-02-23T13:49:30.498" v="25537"/>
          <ac:spMkLst>
            <pc:docMk/>
            <pc:sldMk cId="2324730389" sldId="268"/>
            <ac:spMk id="105" creationId="{748DE999-CBFC-2D4B-F542-D72BE62B1745}"/>
          </ac:spMkLst>
        </pc:spChg>
        <pc:spChg chg="mod">
          <ac:chgData name="Rae Ellingham" userId="cfb5eaf7-a881-4f0a-be1b-53c434b45ba6" providerId="ADAL" clId="{294F5190-2536-4ABD-8BC1-4374CE1B98CD}" dt="2024-02-23T13:49:30.498" v="25537"/>
          <ac:spMkLst>
            <pc:docMk/>
            <pc:sldMk cId="2324730389" sldId="268"/>
            <ac:spMk id="106" creationId="{1AD8F09F-62D3-CFF3-7CF4-A5CE22B1717B}"/>
          </ac:spMkLst>
        </pc:spChg>
        <pc:spChg chg="add mod">
          <ac:chgData name="Rae Ellingham" userId="cfb5eaf7-a881-4f0a-be1b-53c434b45ba6" providerId="ADAL" clId="{294F5190-2536-4ABD-8BC1-4374CE1B98CD}" dt="2024-02-23T13:54:53.299" v="25577" actId="20577"/>
          <ac:spMkLst>
            <pc:docMk/>
            <pc:sldMk cId="2324730389" sldId="268"/>
            <ac:spMk id="110" creationId="{D43D926A-3254-FDAF-92CA-4BE75619868A}"/>
          </ac:spMkLst>
        </pc:spChg>
        <pc:spChg chg="mod">
          <ac:chgData name="Rae Ellingham" userId="cfb5eaf7-a881-4f0a-be1b-53c434b45ba6" providerId="ADAL" clId="{294F5190-2536-4ABD-8BC1-4374CE1B98CD}" dt="2024-02-23T13:51:39.706" v="25551"/>
          <ac:spMkLst>
            <pc:docMk/>
            <pc:sldMk cId="2324730389" sldId="268"/>
            <ac:spMk id="112" creationId="{EB8727C8-239C-7B8D-23EC-E96F90BE802A}"/>
          </ac:spMkLst>
        </pc:spChg>
        <pc:spChg chg="mod">
          <ac:chgData name="Rae Ellingham" userId="cfb5eaf7-a881-4f0a-be1b-53c434b45ba6" providerId="ADAL" clId="{294F5190-2536-4ABD-8BC1-4374CE1B98CD}" dt="2024-02-23T13:51:39.706" v="25551"/>
          <ac:spMkLst>
            <pc:docMk/>
            <pc:sldMk cId="2324730389" sldId="268"/>
            <ac:spMk id="116" creationId="{3CC8D625-ED16-C1F3-A91B-09B3CB20F088}"/>
          </ac:spMkLst>
        </pc:spChg>
        <pc:spChg chg="mod">
          <ac:chgData name="Rae Ellingham" userId="cfb5eaf7-a881-4f0a-be1b-53c434b45ba6" providerId="ADAL" clId="{294F5190-2536-4ABD-8BC1-4374CE1B98CD}" dt="2024-02-23T13:51:39.706" v="25551"/>
          <ac:spMkLst>
            <pc:docMk/>
            <pc:sldMk cId="2324730389" sldId="268"/>
            <ac:spMk id="117" creationId="{B9314603-F488-90CF-CE4F-FB6CAA7C55EB}"/>
          </ac:spMkLst>
        </pc:spChg>
        <pc:spChg chg="add mod">
          <ac:chgData name="Rae Ellingham" userId="cfb5eaf7-a881-4f0a-be1b-53c434b45ba6" providerId="ADAL" clId="{294F5190-2536-4ABD-8BC1-4374CE1B98CD}" dt="2024-02-23T13:54:40.755" v="25575" actId="20577"/>
          <ac:spMkLst>
            <pc:docMk/>
            <pc:sldMk cId="2324730389" sldId="268"/>
            <ac:spMk id="120" creationId="{F6EE0AE6-F5B3-4FE4-27D7-F323B941B4C7}"/>
          </ac:spMkLst>
        </pc:spChg>
        <pc:spChg chg="mod">
          <ac:chgData name="Rae Ellingham" userId="cfb5eaf7-a881-4f0a-be1b-53c434b45ba6" providerId="ADAL" clId="{294F5190-2536-4ABD-8BC1-4374CE1B98CD}" dt="2024-02-23T13:54:06.436" v="25569"/>
          <ac:spMkLst>
            <pc:docMk/>
            <pc:sldMk cId="2324730389" sldId="268"/>
            <ac:spMk id="122" creationId="{676097A8-3C1D-4264-4CA6-BADAE1E620D0}"/>
          </ac:spMkLst>
        </pc:spChg>
        <pc:spChg chg="mod">
          <ac:chgData name="Rae Ellingham" userId="cfb5eaf7-a881-4f0a-be1b-53c434b45ba6" providerId="ADAL" clId="{294F5190-2536-4ABD-8BC1-4374CE1B98CD}" dt="2024-02-23T13:54:06.436" v="25569"/>
          <ac:spMkLst>
            <pc:docMk/>
            <pc:sldMk cId="2324730389" sldId="268"/>
            <ac:spMk id="126" creationId="{5DCEF459-AE0D-3896-DAD7-891BEA598E7F}"/>
          </ac:spMkLst>
        </pc:spChg>
        <pc:spChg chg="mod">
          <ac:chgData name="Rae Ellingham" userId="cfb5eaf7-a881-4f0a-be1b-53c434b45ba6" providerId="ADAL" clId="{294F5190-2536-4ABD-8BC1-4374CE1B98CD}" dt="2024-02-23T13:54:06.436" v="25569"/>
          <ac:spMkLst>
            <pc:docMk/>
            <pc:sldMk cId="2324730389" sldId="268"/>
            <ac:spMk id="127" creationId="{E6F6DB85-E19F-2DEB-209B-F083BE1A5BA6}"/>
          </ac:spMkLst>
        </pc:spChg>
        <pc:spChg chg="add mod">
          <ac:chgData name="Rae Ellingham" userId="cfb5eaf7-a881-4f0a-be1b-53c434b45ba6" providerId="ADAL" clId="{294F5190-2536-4ABD-8BC1-4374CE1B98CD}" dt="2024-02-23T13:55:14.414" v="25580"/>
          <ac:spMkLst>
            <pc:docMk/>
            <pc:sldMk cId="2324730389" sldId="268"/>
            <ac:spMk id="130" creationId="{D8A36C69-26AD-C478-B9CD-0302DD222AF4}"/>
          </ac:spMkLst>
        </pc:spChg>
        <pc:spChg chg="mod">
          <ac:chgData name="Rae Ellingham" userId="cfb5eaf7-a881-4f0a-be1b-53c434b45ba6" providerId="ADAL" clId="{294F5190-2536-4ABD-8BC1-4374CE1B98CD}" dt="2024-02-23T13:55:14.414" v="25580"/>
          <ac:spMkLst>
            <pc:docMk/>
            <pc:sldMk cId="2324730389" sldId="268"/>
            <ac:spMk id="132" creationId="{7A5E7188-D254-9BDE-BD0A-D5BDC463DDD0}"/>
          </ac:spMkLst>
        </pc:spChg>
        <pc:spChg chg="mod">
          <ac:chgData name="Rae Ellingham" userId="cfb5eaf7-a881-4f0a-be1b-53c434b45ba6" providerId="ADAL" clId="{294F5190-2536-4ABD-8BC1-4374CE1B98CD}" dt="2024-02-23T13:55:14.414" v="25580"/>
          <ac:spMkLst>
            <pc:docMk/>
            <pc:sldMk cId="2324730389" sldId="268"/>
            <ac:spMk id="136" creationId="{68D73A50-C377-FEBA-FC4B-56023FEEBDC7}"/>
          </ac:spMkLst>
        </pc:spChg>
        <pc:spChg chg="mod">
          <ac:chgData name="Rae Ellingham" userId="cfb5eaf7-a881-4f0a-be1b-53c434b45ba6" providerId="ADAL" clId="{294F5190-2536-4ABD-8BC1-4374CE1B98CD}" dt="2024-02-23T13:55:14.414" v="25580"/>
          <ac:spMkLst>
            <pc:docMk/>
            <pc:sldMk cId="2324730389" sldId="268"/>
            <ac:spMk id="137" creationId="{2D0C0C76-FF1F-5FE2-329E-22049FC23182}"/>
          </ac:spMkLst>
        </pc:spChg>
        <pc:spChg chg="add mod">
          <ac:chgData name="Rae Ellingham" userId="cfb5eaf7-a881-4f0a-be1b-53c434b45ba6" providerId="ADAL" clId="{294F5190-2536-4ABD-8BC1-4374CE1B98CD}" dt="2024-02-23T13:55:15.072" v="25581"/>
          <ac:spMkLst>
            <pc:docMk/>
            <pc:sldMk cId="2324730389" sldId="268"/>
            <ac:spMk id="140" creationId="{81F4D839-1D5D-525D-8DA0-6C5150740E7E}"/>
          </ac:spMkLst>
        </pc:spChg>
        <pc:spChg chg="mod">
          <ac:chgData name="Rae Ellingham" userId="cfb5eaf7-a881-4f0a-be1b-53c434b45ba6" providerId="ADAL" clId="{294F5190-2536-4ABD-8BC1-4374CE1B98CD}" dt="2024-02-23T13:55:15.072" v="25581"/>
          <ac:spMkLst>
            <pc:docMk/>
            <pc:sldMk cId="2324730389" sldId="268"/>
            <ac:spMk id="142" creationId="{AEFB5353-F8EC-3393-396C-EFF303DCBC37}"/>
          </ac:spMkLst>
        </pc:spChg>
        <pc:spChg chg="mod">
          <ac:chgData name="Rae Ellingham" userId="cfb5eaf7-a881-4f0a-be1b-53c434b45ba6" providerId="ADAL" clId="{294F5190-2536-4ABD-8BC1-4374CE1B98CD}" dt="2024-02-23T13:55:15.072" v="25581"/>
          <ac:spMkLst>
            <pc:docMk/>
            <pc:sldMk cId="2324730389" sldId="268"/>
            <ac:spMk id="146" creationId="{A5F4FF2A-70A1-1EFA-C09E-1F8AEAB730D4}"/>
          </ac:spMkLst>
        </pc:spChg>
        <pc:spChg chg="mod">
          <ac:chgData name="Rae Ellingham" userId="cfb5eaf7-a881-4f0a-be1b-53c434b45ba6" providerId="ADAL" clId="{294F5190-2536-4ABD-8BC1-4374CE1B98CD}" dt="2024-02-23T13:55:15.072" v="25581"/>
          <ac:spMkLst>
            <pc:docMk/>
            <pc:sldMk cId="2324730389" sldId="268"/>
            <ac:spMk id="147" creationId="{57AF833F-A012-99A4-EF61-74D78EF85354}"/>
          </ac:spMkLst>
        </pc:spChg>
        <pc:spChg chg="add mod">
          <ac:chgData name="Rae Ellingham" userId="cfb5eaf7-a881-4f0a-be1b-53c434b45ba6" providerId="ADAL" clId="{294F5190-2536-4ABD-8BC1-4374CE1B98CD}" dt="2024-02-23T13:55:16.433" v="25582"/>
          <ac:spMkLst>
            <pc:docMk/>
            <pc:sldMk cId="2324730389" sldId="268"/>
            <ac:spMk id="150" creationId="{7651B20B-D994-EE8E-0C2A-D7357FF418D7}"/>
          </ac:spMkLst>
        </pc:spChg>
        <pc:spChg chg="mod">
          <ac:chgData name="Rae Ellingham" userId="cfb5eaf7-a881-4f0a-be1b-53c434b45ba6" providerId="ADAL" clId="{294F5190-2536-4ABD-8BC1-4374CE1B98CD}" dt="2024-02-23T13:55:16.433" v="25582"/>
          <ac:spMkLst>
            <pc:docMk/>
            <pc:sldMk cId="2324730389" sldId="268"/>
            <ac:spMk id="152" creationId="{A4C209BF-C6C1-CEFE-F0FA-DBDBDACC20C3}"/>
          </ac:spMkLst>
        </pc:spChg>
        <pc:spChg chg="mod">
          <ac:chgData name="Rae Ellingham" userId="cfb5eaf7-a881-4f0a-be1b-53c434b45ba6" providerId="ADAL" clId="{294F5190-2536-4ABD-8BC1-4374CE1B98CD}" dt="2024-02-23T13:55:16.433" v="25582"/>
          <ac:spMkLst>
            <pc:docMk/>
            <pc:sldMk cId="2324730389" sldId="268"/>
            <ac:spMk id="156" creationId="{8723F864-32E3-7BD6-B1A6-B5F0D3F78030}"/>
          </ac:spMkLst>
        </pc:spChg>
        <pc:spChg chg="mod">
          <ac:chgData name="Rae Ellingham" userId="cfb5eaf7-a881-4f0a-be1b-53c434b45ba6" providerId="ADAL" clId="{294F5190-2536-4ABD-8BC1-4374CE1B98CD}" dt="2024-02-23T13:55:16.433" v="25582"/>
          <ac:spMkLst>
            <pc:docMk/>
            <pc:sldMk cId="2324730389" sldId="268"/>
            <ac:spMk id="157" creationId="{9B9832DF-3554-CE15-F917-27CBBA3D7129}"/>
          </ac:spMkLst>
        </pc:spChg>
        <pc:spChg chg="add mod ord">
          <ac:chgData name="Rae Ellingham" userId="cfb5eaf7-a881-4f0a-be1b-53c434b45ba6" providerId="ADAL" clId="{294F5190-2536-4ABD-8BC1-4374CE1B98CD}" dt="2024-02-23T13:56:54.669" v="25609" actId="164"/>
          <ac:spMkLst>
            <pc:docMk/>
            <pc:sldMk cId="2324730389" sldId="268"/>
            <ac:spMk id="162" creationId="{FDEBBD1B-95F0-C64A-241F-F27C94B7EBBD}"/>
          </ac:spMkLst>
        </pc:spChg>
        <pc:grpChg chg="add mod">
          <ac:chgData name="Rae Ellingham" userId="cfb5eaf7-a881-4f0a-be1b-53c434b45ba6" providerId="ADAL" clId="{294F5190-2536-4ABD-8BC1-4374CE1B98CD}" dt="2024-02-23T13:47:02.239" v="25512" actId="164"/>
          <ac:grpSpMkLst>
            <pc:docMk/>
            <pc:sldMk cId="2324730389" sldId="268"/>
            <ac:grpSpMk id="34" creationId="{E4F0A58B-5E9F-BBA3-1D1A-404677B036B0}"/>
          </ac:grpSpMkLst>
        </pc:grpChg>
        <pc:grpChg chg="add del mod">
          <ac:chgData name="Rae Ellingham" userId="cfb5eaf7-a881-4f0a-be1b-53c434b45ba6" providerId="ADAL" clId="{294F5190-2536-4ABD-8BC1-4374CE1B98CD}" dt="2024-02-23T13:47:01.319" v="25511" actId="164"/>
          <ac:grpSpMkLst>
            <pc:docMk/>
            <pc:sldMk cId="2324730389" sldId="268"/>
            <ac:grpSpMk id="35" creationId="{A8A94B4F-12A2-AECB-B306-E76BB7AE3796}"/>
          </ac:grpSpMkLst>
        </pc:grpChg>
        <pc:grpChg chg="add del mod">
          <ac:chgData name="Rae Ellingham" userId="cfb5eaf7-a881-4f0a-be1b-53c434b45ba6" providerId="ADAL" clId="{294F5190-2536-4ABD-8BC1-4374CE1B98CD}" dt="2024-02-23T13:47:01.108" v="25510" actId="164"/>
          <ac:grpSpMkLst>
            <pc:docMk/>
            <pc:sldMk cId="2324730389" sldId="268"/>
            <ac:grpSpMk id="36" creationId="{19101BBF-BB18-33D9-6445-E47707D896F3}"/>
          </ac:grpSpMkLst>
        </pc:grpChg>
        <pc:grpChg chg="add del mod">
          <ac:chgData name="Rae Ellingham" userId="cfb5eaf7-a881-4f0a-be1b-53c434b45ba6" providerId="ADAL" clId="{294F5190-2536-4ABD-8BC1-4374CE1B98CD}" dt="2024-02-23T13:46:51.952" v="25502" actId="1076"/>
          <ac:grpSpMkLst>
            <pc:docMk/>
            <pc:sldMk cId="2324730389" sldId="268"/>
            <ac:grpSpMk id="38" creationId="{0B83AAE7-EF88-B205-F4A4-24058B12692B}"/>
          </ac:grpSpMkLst>
        </pc:grpChg>
        <pc:grpChg chg="add del mod">
          <ac:chgData name="Rae Ellingham" userId="cfb5eaf7-a881-4f0a-be1b-53c434b45ba6" providerId="ADAL" clId="{294F5190-2536-4ABD-8BC1-4374CE1B98CD}" dt="2024-02-23T13:46:51.952" v="25502" actId="1076"/>
          <ac:grpSpMkLst>
            <pc:docMk/>
            <pc:sldMk cId="2324730389" sldId="268"/>
            <ac:grpSpMk id="42" creationId="{7613CFE4-3660-34E3-4C14-FB23192EF508}"/>
          </ac:grpSpMkLst>
        </pc:grpChg>
        <pc:grpChg chg="mod">
          <ac:chgData name="Rae Ellingham" userId="cfb5eaf7-a881-4f0a-be1b-53c434b45ba6" providerId="ADAL" clId="{294F5190-2536-4ABD-8BC1-4374CE1B98CD}" dt="2024-02-23T13:46:31.080" v="25495"/>
          <ac:grpSpMkLst>
            <pc:docMk/>
            <pc:sldMk cId="2324730389" sldId="268"/>
            <ac:grpSpMk id="45" creationId="{2D4B75A8-58D6-792B-A571-2E0F2157E293}"/>
          </ac:grpSpMkLst>
        </pc:grpChg>
        <pc:grpChg chg="add del mod">
          <ac:chgData name="Rae Ellingham" userId="cfb5eaf7-a881-4f0a-be1b-53c434b45ba6" providerId="ADAL" clId="{294F5190-2536-4ABD-8BC1-4374CE1B98CD}" dt="2024-02-23T13:46:51.952" v="25502" actId="1076"/>
          <ac:grpSpMkLst>
            <pc:docMk/>
            <pc:sldMk cId="2324730389" sldId="268"/>
            <ac:grpSpMk id="49" creationId="{8EB6B7D5-A39A-F230-054C-82597E8F3D0C}"/>
          </ac:grpSpMkLst>
        </pc:grpChg>
        <pc:grpChg chg="add del mod">
          <ac:chgData name="Rae Ellingham" userId="cfb5eaf7-a881-4f0a-be1b-53c434b45ba6" providerId="ADAL" clId="{294F5190-2536-4ABD-8BC1-4374CE1B98CD}" dt="2024-02-23T13:46:51.952" v="25502" actId="1076"/>
          <ac:grpSpMkLst>
            <pc:docMk/>
            <pc:sldMk cId="2324730389" sldId="268"/>
            <ac:grpSpMk id="53" creationId="{F5D63650-B999-7F81-FD13-56120A5FB0AD}"/>
          </ac:grpSpMkLst>
        </pc:grpChg>
        <pc:grpChg chg="mod">
          <ac:chgData name="Rae Ellingham" userId="cfb5eaf7-a881-4f0a-be1b-53c434b45ba6" providerId="ADAL" clId="{294F5190-2536-4ABD-8BC1-4374CE1B98CD}" dt="2024-02-23T13:46:33.562" v="25496"/>
          <ac:grpSpMkLst>
            <pc:docMk/>
            <pc:sldMk cId="2324730389" sldId="268"/>
            <ac:grpSpMk id="56" creationId="{CB4AB92B-E558-BE54-2247-CB2A5231D7BD}"/>
          </ac:grpSpMkLst>
        </pc:grpChg>
        <pc:grpChg chg="add mod">
          <ac:chgData name="Rae Ellingham" userId="cfb5eaf7-a881-4f0a-be1b-53c434b45ba6" providerId="ADAL" clId="{294F5190-2536-4ABD-8BC1-4374CE1B98CD}" dt="2024-02-23T13:47:39.660" v="25522" actId="164"/>
          <ac:grpSpMkLst>
            <pc:docMk/>
            <pc:sldMk cId="2324730389" sldId="268"/>
            <ac:grpSpMk id="74" creationId="{874193D7-B497-034C-83C2-B841DB2089FE}"/>
          </ac:grpSpMkLst>
        </pc:grpChg>
        <pc:grpChg chg="add mod">
          <ac:chgData name="Rae Ellingham" userId="cfb5eaf7-a881-4f0a-be1b-53c434b45ba6" providerId="ADAL" clId="{294F5190-2536-4ABD-8BC1-4374CE1B98CD}" dt="2024-02-23T13:47:45.979" v="25523" actId="164"/>
          <ac:grpSpMkLst>
            <pc:docMk/>
            <pc:sldMk cId="2324730389" sldId="268"/>
            <ac:grpSpMk id="75" creationId="{A0E2584B-A969-BBAC-C9E7-F872DF27DF05}"/>
          </ac:grpSpMkLst>
        </pc:grpChg>
        <pc:grpChg chg="add del mod">
          <ac:chgData name="Rae Ellingham" userId="cfb5eaf7-a881-4f0a-be1b-53c434b45ba6" providerId="ADAL" clId="{294F5190-2536-4ABD-8BC1-4374CE1B98CD}" dt="2024-02-23T13:51:11.934" v="25545" actId="478"/>
          <ac:grpSpMkLst>
            <pc:docMk/>
            <pc:sldMk cId="2324730389" sldId="268"/>
            <ac:grpSpMk id="77" creationId="{4121A8B6-743A-3559-4949-91CA401DD099}"/>
          </ac:grpSpMkLst>
        </pc:grpChg>
        <pc:grpChg chg="add del mod">
          <ac:chgData name="Rae Ellingham" userId="cfb5eaf7-a881-4f0a-be1b-53c434b45ba6" providerId="ADAL" clId="{294F5190-2536-4ABD-8BC1-4374CE1B98CD}" dt="2024-02-23T13:51:10.198" v="25544" actId="478"/>
          <ac:grpSpMkLst>
            <pc:docMk/>
            <pc:sldMk cId="2324730389" sldId="268"/>
            <ac:grpSpMk id="81" creationId="{A928004C-8DB6-3A06-7327-482698EEF388}"/>
          </ac:grpSpMkLst>
        </pc:grpChg>
        <pc:grpChg chg="add mod">
          <ac:chgData name="Rae Ellingham" userId="cfb5eaf7-a881-4f0a-be1b-53c434b45ba6" providerId="ADAL" clId="{294F5190-2536-4ABD-8BC1-4374CE1B98CD}" dt="2024-02-23T13:48:07.436" v="25529"/>
          <ac:grpSpMkLst>
            <pc:docMk/>
            <pc:sldMk cId="2324730389" sldId="268"/>
            <ac:grpSpMk id="87" creationId="{351E9E71-E8E3-5ADE-BA12-5DDDFD636CAF}"/>
          </ac:grpSpMkLst>
        </pc:grpChg>
        <pc:grpChg chg="add mod">
          <ac:chgData name="Rae Ellingham" userId="cfb5eaf7-a881-4f0a-be1b-53c434b45ba6" providerId="ADAL" clId="{294F5190-2536-4ABD-8BC1-4374CE1B98CD}" dt="2024-02-23T13:48:07.436" v="25529"/>
          <ac:grpSpMkLst>
            <pc:docMk/>
            <pc:sldMk cId="2324730389" sldId="268"/>
            <ac:grpSpMk id="91" creationId="{76078E75-736D-D4F7-48DF-8E577D05E0B0}"/>
          </ac:grpSpMkLst>
        </pc:grpChg>
        <pc:grpChg chg="add mod">
          <ac:chgData name="Rae Ellingham" userId="cfb5eaf7-a881-4f0a-be1b-53c434b45ba6" providerId="ADAL" clId="{294F5190-2536-4ABD-8BC1-4374CE1B98CD}" dt="2024-02-23T13:49:01.423" v="25532" actId="164"/>
          <ac:grpSpMkLst>
            <pc:docMk/>
            <pc:sldMk cId="2324730389" sldId="268"/>
            <ac:grpSpMk id="96" creationId="{4ACBD242-5E98-E130-1EC4-6EF76B0519E5}"/>
          </ac:grpSpMkLst>
        </pc:grpChg>
        <pc:grpChg chg="add del mod">
          <ac:chgData name="Rae Ellingham" userId="cfb5eaf7-a881-4f0a-be1b-53c434b45ba6" providerId="ADAL" clId="{294F5190-2536-4ABD-8BC1-4374CE1B98CD}" dt="2024-02-23T13:51:28.248" v="25548" actId="165"/>
          <ac:grpSpMkLst>
            <pc:docMk/>
            <pc:sldMk cId="2324730389" sldId="268"/>
            <ac:grpSpMk id="97" creationId="{8ACA4B20-953F-0DF8-2195-4BA8258FAFD8}"/>
          </ac:grpSpMkLst>
        </pc:grpChg>
        <pc:grpChg chg="add mod">
          <ac:chgData name="Rae Ellingham" userId="cfb5eaf7-a881-4f0a-be1b-53c434b45ba6" providerId="ADAL" clId="{294F5190-2536-4ABD-8BC1-4374CE1B98CD}" dt="2024-02-23T13:49:30.498" v="25537"/>
          <ac:grpSpMkLst>
            <pc:docMk/>
            <pc:sldMk cId="2324730389" sldId="268"/>
            <ac:grpSpMk id="98" creationId="{374A1663-3B2A-172C-9439-B8B68296899E}"/>
          </ac:grpSpMkLst>
        </pc:grpChg>
        <pc:grpChg chg="add mod">
          <ac:chgData name="Rae Ellingham" userId="cfb5eaf7-a881-4f0a-be1b-53c434b45ba6" providerId="ADAL" clId="{294F5190-2536-4ABD-8BC1-4374CE1B98CD}" dt="2024-02-23T13:49:30.498" v="25537"/>
          <ac:grpSpMkLst>
            <pc:docMk/>
            <pc:sldMk cId="2324730389" sldId="268"/>
            <ac:grpSpMk id="101" creationId="{4E32D2FE-B362-F363-4B37-901AB22DFE7F}"/>
          </ac:grpSpMkLst>
        </pc:grpChg>
        <pc:grpChg chg="add mod">
          <ac:chgData name="Rae Ellingham" userId="cfb5eaf7-a881-4f0a-be1b-53c434b45ba6" providerId="ADAL" clId="{294F5190-2536-4ABD-8BC1-4374CE1B98CD}" dt="2024-02-23T13:49:30.498" v="25537"/>
          <ac:grpSpMkLst>
            <pc:docMk/>
            <pc:sldMk cId="2324730389" sldId="268"/>
            <ac:grpSpMk id="104" creationId="{3421DAEF-F491-EBAA-FF23-B5F765AE8D09}"/>
          </ac:grpSpMkLst>
        </pc:grpChg>
        <pc:grpChg chg="add mod">
          <ac:chgData name="Rae Ellingham" userId="cfb5eaf7-a881-4f0a-be1b-53c434b45ba6" providerId="ADAL" clId="{294F5190-2536-4ABD-8BC1-4374CE1B98CD}" dt="2024-02-23T13:51:39.706" v="25551"/>
          <ac:grpSpMkLst>
            <pc:docMk/>
            <pc:sldMk cId="2324730389" sldId="268"/>
            <ac:grpSpMk id="111" creationId="{55C7CE59-8BE7-1DB7-19E9-24EBEC342D10}"/>
          </ac:grpSpMkLst>
        </pc:grpChg>
        <pc:grpChg chg="add del mod">
          <ac:chgData name="Rae Ellingham" userId="cfb5eaf7-a881-4f0a-be1b-53c434b45ba6" providerId="ADAL" clId="{294F5190-2536-4ABD-8BC1-4374CE1B98CD}" dt="2024-02-23T13:53:17.703" v="25562" actId="478"/>
          <ac:grpSpMkLst>
            <pc:docMk/>
            <pc:sldMk cId="2324730389" sldId="268"/>
            <ac:grpSpMk id="115" creationId="{F1C465A5-E2A4-3117-13E6-54DDB62FB54F}"/>
          </ac:grpSpMkLst>
        </pc:grpChg>
        <pc:grpChg chg="add mod">
          <ac:chgData name="Rae Ellingham" userId="cfb5eaf7-a881-4f0a-be1b-53c434b45ba6" providerId="ADAL" clId="{294F5190-2536-4ABD-8BC1-4374CE1B98CD}" dt="2024-02-23T13:54:06.436" v="25569"/>
          <ac:grpSpMkLst>
            <pc:docMk/>
            <pc:sldMk cId="2324730389" sldId="268"/>
            <ac:grpSpMk id="121" creationId="{1E590B70-69CC-CF35-726F-BD7290312F1F}"/>
          </ac:grpSpMkLst>
        </pc:grpChg>
        <pc:grpChg chg="add mod">
          <ac:chgData name="Rae Ellingham" userId="cfb5eaf7-a881-4f0a-be1b-53c434b45ba6" providerId="ADAL" clId="{294F5190-2536-4ABD-8BC1-4374CE1B98CD}" dt="2024-02-23T13:54:06.436" v="25569"/>
          <ac:grpSpMkLst>
            <pc:docMk/>
            <pc:sldMk cId="2324730389" sldId="268"/>
            <ac:grpSpMk id="125" creationId="{DD343F23-9EEF-EEB7-B7C5-657E5CC106BE}"/>
          </ac:grpSpMkLst>
        </pc:grpChg>
        <pc:grpChg chg="add mod">
          <ac:chgData name="Rae Ellingham" userId="cfb5eaf7-a881-4f0a-be1b-53c434b45ba6" providerId="ADAL" clId="{294F5190-2536-4ABD-8BC1-4374CE1B98CD}" dt="2024-02-23T13:55:14.414" v="25580"/>
          <ac:grpSpMkLst>
            <pc:docMk/>
            <pc:sldMk cId="2324730389" sldId="268"/>
            <ac:grpSpMk id="131" creationId="{9ABCF3E9-8C5A-6007-C464-E0D9705FC220}"/>
          </ac:grpSpMkLst>
        </pc:grpChg>
        <pc:grpChg chg="add mod">
          <ac:chgData name="Rae Ellingham" userId="cfb5eaf7-a881-4f0a-be1b-53c434b45ba6" providerId="ADAL" clId="{294F5190-2536-4ABD-8BC1-4374CE1B98CD}" dt="2024-02-23T13:55:14.414" v="25580"/>
          <ac:grpSpMkLst>
            <pc:docMk/>
            <pc:sldMk cId="2324730389" sldId="268"/>
            <ac:grpSpMk id="135" creationId="{88FFA0FB-F5D0-A9C6-3F68-6C3E03225F3C}"/>
          </ac:grpSpMkLst>
        </pc:grpChg>
        <pc:grpChg chg="add mod">
          <ac:chgData name="Rae Ellingham" userId="cfb5eaf7-a881-4f0a-be1b-53c434b45ba6" providerId="ADAL" clId="{294F5190-2536-4ABD-8BC1-4374CE1B98CD}" dt="2024-02-23T13:55:15.072" v="25581"/>
          <ac:grpSpMkLst>
            <pc:docMk/>
            <pc:sldMk cId="2324730389" sldId="268"/>
            <ac:grpSpMk id="141" creationId="{A0290254-F941-3C4A-56DE-0F70E0C36C80}"/>
          </ac:grpSpMkLst>
        </pc:grpChg>
        <pc:grpChg chg="add mod">
          <ac:chgData name="Rae Ellingham" userId="cfb5eaf7-a881-4f0a-be1b-53c434b45ba6" providerId="ADAL" clId="{294F5190-2536-4ABD-8BC1-4374CE1B98CD}" dt="2024-02-23T13:55:15.072" v="25581"/>
          <ac:grpSpMkLst>
            <pc:docMk/>
            <pc:sldMk cId="2324730389" sldId="268"/>
            <ac:grpSpMk id="145" creationId="{E89CCEDD-4657-5FA6-6629-B6BFD5F15E6C}"/>
          </ac:grpSpMkLst>
        </pc:grpChg>
        <pc:grpChg chg="add mod">
          <ac:chgData name="Rae Ellingham" userId="cfb5eaf7-a881-4f0a-be1b-53c434b45ba6" providerId="ADAL" clId="{294F5190-2536-4ABD-8BC1-4374CE1B98CD}" dt="2024-02-23T13:55:16.433" v="25582"/>
          <ac:grpSpMkLst>
            <pc:docMk/>
            <pc:sldMk cId="2324730389" sldId="268"/>
            <ac:grpSpMk id="151" creationId="{30FB7097-B94C-6BA0-7C41-DFD08093AE41}"/>
          </ac:grpSpMkLst>
        </pc:grpChg>
        <pc:grpChg chg="add mod">
          <ac:chgData name="Rae Ellingham" userId="cfb5eaf7-a881-4f0a-be1b-53c434b45ba6" providerId="ADAL" clId="{294F5190-2536-4ABD-8BC1-4374CE1B98CD}" dt="2024-02-23T13:55:16.433" v="25582"/>
          <ac:grpSpMkLst>
            <pc:docMk/>
            <pc:sldMk cId="2324730389" sldId="268"/>
            <ac:grpSpMk id="155" creationId="{F68C7AA8-4668-EFDC-0EE8-DDAD68CEA45B}"/>
          </ac:grpSpMkLst>
        </pc:grpChg>
        <pc:grpChg chg="add mod">
          <ac:chgData name="Rae Ellingham" userId="cfb5eaf7-a881-4f0a-be1b-53c434b45ba6" providerId="ADAL" clId="{294F5190-2536-4ABD-8BC1-4374CE1B98CD}" dt="2024-02-23T13:56:54.669" v="25609" actId="164"/>
          <ac:grpSpMkLst>
            <pc:docMk/>
            <pc:sldMk cId="2324730389" sldId="268"/>
            <ac:grpSpMk id="163" creationId="{C423CDF3-68F8-66EC-C8BC-AE987228DE5F}"/>
          </ac:grpSpMkLst>
        </pc:grpChg>
        <pc:picChg chg="add mod">
          <ac:chgData name="Rae Ellingham" userId="cfb5eaf7-a881-4f0a-be1b-53c434b45ba6" providerId="ADAL" clId="{294F5190-2536-4ABD-8BC1-4374CE1B98CD}" dt="2024-01-22T11:47:19.400" v="1297" actId="196"/>
          <ac:picMkLst>
            <pc:docMk/>
            <pc:sldMk cId="2324730389" sldId="268"/>
            <ac:picMk id="5" creationId="{F93D87FB-72D1-5BAF-9CE6-2261BEDDA5A9}"/>
          </ac:picMkLst>
        </pc:picChg>
        <pc:picChg chg="add mod">
          <ac:chgData name="Rae Ellingham" userId="cfb5eaf7-a881-4f0a-be1b-53c434b45ba6" providerId="ADAL" clId="{294F5190-2536-4ABD-8BC1-4374CE1B98CD}" dt="2024-02-23T13:56:54.669" v="25609" actId="164"/>
          <ac:picMkLst>
            <pc:docMk/>
            <pc:sldMk cId="2324730389" sldId="268"/>
            <ac:picMk id="161" creationId="{960A0E17-A881-7BAE-CD1E-EF02E51C5B5A}"/>
          </ac:picMkLst>
        </pc:picChg>
        <pc:cxnChg chg="add mod">
          <ac:chgData name="Rae Ellingham" userId="cfb5eaf7-a881-4f0a-be1b-53c434b45ba6" providerId="ADAL" clId="{294F5190-2536-4ABD-8BC1-4374CE1B98CD}" dt="2024-02-23T13:47:39.660" v="25522" actId="164"/>
          <ac:cxnSpMkLst>
            <pc:docMk/>
            <pc:sldMk cId="2324730389" sldId="268"/>
            <ac:cxnSpMk id="14" creationId="{FAC1CAE8-2BED-0AAC-9030-904D3268F0C9}"/>
          </ac:cxnSpMkLst>
        </pc:cxnChg>
        <pc:cxnChg chg="add mod">
          <ac:chgData name="Rae Ellingham" userId="cfb5eaf7-a881-4f0a-be1b-53c434b45ba6" providerId="ADAL" clId="{294F5190-2536-4ABD-8BC1-4374CE1B98CD}" dt="2024-02-23T13:47:45.979" v="25523" actId="164"/>
          <ac:cxnSpMkLst>
            <pc:docMk/>
            <pc:sldMk cId="2324730389" sldId="268"/>
            <ac:cxnSpMk id="18" creationId="{A1AEB9DC-35A8-C26B-7C34-8FE7855A277E}"/>
          </ac:cxnSpMkLst>
        </pc:cxnChg>
        <pc:cxnChg chg="add del mod">
          <ac:chgData name="Rae Ellingham" userId="cfb5eaf7-a881-4f0a-be1b-53c434b45ba6" providerId="ADAL" clId="{294F5190-2536-4ABD-8BC1-4374CE1B98CD}" dt="2024-02-23T13:44:43.542" v="25481" actId="478"/>
          <ac:cxnSpMkLst>
            <pc:docMk/>
            <pc:sldMk cId="2324730389" sldId="268"/>
            <ac:cxnSpMk id="20" creationId="{C3A40B8C-D485-2303-C56C-25FA9290559F}"/>
          </ac:cxnSpMkLst>
        </pc:cxnChg>
        <pc:cxnChg chg="add del mod">
          <ac:chgData name="Rae Ellingham" userId="cfb5eaf7-a881-4f0a-be1b-53c434b45ba6" providerId="ADAL" clId="{294F5190-2536-4ABD-8BC1-4374CE1B98CD}" dt="2024-02-23T13:47:30.233" v="25521" actId="1076"/>
          <ac:cxnSpMkLst>
            <pc:docMk/>
            <pc:sldMk cId="2324730389" sldId="268"/>
            <ac:cxnSpMk id="22" creationId="{0E7E964A-103B-C252-9CAE-827D5C760A4C}"/>
          </ac:cxnSpMkLst>
        </pc:cxnChg>
        <pc:cxnChg chg="add mod">
          <ac:chgData name="Rae Ellingham" userId="cfb5eaf7-a881-4f0a-be1b-53c434b45ba6" providerId="ADAL" clId="{294F5190-2536-4ABD-8BC1-4374CE1B98CD}" dt="2024-02-23T13:47:45.979" v="25523" actId="164"/>
          <ac:cxnSpMkLst>
            <pc:docMk/>
            <pc:sldMk cId="2324730389" sldId="268"/>
            <ac:cxnSpMk id="28" creationId="{68B52F6B-F932-9376-2103-0EA61C0D3B81}"/>
          </ac:cxnSpMkLst>
        </pc:cxnChg>
        <pc:cxnChg chg="mod">
          <ac:chgData name="Rae Ellingham" userId="cfb5eaf7-a881-4f0a-be1b-53c434b45ba6" providerId="ADAL" clId="{294F5190-2536-4ABD-8BC1-4374CE1B98CD}" dt="2024-02-23T13:46:51.952" v="25502" actId="1076"/>
          <ac:cxnSpMkLst>
            <pc:docMk/>
            <pc:sldMk cId="2324730389" sldId="268"/>
            <ac:cxnSpMk id="40" creationId="{18297F80-41E6-6634-0D7F-12B00B4FEAB8}"/>
          </ac:cxnSpMkLst>
        </pc:cxnChg>
        <pc:cxnChg chg="add del mod">
          <ac:chgData name="Rae Ellingham" userId="cfb5eaf7-a881-4f0a-be1b-53c434b45ba6" providerId="ADAL" clId="{294F5190-2536-4ABD-8BC1-4374CE1B98CD}" dt="2024-02-23T13:46:51.952" v="25502" actId="1076"/>
          <ac:cxnSpMkLst>
            <pc:docMk/>
            <pc:sldMk cId="2324730389" sldId="268"/>
            <ac:cxnSpMk id="41" creationId="{46D52C90-DB77-77DA-E083-78AF0F5F9D6B}"/>
          </ac:cxnSpMkLst>
        </pc:cxnChg>
        <pc:cxnChg chg="mod">
          <ac:chgData name="Rae Ellingham" userId="cfb5eaf7-a881-4f0a-be1b-53c434b45ba6" providerId="ADAL" clId="{294F5190-2536-4ABD-8BC1-4374CE1B98CD}" dt="2024-02-23T13:46:51.952" v="25502" actId="1076"/>
          <ac:cxnSpMkLst>
            <pc:docMk/>
            <pc:sldMk cId="2324730389" sldId="268"/>
            <ac:cxnSpMk id="46" creationId="{4F01CD5C-C53B-C878-0AC8-D4135C467609}"/>
          </ac:cxnSpMkLst>
        </pc:cxnChg>
        <pc:cxnChg chg="mod">
          <ac:chgData name="Rae Ellingham" userId="cfb5eaf7-a881-4f0a-be1b-53c434b45ba6" providerId="ADAL" clId="{294F5190-2536-4ABD-8BC1-4374CE1B98CD}" dt="2024-02-23T13:46:51.952" v="25502" actId="1076"/>
          <ac:cxnSpMkLst>
            <pc:docMk/>
            <pc:sldMk cId="2324730389" sldId="268"/>
            <ac:cxnSpMk id="47" creationId="{55EB9FFF-075F-C008-4337-B6ACC849F310}"/>
          </ac:cxnSpMkLst>
        </pc:cxnChg>
        <pc:cxnChg chg="mod">
          <ac:chgData name="Rae Ellingham" userId="cfb5eaf7-a881-4f0a-be1b-53c434b45ba6" providerId="ADAL" clId="{294F5190-2536-4ABD-8BC1-4374CE1B98CD}" dt="2024-02-23T13:46:51.952" v="25502" actId="1076"/>
          <ac:cxnSpMkLst>
            <pc:docMk/>
            <pc:sldMk cId="2324730389" sldId="268"/>
            <ac:cxnSpMk id="51" creationId="{A8DBB461-D2D6-0D47-09FF-C505724C9A0F}"/>
          </ac:cxnSpMkLst>
        </pc:cxnChg>
        <pc:cxnChg chg="add del mod">
          <ac:chgData name="Rae Ellingham" userId="cfb5eaf7-a881-4f0a-be1b-53c434b45ba6" providerId="ADAL" clId="{294F5190-2536-4ABD-8BC1-4374CE1B98CD}" dt="2024-02-23T13:46:51.952" v="25502" actId="1076"/>
          <ac:cxnSpMkLst>
            <pc:docMk/>
            <pc:sldMk cId="2324730389" sldId="268"/>
            <ac:cxnSpMk id="52" creationId="{F87767AD-2556-F01E-5758-0A8456B97BAD}"/>
          </ac:cxnSpMkLst>
        </pc:cxnChg>
        <pc:cxnChg chg="mod">
          <ac:chgData name="Rae Ellingham" userId="cfb5eaf7-a881-4f0a-be1b-53c434b45ba6" providerId="ADAL" clId="{294F5190-2536-4ABD-8BC1-4374CE1B98CD}" dt="2024-02-23T13:46:51.952" v="25502" actId="1076"/>
          <ac:cxnSpMkLst>
            <pc:docMk/>
            <pc:sldMk cId="2324730389" sldId="268"/>
            <ac:cxnSpMk id="57" creationId="{063B6939-BE21-F5F6-BB4C-AFC5217DAE44}"/>
          </ac:cxnSpMkLst>
        </pc:cxnChg>
        <pc:cxnChg chg="mod">
          <ac:chgData name="Rae Ellingham" userId="cfb5eaf7-a881-4f0a-be1b-53c434b45ba6" providerId="ADAL" clId="{294F5190-2536-4ABD-8BC1-4374CE1B98CD}" dt="2024-02-23T13:46:51.952" v="25502" actId="1076"/>
          <ac:cxnSpMkLst>
            <pc:docMk/>
            <pc:sldMk cId="2324730389" sldId="268"/>
            <ac:cxnSpMk id="58" creationId="{B4B6F911-83D2-44C2-AD24-AA2E977C842D}"/>
          </ac:cxnSpMkLst>
        </pc:cxnChg>
        <pc:cxnChg chg="mod">
          <ac:chgData name="Rae Ellingham" userId="cfb5eaf7-a881-4f0a-be1b-53c434b45ba6" providerId="ADAL" clId="{294F5190-2536-4ABD-8BC1-4374CE1B98CD}" dt="2024-02-23T13:51:11.934" v="25545" actId="478"/>
          <ac:cxnSpMkLst>
            <pc:docMk/>
            <pc:sldMk cId="2324730389" sldId="268"/>
            <ac:cxnSpMk id="79" creationId="{6D519BE4-3F90-5C13-46B7-10B18F15BD01}"/>
          </ac:cxnSpMkLst>
        </pc:cxnChg>
        <pc:cxnChg chg="add del mod topLvl">
          <ac:chgData name="Rae Ellingham" userId="cfb5eaf7-a881-4f0a-be1b-53c434b45ba6" providerId="ADAL" clId="{294F5190-2536-4ABD-8BC1-4374CE1B98CD}" dt="2024-02-23T13:51:32.080" v="25550" actId="478"/>
          <ac:cxnSpMkLst>
            <pc:docMk/>
            <pc:sldMk cId="2324730389" sldId="268"/>
            <ac:cxnSpMk id="80" creationId="{F908BF75-3803-FB4D-EDF7-6D8044692662}"/>
          </ac:cxnSpMkLst>
        </pc:cxnChg>
        <pc:cxnChg chg="mod">
          <ac:chgData name="Rae Ellingham" userId="cfb5eaf7-a881-4f0a-be1b-53c434b45ba6" providerId="ADAL" clId="{294F5190-2536-4ABD-8BC1-4374CE1B98CD}" dt="2024-02-23T13:51:10.198" v="25544" actId="478"/>
          <ac:cxnSpMkLst>
            <pc:docMk/>
            <pc:sldMk cId="2324730389" sldId="268"/>
            <ac:cxnSpMk id="84" creationId="{9DA2DA66-29BB-C4B4-E8A6-4CB77FFFDC3C}"/>
          </ac:cxnSpMkLst>
        </pc:cxnChg>
        <pc:cxnChg chg="mod">
          <ac:chgData name="Rae Ellingham" userId="cfb5eaf7-a881-4f0a-be1b-53c434b45ba6" providerId="ADAL" clId="{294F5190-2536-4ABD-8BC1-4374CE1B98CD}" dt="2024-02-23T13:51:10.198" v="25544" actId="478"/>
          <ac:cxnSpMkLst>
            <pc:docMk/>
            <pc:sldMk cId="2324730389" sldId="268"/>
            <ac:cxnSpMk id="85" creationId="{E1350973-244F-3E05-6429-9C7BA0195C66}"/>
          </ac:cxnSpMkLst>
        </pc:cxnChg>
        <pc:cxnChg chg="mod">
          <ac:chgData name="Rae Ellingham" userId="cfb5eaf7-a881-4f0a-be1b-53c434b45ba6" providerId="ADAL" clId="{294F5190-2536-4ABD-8BC1-4374CE1B98CD}" dt="2024-02-23T13:48:07.436" v="25529"/>
          <ac:cxnSpMkLst>
            <pc:docMk/>
            <pc:sldMk cId="2324730389" sldId="268"/>
            <ac:cxnSpMk id="89" creationId="{6F7B62B5-4E94-5F5A-870D-7CDDA3766C22}"/>
          </ac:cxnSpMkLst>
        </pc:cxnChg>
        <pc:cxnChg chg="add mod">
          <ac:chgData name="Rae Ellingham" userId="cfb5eaf7-a881-4f0a-be1b-53c434b45ba6" providerId="ADAL" clId="{294F5190-2536-4ABD-8BC1-4374CE1B98CD}" dt="2024-02-23T13:48:07.436" v="25529"/>
          <ac:cxnSpMkLst>
            <pc:docMk/>
            <pc:sldMk cId="2324730389" sldId="268"/>
            <ac:cxnSpMk id="90" creationId="{1E369E0E-7F85-1BC0-205B-AE1137DECFBE}"/>
          </ac:cxnSpMkLst>
        </pc:cxnChg>
        <pc:cxnChg chg="mod">
          <ac:chgData name="Rae Ellingham" userId="cfb5eaf7-a881-4f0a-be1b-53c434b45ba6" providerId="ADAL" clId="{294F5190-2536-4ABD-8BC1-4374CE1B98CD}" dt="2024-02-23T13:48:07.436" v="25529"/>
          <ac:cxnSpMkLst>
            <pc:docMk/>
            <pc:sldMk cId="2324730389" sldId="268"/>
            <ac:cxnSpMk id="94" creationId="{BC7AEB42-79E9-186D-4F36-8E6590CA5049}"/>
          </ac:cxnSpMkLst>
        </pc:cxnChg>
        <pc:cxnChg chg="mod">
          <ac:chgData name="Rae Ellingham" userId="cfb5eaf7-a881-4f0a-be1b-53c434b45ba6" providerId="ADAL" clId="{294F5190-2536-4ABD-8BC1-4374CE1B98CD}" dt="2024-02-23T13:48:07.436" v="25529"/>
          <ac:cxnSpMkLst>
            <pc:docMk/>
            <pc:sldMk cId="2324730389" sldId="268"/>
            <ac:cxnSpMk id="95" creationId="{7103995F-903F-EE52-BA17-B4F0971B9B0D}"/>
          </ac:cxnSpMkLst>
        </pc:cxnChg>
        <pc:cxnChg chg="mod">
          <ac:chgData name="Rae Ellingham" userId="cfb5eaf7-a881-4f0a-be1b-53c434b45ba6" providerId="ADAL" clId="{294F5190-2536-4ABD-8BC1-4374CE1B98CD}" dt="2024-02-23T13:49:30.498" v="25537"/>
          <ac:cxnSpMkLst>
            <pc:docMk/>
            <pc:sldMk cId="2324730389" sldId="268"/>
            <ac:cxnSpMk id="100" creationId="{D67612D8-CD11-2163-79B0-26E0864B56B1}"/>
          </ac:cxnSpMkLst>
        </pc:cxnChg>
        <pc:cxnChg chg="mod">
          <ac:chgData name="Rae Ellingham" userId="cfb5eaf7-a881-4f0a-be1b-53c434b45ba6" providerId="ADAL" clId="{294F5190-2536-4ABD-8BC1-4374CE1B98CD}" dt="2024-02-23T13:49:30.498" v="25537"/>
          <ac:cxnSpMkLst>
            <pc:docMk/>
            <pc:sldMk cId="2324730389" sldId="268"/>
            <ac:cxnSpMk id="103" creationId="{138B7ACF-E71D-4022-5BE4-8E8CADBCFBF2}"/>
          </ac:cxnSpMkLst>
        </pc:cxnChg>
        <pc:cxnChg chg="mod">
          <ac:chgData name="Rae Ellingham" userId="cfb5eaf7-a881-4f0a-be1b-53c434b45ba6" providerId="ADAL" clId="{294F5190-2536-4ABD-8BC1-4374CE1B98CD}" dt="2024-02-23T13:49:30.498" v="25537"/>
          <ac:cxnSpMkLst>
            <pc:docMk/>
            <pc:sldMk cId="2324730389" sldId="268"/>
            <ac:cxnSpMk id="107" creationId="{DEFE56F6-DE00-F964-C127-C5B8D55ED299}"/>
          </ac:cxnSpMkLst>
        </pc:cxnChg>
        <pc:cxnChg chg="mod">
          <ac:chgData name="Rae Ellingham" userId="cfb5eaf7-a881-4f0a-be1b-53c434b45ba6" providerId="ADAL" clId="{294F5190-2536-4ABD-8BC1-4374CE1B98CD}" dt="2024-02-23T13:49:30.498" v="25537"/>
          <ac:cxnSpMkLst>
            <pc:docMk/>
            <pc:sldMk cId="2324730389" sldId="268"/>
            <ac:cxnSpMk id="108" creationId="{9021FFBD-994F-2226-CA08-553EABC2CB75}"/>
          </ac:cxnSpMkLst>
        </pc:cxnChg>
        <pc:cxnChg chg="mod">
          <ac:chgData name="Rae Ellingham" userId="cfb5eaf7-a881-4f0a-be1b-53c434b45ba6" providerId="ADAL" clId="{294F5190-2536-4ABD-8BC1-4374CE1B98CD}" dt="2024-02-23T13:51:39.706" v="25551"/>
          <ac:cxnSpMkLst>
            <pc:docMk/>
            <pc:sldMk cId="2324730389" sldId="268"/>
            <ac:cxnSpMk id="113" creationId="{05A0F339-D43A-09BD-DA60-E6D7E78D6C6F}"/>
          </ac:cxnSpMkLst>
        </pc:cxnChg>
        <pc:cxnChg chg="add del mod">
          <ac:chgData name="Rae Ellingham" userId="cfb5eaf7-a881-4f0a-be1b-53c434b45ba6" providerId="ADAL" clId="{294F5190-2536-4ABD-8BC1-4374CE1B98CD}" dt="2024-02-23T13:53:17.703" v="25562" actId="478"/>
          <ac:cxnSpMkLst>
            <pc:docMk/>
            <pc:sldMk cId="2324730389" sldId="268"/>
            <ac:cxnSpMk id="114" creationId="{C3FC3206-A30E-7394-A791-18E42D597C82}"/>
          </ac:cxnSpMkLst>
        </pc:cxnChg>
        <pc:cxnChg chg="mod">
          <ac:chgData name="Rae Ellingham" userId="cfb5eaf7-a881-4f0a-be1b-53c434b45ba6" providerId="ADAL" clId="{294F5190-2536-4ABD-8BC1-4374CE1B98CD}" dt="2024-02-23T13:53:17.703" v="25562" actId="478"/>
          <ac:cxnSpMkLst>
            <pc:docMk/>
            <pc:sldMk cId="2324730389" sldId="268"/>
            <ac:cxnSpMk id="118" creationId="{11E9A649-FD1C-5F32-3E62-232E7215797D}"/>
          </ac:cxnSpMkLst>
        </pc:cxnChg>
        <pc:cxnChg chg="mod">
          <ac:chgData name="Rae Ellingham" userId="cfb5eaf7-a881-4f0a-be1b-53c434b45ba6" providerId="ADAL" clId="{294F5190-2536-4ABD-8BC1-4374CE1B98CD}" dt="2024-02-23T13:53:17.703" v="25562" actId="478"/>
          <ac:cxnSpMkLst>
            <pc:docMk/>
            <pc:sldMk cId="2324730389" sldId="268"/>
            <ac:cxnSpMk id="119" creationId="{D5302754-1883-481E-D548-4B11FC6880B5}"/>
          </ac:cxnSpMkLst>
        </pc:cxnChg>
        <pc:cxnChg chg="mod">
          <ac:chgData name="Rae Ellingham" userId="cfb5eaf7-a881-4f0a-be1b-53c434b45ba6" providerId="ADAL" clId="{294F5190-2536-4ABD-8BC1-4374CE1B98CD}" dt="2024-02-23T13:54:06.436" v="25569"/>
          <ac:cxnSpMkLst>
            <pc:docMk/>
            <pc:sldMk cId="2324730389" sldId="268"/>
            <ac:cxnSpMk id="123" creationId="{44A2DA9D-6417-5E21-5904-764C136FFEE5}"/>
          </ac:cxnSpMkLst>
        </pc:cxnChg>
        <pc:cxnChg chg="add mod">
          <ac:chgData name="Rae Ellingham" userId="cfb5eaf7-a881-4f0a-be1b-53c434b45ba6" providerId="ADAL" clId="{294F5190-2536-4ABD-8BC1-4374CE1B98CD}" dt="2024-02-23T13:54:06.436" v="25569"/>
          <ac:cxnSpMkLst>
            <pc:docMk/>
            <pc:sldMk cId="2324730389" sldId="268"/>
            <ac:cxnSpMk id="124" creationId="{DA045BCC-9D6E-CAA0-7530-0E2BC88E9A87}"/>
          </ac:cxnSpMkLst>
        </pc:cxnChg>
        <pc:cxnChg chg="mod">
          <ac:chgData name="Rae Ellingham" userId="cfb5eaf7-a881-4f0a-be1b-53c434b45ba6" providerId="ADAL" clId="{294F5190-2536-4ABD-8BC1-4374CE1B98CD}" dt="2024-02-23T13:54:06.436" v="25569"/>
          <ac:cxnSpMkLst>
            <pc:docMk/>
            <pc:sldMk cId="2324730389" sldId="268"/>
            <ac:cxnSpMk id="128" creationId="{6177933A-32CF-3B68-A264-1E3CBE365447}"/>
          </ac:cxnSpMkLst>
        </pc:cxnChg>
        <pc:cxnChg chg="mod">
          <ac:chgData name="Rae Ellingham" userId="cfb5eaf7-a881-4f0a-be1b-53c434b45ba6" providerId="ADAL" clId="{294F5190-2536-4ABD-8BC1-4374CE1B98CD}" dt="2024-02-23T13:54:06.436" v="25569"/>
          <ac:cxnSpMkLst>
            <pc:docMk/>
            <pc:sldMk cId="2324730389" sldId="268"/>
            <ac:cxnSpMk id="129" creationId="{5D0D247F-DB26-F8CA-DDBC-E9239E0C8D52}"/>
          </ac:cxnSpMkLst>
        </pc:cxnChg>
        <pc:cxnChg chg="mod">
          <ac:chgData name="Rae Ellingham" userId="cfb5eaf7-a881-4f0a-be1b-53c434b45ba6" providerId="ADAL" clId="{294F5190-2536-4ABD-8BC1-4374CE1B98CD}" dt="2024-02-23T13:55:14.414" v="25580"/>
          <ac:cxnSpMkLst>
            <pc:docMk/>
            <pc:sldMk cId="2324730389" sldId="268"/>
            <ac:cxnSpMk id="133" creationId="{B8F1D8D3-37F5-D9C7-1ECE-C371B78DE4F2}"/>
          </ac:cxnSpMkLst>
        </pc:cxnChg>
        <pc:cxnChg chg="add mod">
          <ac:chgData name="Rae Ellingham" userId="cfb5eaf7-a881-4f0a-be1b-53c434b45ba6" providerId="ADAL" clId="{294F5190-2536-4ABD-8BC1-4374CE1B98CD}" dt="2024-02-23T13:55:14.414" v="25580"/>
          <ac:cxnSpMkLst>
            <pc:docMk/>
            <pc:sldMk cId="2324730389" sldId="268"/>
            <ac:cxnSpMk id="134" creationId="{FA9CEA13-F587-BAF2-C3CC-F8C88B5D03C6}"/>
          </ac:cxnSpMkLst>
        </pc:cxnChg>
        <pc:cxnChg chg="mod">
          <ac:chgData name="Rae Ellingham" userId="cfb5eaf7-a881-4f0a-be1b-53c434b45ba6" providerId="ADAL" clId="{294F5190-2536-4ABD-8BC1-4374CE1B98CD}" dt="2024-02-23T13:55:14.414" v="25580"/>
          <ac:cxnSpMkLst>
            <pc:docMk/>
            <pc:sldMk cId="2324730389" sldId="268"/>
            <ac:cxnSpMk id="138" creationId="{1E50275C-4967-E1AB-77BC-B3D5939FD7BD}"/>
          </ac:cxnSpMkLst>
        </pc:cxnChg>
        <pc:cxnChg chg="mod">
          <ac:chgData name="Rae Ellingham" userId="cfb5eaf7-a881-4f0a-be1b-53c434b45ba6" providerId="ADAL" clId="{294F5190-2536-4ABD-8BC1-4374CE1B98CD}" dt="2024-02-23T13:55:14.414" v="25580"/>
          <ac:cxnSpMkLst>
            <pc:docMk/>
            <pc:sldMk cId="2324730389" sldId="268"/>
            <ac:cxnSpMk id="139" creationId="{00DF9DA9-8A84-96CF-2232-36D86F18F3BB}"/>
          </ac:cxnSpMkLst>
        </pc:cxnChg>
        <pc:cxnChg chg="mod">
          <ac:chgData name="Rae Ellingham" userId="cfb5eaf7-a881-4f0a-be1b-53c434b45ba6" providerId="ADAL" clId="{294F5190-2536-4ABD-8BC1-4374CE1B98CD}" dt="2024-02-23T13:55:15.072" v="25581"/>
          <ac:cxnSpMkLst>
            <pc:docMk/>
            <pc:sldMk cId="2324730389" sldId="268"/>
            <ac:cxnSpMk id="143" creationId="{9233D2C1-C6B8-2EEA-363E-E90C5AB7F616}"/>
          </ac:cxnSpMkLst>
        </pc:cxnChg>
        <pc:cxnChg chg="add mod">
          <ac:chgData name="Rae Ellingham" userId="cfb5eaf7-a881-4f0a-be1b-53c434b45ba6" providerId="ADAL" clId="{294F5190-2536-4ABD-8BC1-4374CE1B98CD}" dt="2024-02-23T13:55:15.072" v="25581"/>
          <ac:cxnSpMkLst>
            <pc:docMk/>
            <pc:sldMk cId="2324730389" sldId="268"/>
            <ac:cxnSpMk id="144" creationId="{3279F457-0D9B-73D6-2E1F-D22E1A22995F}"/>
          </ac:cxnSpMkLst>
        </pc:cxnChg>
        <pc:cxnChg chg="mod">
          <ac:chgData name="Rae Ellingham" userId="cfb5eaf7-a881-4f0a-be1b-53c434b45ba6" providerId="ADAL" clId="{294F5190-2536-4ABD-8BC1-4374CE1B98CD}" dt="2024-02-23T13:55:15.072" v="25581"/>
          <ac:cxnSpMkLst>
            <pc:docMk/>
            <pc:sldMk cId="2324730389" sldId="268"/>
            <ac:cxnSpMk id="148" creationId="{D1BD5C23-4527-4BDF-007F-BF83F58E59FE}"/>
          </ac:cxnSpMkLst>
        </pc:cxnChg>
        <pc:cxnChg chg="mod">
          <ac:chgData name="Rae Ellingham" userId="cfb5eaf7-a881-4f0a-be1b-53c434b45ba6" providerId="ADAL" clId="{294F5190-2536-4ABD-8BC1-4374CE1B98CD}" dt="2024-02-23T13:55:15.072" v="25581"/>
          <ac:cxnSpMkLst>
            <pc:docMk/>
            <pc:sldMk cId="2324730389" sldId="268"/>
            <ac:cxnSpMk id="149" creationId="{32C48015-3C66-01B8-2165-A88A6E62E06D}"/>
          </ac:cxnSpMkLst>
        </pc:cxnChg>
        <pc:cxnChg chg="mod">
          <ac:chgData name="Rae Ellingham" userId="cfb5eaf7-a881-4f0a-be1b-53c434b45ba6" providerId="ADAL" clId="{294F5190-2536-4ABD-8BC1-4374CE1B98CD}" dt="2024-02-23T13:55:16.433" v="25582"/>
          <ac:cxnSpMkLst>
            <pc:docMk/>
            <pc:sldMk cId="2324730389" sldId="268"/>
            <ac:cxnSpMk id="153" creationId="{534985B4-1D43-7697-B6FB-ADE9576FFDFA}"/>
          </ac:cxnSpMkLst>
        </pc:cxnChg>
        <pc:cxnChg chg="add mod">
          <ac:chgData name="Rae Ellingham" userId="cfb5eaf7-a881-4f0a-be1b-53c434b45ba6" providerId="ADAL" clId="{294F5190-2536-4ABD-8BC1-4374CE1B98CD}" dt="2024-02-23T13:55:16.433" v="25582"/>
          <ac:cxnSpMkLst>
            <pc:docMk/>
            <pc:sldMk cId="2324730389" sldId="268"/>
            <ac:cxnSpMk id="154" creationId="{6D7BDB15-F199-C674-2859-B56478F5203E}"/>
          </ac:cxnSpMkLst>
        </pc:cxnChg>
        <pc:cxnChg chg="mod">
          <ac:chgData name="Rae Ellingham" userId="cfb5eaf7-a881-4f0a-be1b-53c434b45ba6" providerId="ADAL" clId="{294F5190-2536-4ABD-8BC1-4374CE1B98CD}" dt="2024-02-23T13:55:16.433" v="25582"/>
          <ac:cxnSpMkLst>
            <pc:docMk/>
            <pc:sldMk cId="2324730389" sldId="268"/>
            <ac:cxnSpMk id="158" creationId="{2915D172-26CC-EBCA-B699-00B7E8874472}"/>
          </ac:cxnSpMkLst>
        </pc:cxnChg>
        <pc:cxnChg chg="mod">
          <ac:chgData name="Rae Ellingham" userId="cfb5eaf7-a881-4f0a-be1b-53c434b45ba6" providerId="ADAL" clId="{294F5190-2536-4ABD-8BC1-4374CE1B98CD}" dt="2024-02-23T13:55:16.433" v="25582"/>
          <ac:cxnSpMkLst>
            <pc:docMk/>
            <pc:sldMk cId="2324730389" sldId="268"/>
            <ac:cxnSpMk id="159" creationId="{5ADD9391-ACA0-5665-F76F-21B967BBD01D}"/>
          </ac:cxnSpMkLst>
        </pc:cxnChg>
      </pc:sldChg>
      <pc:sldChg chg="addSp delSp modSp add mod modAnim modNotesTx">
        <pc:chgData name="Rae Ellingham" userId="cfb5eaf7-a881-4f0a-be1b-53c434b45ba6" providerId="ADAL" clId="{294F5190-2536-4ABD-8BC1-4374CE1B98CD}" dt="2024-03-12T08:47:06.042" v="36533" actId="33524"/>
        <pc:sldMkLst>
          <pc:docMk/>
          <pc:sldMk cId="1305182425" sldId="269"/>
        </pc:sldMkLst>
        <pc:spChg chg="mod">
          <ac:chgData name="Rae Ellingham" userId="cfb5eaf7-a881-4f0a-be1b-53c434b45ba6" providerId="ADAL" clId="{294F5190-2536-4ABD-8BC1-4374CE1B98CD}" dt="2024-01-22T11:40:05.977" v="939" actId="20577"/>
          <ac:spMkLst>
            <pc:docMk/>
            <pc:sldMk cId="1305182425" sldId="269"/>
            <ac:spMk id="2" creationId="{6950F72B-E41F-1927-F97F-6E4F1A7D1FCD}"/>
          </ac:spMkLst>
        </pc:spChg>
        <pc:spChg chg="del mod">
          <ac:chgData name="Rae Ellingham" userId="cfb5eaf7-a881-4f0a-be1b-53c434b45ba6" providerId="ADAL" clId="{294F5190-2536-4ABD-8BC1-4374CE1B98CD}" dt="2024-02-27T16:39:12.353" v="31572" actId="478"/>
          <ac:spMkLst>
            <pc:docMk/>
            <pc:sldMk cId="1305182425" sldId="269"/>
            <ac:spMk id="3" creationId="{79BF19FA-72FD-AD29-27D3-51E4379824E3}"/>
          </ac:spMkLst>
        </pc:spChg>
        <pc:spChg chg="add mod">
          <ac:chgData name="Rae Ellingham" userId="cfb5eaf7-a881-4f0a-be1b-53c434b45ba6" providerId="ADAL" clId="{294F5190-2536-4ABD-8BC1-4374CE1B98CD}" dt="2024-02-27T17:03:36.023" v="32304" actId="164"/>
          <ac:spMkLst>
            <pc:docMk/>
            <pc:sldMk cId="1305182425" sldId="269"/>
            <ac:spMk id="6" creationId="{85E33DB2-CAFA-C749-6789-1567D003F649}"/>
          </ac:spMkLst>
        </pc:spChg>
        <pc:spChg chg="add del mod">
          <ac:chgData name="Rae Ellingham" userId="cfb5eaf7-a881-4f0a-be1b-53c434b45ba6" providerId="ADAL" clId="{294F5190-2536-4ABD-8BC1-4374CE1B98CD}" dt="2024-02-27T16:57:40.773" v="32134" actId="478"/>
          <ac:spMkLst>
            <pc:docMk/>
            <pc:sldMk cId="1305182425" sldId="269"/>
            <ac:spMk id="8" creationId="{961DADC2-A380-39DD-14AA-0EA8D3BA77A0}"/>
          </ac:spMkLst>
        </pc:spChg>
        <pc:spChg chg="add del mod">
          <ac:chgData name="Rae Ellingham" userId="cfb5eaf7-a881-4f0a-be1b-53c434b45ba6" providerId="ADAL" clId="{294F5190-2536-4ABD-8BC1-4374CE1B98CD}" dt="2024-02-27T16:57:40.327" v="32133" actId="478"/>
          <ac:spMkLst>
            <pc:docMk/>
            <pc:sldMk cId="1305182425" sldId="269"/>
            <ac:spMk id="9" creationId="{35658F6B-0723-735E-28FF-0FC5C37B05B6}"/>
          </ac:spMkLst>
        </pc:spChg>
        <pc:spChg chg="add del mod">
          <ac:chgData name="Rae Ellingham" userId="cfb5eaf7-a881-4f0a-be1b-53c434b45ba6" providerId="ADAL" clId="{294F5190-2536-4ABD-8BC1-4374CE1B98CD}" dt="2024-02-27T16:57:38.416" v="32131" actId="478"/>
          <ac:spMkLst>
            <pc:docMk/>
            <pc:sldMk cId="1305182425" sldId="269"/>
            <ac:spMk id="10" creationId="{2E4E1A8D-8256-FB8C-71F1-A660023A6D7B}"/>
          </ac:spMkLst>
        </pc:spChg>
        <pc:spChg chg="add mod">
          <ac:chgData name="Rae Ellingham" userId="cfb5eaf7-a881-4f0a-be1b-53c434b45ba6" providerId="ADAL" clId="{294F5190-2536-4ABD-8BC1-4374CE1B98CD}" dt="2024-02-27T17:03:36.023" v="32304" actId="164"/>
          <ac:spMkLst>
            <pc:docMk/>
            <pc:sldMk cId="1305182425" sldId="269"/>
            <ac:spMk id="11" creationId="{A5C6C72F-C281-3CEC-A158-F609A7A01C03}"/>
          </ac:spMkLst>
        </pc:spChg>
        <pc:spChg chg="add mod">
          <ac:chgData name="Rae Ellingham" userId="cfb5eaf7-a881-4f0a-be1b-53c434b45ba6" providerId="ADAL" clId="{294F5190-2536-4ABD-8BC1-4374CE1B98CD}" dt="2024-02-27T17:03:36.023" v="32304" actId="164"/>
          <ac:spMkLst>
            <pc:docMk/>
            <pc:sldMk cId="1305182425" sldId="269"/>
            <ac:spMk id="12" creationId="{54F92585-5E55-AC5C-2328-D406EDD7E4FA}"/>
          </ac:spMkLst>
        </pc:spChg>
        <pc:spChg chg="add del mod">
          <ac:chgData name="Rae Ellingham" userId="cfb5eaf7-a881-4f0a-be1b-53c434b45ba6" providerId="ADAL" clId="{294F5190-2536-4ABD-8BC1-4374CE1B98CD}" dt="2024-02-27T16:59:52.416" v="32219" actId="478"/>
          <ac:spMkLst>
            <pc:docMk/>
            <pc:sldMk cId="1305182425" sldId="269"/>
            <ac:spMk id="13" creationId="{4BEDE8E3-7D47-8786-072C-EA17FC3616C9}"/>
          </ac:spMkLst>
        </pc:spChg>
        <pc:spChg chg="add mod">
          <ac:chgData name="Rae Ellingham" userId="cfb5eaf7-a881-4f0a-be1b-53c434b45ba6" providerId="ADAL" clId="{294F5190-2536-4ABD-8BC1-4374CE1B98CD}" dt="2024-02-27T17:03:36.023" v="32304" actId="164"/>
          <ac:spMkLst>
            <pc:docMk/>
            <pc:sldMk cId="1305182425" sldId="269"/>
            <ac:spMk id="14" creationId="{7DDDDE92-4F06-207D-78C7-900F0B9A18AC}"/>
          </ac:spMkLst>
        </pc:spChg>
        <pc:spChg chg="add mod">
          <ac:chgData name="Rae Ellingham" userId="cfb5eaf7-a881-4f0a-be1b-53c434b45ba6" providerId="ADAL" clId="{294F5190-2536-4ABD-8BC1-4374CE1B98CD}" dt="2024-02-27T17:03:36.023" v="32304" actId="164"/>
          <ac:spMkLst>
            <pc:docMk/>
            <pc:sldMk cId="1305182425" sldId="269"/>
            <ac:spMk id="15" creationId="{BA290716-D532-0993-6F00-988AB8916B03}"/>
          </ac:spMkLst>
        </pc:spChg>
        <pc:spChg chg="add mod">
          <ac:chgData name="Rae Ellingham" userId="cfb5eaf7-a881-4f0a-be1b-53c434b45ba6" providerId="ADAL" clId="{294F5190-2536-4ABD-8BC1-4374CE1B98CD}" dt="2024-02-27T17:03:36.023" v="32304" actId="164"/>
          <ac:spMkLst>
            <pc:docMk/>
            <pc:sldMk cId="1305182425" sldId="269"/>
            <ac:spMk id="20" creationId="{D4D33E21-0EA6-4BBA-2259-6EFFB4EA476E}"/>
          </ac:spMkLst>
        </pc:spChg>
        <pc:spChg chg="add mod ord">
          <ac:chgData name="Rae Ellingham" userId="cfb5eaf7-a881-4f0a-be1b-53c434b45ba6" providerId="ADAL" clId="{294F5190-2536-4ABD-8BC1-4374CE1B98CD}" dt="2024-02-27T17:03:36.023" v="32304" actId="164"/>
          <ac:spMkLst>
            <pc:docMk/>
            <pc:sldMk cId="1305182425" sldId="269"/>
            <ac:spMk id="34" creationId="{B601CD28-1344-A625-F020-86C327820BD4}"/>
          </ac:spMkLst>
        </pc:spChg>
        <pc:spChg chg="add mod ord">
          <ac:chgData name="Rae Ellingham" userId="cfb5eaf7-a881-4f0a-be1b-53c434b45ba6" providerId="ADAL" clId="{294F5190-2536-4ABD-8BC1-4374CE1B98CD}" dt="2024-02-27T17:03:36.023" v="32304" actId="164"/>
          <ac:spMkLst>
            <pc:docMk/>
            <pc:sldMk cId="1305182425" sldId="269"/>
            <ac:spMk id="35" creationId="{3E092A4F-C70D-9C31-67B3-984EC46C6C5D}"/>
          </ac:spMkLst>
        </pc:spChg>
        <pc:spChg chg="add mod ord">
          <ac:chgData name="Rae Ellingham" userId="cfb5eaf7-a881-4f0a-be1b-53c434b45ba6" providerId="ADAL" clId="{294F5190-2536-4ABD-8BC1-4374CE1B98CD}" dt="2024-02-27T17:03:36.023" v="32304" actId="164"/>
          <ac:spMkLst>
            <pc:docMk/>
            <pc:sldMk cId="1305182425" sldId="269"/>
            <ac:spMk id="36" creationId="{BD70D559-7654-A8BE-D3D1-A73B9E3EC121}"/>
          </ac:spMkLst>
        </pc:spChg>
        <pc:spChg chg="add mod ord">
          <ac:chgData name="Rae Ellingham" userId="cfb5eaf7-a881-4f0a-be1b-53c434b45ba6" providerId="ADAL" clId="{294F5190-2536-4ABD-8BC1-4374CE1B98CD}" dt="2024-02-27T17:03:36.023" v="32304" actId="164"/>
          <ac:spMkLst>
            <pc:docMk/>
            <pc:sldMk cId="1305182425" sldId="269"/>
            <ac:spMk id="37" creationId="{8436A34F-2CD9-5BD3-90CE-451380660CC8}"/>
          </ac:spMkLst>
        </pc:spChg>
        <pc:grpChg chg="add mod">
          <ac:chgData name="Rae Ellingham" userId="cfb5eaf7-a881-4f0a-be1b-53c434b45ba6" providerId="ADAL" clId="{294F5190-2536-4ABD-8BC1-4374CE1B98CD}" dt="2024-02-27T17:03:56.678" v="32307" actId="1076"/>
          <ac:grpSpMkLst>
            <pc:docMk/>
            <pc:sldMk cId="1305182425" sldId="269"/>
            <ac:grpSpMk id="39" creationId="{413FE47F-E61C-9CA4-5E15-DAF7F3DE8B97}"/>
          </ac:grpSpMkLst>
        </pc:grpChg>
        <pc:graphicFrameChg chg="add mod modGraphic">
          <ac:chgData name="Rae Ellingham" userId="cfb5eaf7-a881-4f0a-be1b-53c434b45ba6" providerId="ADAL" clId="{294F5190-2536-4ABD-8BC1-4374CE1B98CD}" dt="2024-02-27T16:46:08.011" v="31939" actId="20577"/>
          <ac:graphicFrameMkLst>
            <pc:docMk/>
            <pc:sldMk cId="1305182425" sldId="269"/>
            <ac:graphicFrameMk id="4" creationId="{E6D8BC67-F1A0-8CBA-57AC-C8DC767CA63F}"/>
          </ac:graphicFrameMkLst>
        </pc:graphicFrameChg>
        <pc:graphicFrameChg chg="add del mod modGraphic">
          <ac:chgData name="Rae Ellingham" userId="cfb5eaf7-a881-4f0a-be1b-53c434b45ba6" providerId="ADAL" clId="{294F5190-2536-4ABD-8BC1-4374CE1B98CD}" dt="2024-02-27T16:54:46.086" v="32006" actId="478"/>
          <ac:graphicFrameMkLst>
            <pc:docMk/>
            <pc:sldMk cId="1305182425" sldId="269"/>
            <ac:graphicFrameMk id="5" creationId="{B67B4ECB-9B72-193A-8889-5F2E1115D5C6}"/>
          </ac:graphicFrameMkLst>
        </pc:graphicFrameChg>
        <pc:picChg chg="add del mod">
          <ac:chgData name="Rae Ellingham" userId="cfb5eaf7-a881-4f0a-be1b-53c434b45ba6" providerId="ADAL" clId="{294F5190-2536-4ABD-8BC1-4374CE1B98CD}" dt="2024-01-22T11:47:28.855" v="1298" actId="478"/>
          <ac:picMkLst>
            <pc:docMk/>
            <pc:sldMk cId="1305182425" sldId="269"/>
            <ac:picMk id="5" creationId="{10D3E762-3E2E-5124-0832-C746855D849B}"/>
          </ac:picMkLst>
        </pc:picChg>
        <pc:picChg chg="add mod">
          <ac:chgData name="Rae Ellingham" userId="cfb5eaf7-a881-4f0a-be1b-53c434b45ba6" providerId="ADAL" clId="{294F5190-2536-4ABD-8BC1-4374CE1B98CD}" dt="2024-01-22T11:47:49.385" v="1302" actId="197"/>
          <ac:picMkLst>
            <pc:docMk/>
            <pc:sldMk cId="1305182425" sldId="269"/>
            <ac:picMk id="7" creationId="{9C2359A1-D0E4-92B3-1D9C-EE7A9D5C35CA}"/>
          </ac:picMkLst>
        </pc:picChg>
        <pc:cxnChg chg="add mod">
          <ac:chgData name="Rae Ellingham" userId="cfb5eaf7-a881-4f0a-be1b-53c434b45ba6" providerId="ADAL" clId="{294F5190-2536-4ABD-8BC1-4374CE1B98CD}" dt="2024-02-27T17:03:36.023" v="32304" actId="164"/>
          <ac:cxnSpMkLst>
            <pc:docMk/>
            <pc:sldMk cId="1305182425" sldId="269"/>
            <ac:cxnSpMk id="17" creationId="{73DC69AD-6FB1-2195-C760-9981AE22571A}"/>
          </ac:cxnSpMkLst>
        </pc:cxnChg>
        <pc:cxnChg chg="add mod">
          <ac:chgData name="Rae Ellingham" userId="cfb5eaf7-a881-4f0a-be1b-53c434b45ba6" providerId="ADAL" clId="{294F5190-2536-4ABD-8BC1-4374CE1B98CD}" dt="2024-02-27T17:03:36.023" v="32304" actId="164"/>
          <ac:cxnSpMkLst>
            <pc:docMk/>
            <pc:sldMk cId="1305182425" sldId="269"/>
            <ac:cxnSpMk id="19" creationId="{A103C48E-5A99-4E09-0A7A-05D2B4CAA24B}"/>
          </ac:cxnSpMkLst>
        </pc:cxnChg>
        <pc:cxnChg chg="add mod">
          <ac:chgData name="Rae Ellingham" userId="cfb5eaf7-a881-4f0a-be1b-53c434b45ba6" providerId="ADAL" clId="{294F5190-2536-4ABD-8BC1-4374CE1B98CD}" dt="2024-02-27T17:03:36.023" v="32304" actId="164"/>
          <ac:cxnSpMkLst>
            <pc:docMk/>
            <pc:sldMk cId="1305182425" sldId="269"/>
            <ac:cxnSpMk id="23" creationId="{72731CA4-0167-ED95-FAD0-32BD0AB73AE8}"/>
          </ac:cxnSpMkLst>
        </pc:cxnChg>
        <pc:cxnChg chg="add mod">
          <ac:chgData name="Rae Ellingham" userId="cfb5eaf7-a881-4f0a-be1b-53c434b45ba6" providerId="ADAL" clId="{294F5190-2536-4ABD-8BC1-4374CE1B98CD}" dt="2024-02-27T17:03:36.023" v="32304" actId="164"/>
          <ac:cxnSpMkLst>
            <pc:docMk/>
            <pc:sldMk cId="1305182425" sldId="269"/>
            <ac:cxnSpMk id="25" creationId="{5B1A3D3F-A538-9EAB-D70C-49F1999AB144}"/>
          </ac:cxnSpMkLst>
        </pc:cxnChg>
        <pc:cxnChg chg="add mod">
          <ac:chgData name="Rae Ellingham" userId="cfb5eaf7-a881-4f0a-be1b-53c434b45ba6" providerId="ADAL" clId="{294F5190-2536-4ABD-8BC1-4374CE1B98CD}" dt="2024-02-27T17:03:36.023" v="32304" actId="164"/>
          <ac:cxnSpMkLst>
            <pc:docMk/>
            <pc:sldMk cId="1305182425" sldId="269"/>
            <ac:cxnSpMk id="27" creationId="{A8E13EFA-52DC-E5A1-45A5-DAD1D93F39F3}"/>
          </ac:cxnSpMkLst>
        </pc:cxnChg>
      </pc:sldChg>
      <pc:sldChg chg="addSp delSp modSp add mod modAnim modNotesTx">
        <pc:chgData name="Rae Ellingham" userId="cfb5eaf7-a881-4f0a-be1b-53c434b45ba6" providerId="ADAL" clId="{294F5190-2536-4ABD-8BC1-4374CE1B98CD}" dt="2024-03-21T21:00:21.840" v="39003" actId="20577"/>
        <pc:sldMkLst>
          <pc:docMk/>
          <pc:sldMk cId="887546196" sldId="270"/>
        </pc:sldMkLst>
        <pc:spChg chg="mod">
          <ac:chgData name="Rae Ellingham" userId="cfb5eaf7-a881-4f0a-be1b-53c434b45ba6" providerId="ADAL" clId="{294F5190-2536-4ABD-8BC1-4374CE1B98CD}" dt="2024-01-22T11:55:16.285" v="1319" actId="20577"/>
          <ac:spMkLst>
            <pc:docMk/>
            <pc:sldMk cId="887546196" sldId="270"/>
            <ac:spMk id="2" creationId="{6950F72B-E41F-1927-F97F-6E4F1A7D1FCD}"/>
          </ac:spMkLst>
        </pc:spChg>
        <pc:spChg chg="del mod">
          <ac:chgData name="Rae Ellingham" userId="cfb5eaf7-a881-4f0a-be1b-53c434b45ba6" providerId="ADAL" clId="{294F5190-2536-4ABD-8BC1-4374CE1B98CD}" dt="2024-02-20T08:57:34.043" v="21237" actId="478"/>
          <ac:spMkLst>
            <pc:docMk/>
            <pc:sldMk cId="887546196" sldId="270"/>
            <ac:spMk id="3" creationId="{79BF19FA-72FD-AD29-27D3-51E4379824E3}"/>
          </ac:spMkLst>
        </pc:spChg>
        <pc:spChg chg="add mod">
          <ac:chgData name="Rae Ellingham" userId="cfb5eaf7-a881-4f0a-be1b-53c434b45ba6" providerId="ADAL" clId="{294F5190-2536-4ABD-8BC1-4374CE1B98CD}" dt="2024-03-21T20:57:04.304" v="38993" actId="20577"/>
          <ac:spMkLst>
            <pc:docMk/>
            <pc:sldMk cId="887546196" sldId="270"/>
            <ac:spMk id="4" creationId="{69AA7106-BB61-33E3-45BE-2EC09486057F}"/>
          </ac:spMkLst>
        </pc:spChg>
        <pc:spChg chg="add mod">
          <ac:chgData name="Rae Ellingham" userId="cfb5eaf7-a881-4f0a-be1b-53c434b45ba6" providerId="ADAL" clId="{294F5190-2536-4ABD-8BC1-4374CE1B98CD}" dt="2024-03-21T21:00:21.840" v="39003" actId="20577"/>
          <ac:spMkLst>
            <pc:docMk/>
            <pc:sldMk cId="887546196" sldId="270"/>
            <ac:spMk id="6" creationId="{9406951C-E16F-9839-B9C9-DA56C558EE7C}"/>
          </ac:spMkLst>
        </pc:spChg>
        <pc:spChg chg="add del mod">
          <ac:chgData name="Rae Ellingham" userId="cfb5eaf7-a881-4f0a-be1b-53c434b45ba6" providerId="ADAL" clId="{294F5190-2536-4ABD-8BC1-4374CE1B98CD}" dt="2024-02-20T08:57:36.802" v="21238" actId="478"/>
          <ac:spMkLst>
            <pc:docMk/>
            <pc:sldMk cId="887546196" sldId="270"/>
            <ac:spMk id="6" creationId="{E79E8235-1761-C78D-C719-29AF28114556}"/>
          </ac:spMkLst>
        </pc:spChg>
        <pc:picChg chg="add mod">
          <ac:chgData name="Rae Ellingham" userId="cfb5eaf7-a881-4f0a-be1b-53c434b45ba6" providerId="ADAL" clId="{294F5190-2536-4ABD-8BC1-4374CE1B98CD}" dt="2024-01-22T11:55:02.831" v="1318" actId="1076"/>
          <ac:picMkLst>
            <pc:docMk/>
            <pc:sldMk cId="887546196" sldId="270"/>
            <ac:picMk id="5" creationId="{1C595989-3B25-0C1A-6AC8-CF1993D7476B}"/>
          </ac:picMkLst>
        </pc:picChg>
        <pc:picChg chg="add del">
          <ac:chgData name="Rae Ellingham" userId="cfb5eaf7-a881-4f0a-be1b-53c434b45ba6" providerId="ADAL" clId="{294F5190-2536-4ABD-8BC1-4374CE1B98CD}" dt="2024-02-20T08:52:18.625" v="21217" actId="478"/>
          <ac:picMkLst>
            <pc:docMk/>
            <pc:sldMk cId="887546196" sldId="270"/>
            <ac:picMk id="2050" creationId="{B89A6330-5995-2D27-1711-8667F85F9AC2}"/>
          </ac:picMkLst>
        </pc:picChg>
        <pc:picChg chg="add mod">
          <ac:chgData name="Rae Ellingham" userId="cfb5eaf7-a881-4f0a-be1b-53c434b45ba6" providerId="ADAL" clId="{294F5190-2536-4ABD-8BC1-4374CE1B98CD}" dt="2024-02-20T08:57:50.073" v="21240" actId="1076"/>
          <ac:picMkLst>
            <pc:docMk/>
            <pc:sldMk cId="887546196" sldId="270"/>
            <ac:picMk id="2052" creationId="{79F0824F-4196-1DB4-B1BC-92F0F19D4F6C}"/>
          </ac:picMkLst>
        </pc:picChg>
        <pc:picChg chg="add mod">
          <ac:chgData name="Rae Ellingham" userId="cfb5eaf7-a881-4f0a-be1b-53c434b45ba6" providerId="ADAL" clId="{294F5190-2536-4ABD-8BC1-4374CE1B98CD}" dt="2024-02-20T08:57:30.808" v="21235" actId="1076"/>
          <ac:picMkLst>
            <pc:docMk/>
            <pc:sldMk cId="887546196" sldId="270"/>
            <ac:picMk id="2054" creationId="{62C5BC50-78E0-4CD9-93BB-5758D00A14D9}"/>
          </ac:picMkLst>
        </pc:picChg>
      </pc:sldChg>
      <pc:sldChg chg="addSp delSp modSp add mod modAnim modNotesTx">
        <pc:chgData name="Rae Ellingham" userId="cfb5eaf7-a881-4f0a-be1b-53c434b45ba6" providerId="ADAL" clId="{294F5190-2536-4ABD-8BC1-4374CE1B98CD}" dt="2024-03-21T21:03:51.124" v="39031"/>
        <pc:sldMkLst>
          <pc:docMk/>
          <pc:sldMk cId="4054674803" sldId="271"/>
        </pc:sldMkLst>
        <pc:spChg chg="mod">
          <ac:chgData name="Rae Ellingham" userId="cfb5eaf7-a881-4f0a-be1b-53c434b45ba6" providerId="ADAL" clId="{294F5190-2536-4ABD-8BC1-4374CE1B98CD}" dt="2024-01-22T11:41:43.180" v="1138" actId="20577"/>
          <ac:spMkLst>
            <pc:docMk/>
            <pc:sldMk cId="4054674803" sldId="271"/>
            <ac:spMk id="2" creationId="{6950F72B-E41F-1927-F97F-6E4F1A7D1FCD}"/>
          </ac:spMkLst>
        </pc:spChg>
        <pc:spChg chg="mod">
          <ac:chgData name="Rae Ellingham" userId="cfb5eaf7-a881-4f0a-be1b-53c434b45ba6" providerId="ADAL" clId="{294F5190-2536-4ABD-8BC1-4374CE1B98CD}" dt="2024-02-20T14:59:46.464" v="25190" actId="20577"/>
          <ac:spMkLst>
            <pc:docMk/>
            <pc:sldMk cId="4054674803" sldId="271"/>
            <ac:spMk id="3" creationId="{79BF19FA-72FD-AD29-27D3-51E4379824E3}"/>
          </ac:spMkLst>
        </pc:spChg>
        <pc:spChg chg="add mod">
          <ac:chgData name="Rae Ellingham" userId="cfb5eaf7-a881-4f0a-be1b-53c434b45ba6" providerId="ADAL" clId="{294F5190-2536-4ABD-8BC1-4374CE1B98CD}" dt="2024-02-20T08:44:53.026" v="20924" actId="20577"/>
          <ac:spMkLst>
            <pc:docMk/>
            <pc:sldMk cId="4054674803" sldId="271"/>
            <ac:spMk id="4" creationId="{D3C305FE-A625-A28A-E02A-37A5C99E8983}"/>
          </ac:spMkLst>
        </pc:spChg>
        <pc:picChg chg="add mod">
          <ac:chgData name="Rae Ellingham" userId="cfb5eaf7-a881-4f0a-be1b-53c434b45ba6" providerId="ADAL" clId="{294F5190-2536-4ABD-8BC1-4374CE1B98CD}" dt="2024-01-22T11:54:21.973" v="1315" actId="196"/>
          <ac:picMkLst>
            <pc:docMk/>
            <pc:sldMk cId="4054674803" sldId="271"/>
            <ac:picMk id="5" creationId="{F2D47194-BBF9-D34C-85F8-B224ABCE6DAC}"/>
          </ac:picMkLst>
        </pc:picChg>
        <pc:picChg chg="add del mod">
          <ac:chgData name="Rae Ellingham" userId="cfb5eaf7-a881-4f0a-be1b-53c434b45ba6" providerId="ADAL" clId="{294F5190-2536-4ABD-8BC1-4374CE1B98CD}" dt="2024-02-20T08:35:21.372" v="20041" actId="478"/>
          <ac:picMkLst>
            <pc:docMk/>
            <pc:sldMk cId="4054674803" sldId="271"/>
            <ac:picMk id="1026" creationId="{19D81444-AD8D-DA6A-8C49-6EE1771A9120}"/>
          </ac:picMkLst>
        </pc:picChg>
        <pc:picChg chg="add del mod">
          <ac:chgData name="Rae Ellingham" userId="cfb5eaf7-a881-4f0a-be1b-53c434b45ba6" providerId="ADAL" clId="{294F5190-2536-4ABD-8BC1-4374CE1B98CD}" dt="2024-02-20T08:35:20.824" v="20040" actId="478"/>
          <ac:picMkLst>
            <pc:docMk/>
            <pc:sldMk cId="4054674803" sldId="271"/>
            <ac:picMk id="1028" creationId="{C501E805-C26A-D7B5-A9D3-9378F93C0634}"/>
          </ac:picMkLst>
        </pc:picChg>
      </pc:sldChg>
      <pc:sldChg chg="addSp delSp modSp add mod modAnim modNotesTx">
        <pc:chgData name="Rae Ellingham" userId="cfb5eaf7-a881-4f0a-be1b-53c434b45ba6" providerId="ADAL" clId="{294F5190-2536-4ABD-8BC1-4374CE1B98CD}" dt="2024-03-01T11:24:43.703" v="35655" actId="20577"/>
        <pc:sldMkLst>
          <pc:docMk/>
          <pc:sldMk cId="765374795" sldId="272"/>
        </pc:sldMkLst>
        <pc:spChg chg="mod">
          <ac:chgData name="Rae Ellingham" userId="cfb5eaf7-a881-4f0a-be1b-53c434b45ba6" providerId="ADAL" clId="{294F5190-2536-4ABD-8BC1-4374CE1B98CD}" dt="2024-01-22T11:42:49.422" v="1273" actId="20577"/>
          <ac:spMkLst>
            <pc:docMk/>
            <pc:sldMk cId="765374795" sldId="272"/>
            <ac:spMk id="2" creationId="{6950F72B-E41F-1927-F97F-6E4F1A7D1FCD}"/>
          </ac:spMkLst>
        </pc:spChg>
        <pc:spChg chg="mod">
          <ac:chgData name="Rae Ellingham" userId="cfb5eaf7-a881-4f0a-be1b-53c434b45ba6" providerId="ADAL" clId="{294F5190-2536-4ABD-8BC1-4374CE1B98CD}" dt="2024-02-27T15:30:44.227" v="28264" actId="27636"/>
          <ac:spMkLst>
            <pc:docMk/>
            <pc:sldMk cId="765374795" sldId="272"/>
            <ac:spMk id="3" creationId="{79BF19FA-72FD-AD29-27D3-51E4379824E3}"/>
          </ac:spMkLst>
        </pc:spChg>
        <pc:spChg chg="add mod">
          <ac:chgData name="Rae Ellingham" userId="cfb5eaf7-a881-4f0a-be1b-53c434b45ba6" providerId="ADAL" clId="{294F5190-2536-4ABD-8BC1-4374CE1B98CD}" dt="2024-02-27T15:30:55.836" v="28266" actId="1076"/>
          <ac:spMkLst>
            <pc:docMk/>
            <pc:sldMk cId="765374795" sldId="272"/>
            <ac:spMk id="4" creationId="{D6104D79-098B-94BA-1187-8C7E89D29B06}"/>
          </ac:spMkLst>
        </pc:spChg>
        <pc:spChg chg="add mod">
          <ac:chgData name="Rae Ellingham" userId="cfb5eaf7-a881-4f0a-be1b-53c434b45ba6" providerId="ADAL" clId="{294F5190-2536-4ABD-8BC1-4374CE1B98CD}" dt="2024-02-27T15:33:09.050" v="28314" actId="207"/>
          <ac:spMkLst>
            <pc:docMk/>
            <pc:sldMk cId="765374795" sldId="272"/>
            <ac:spMk id="6" creationId="{4BF2CA44-83CC-C947-76CB-F13662145BAB}"/>
          </ac:spMkLst>
        </pc:spChg>
        <pc:spChg chg="add del mod ord">
          <ac:chgData name="Rae Ellingham" userId="cfb5eaf7-a881-4f0a-be1b-53c434b45ba6" providerId="ADAL" clId="{294F5190-2536-4ABD-8BC1-4374CE1B98CD}" dt="2024-02-27T15:31:48.617" v="28287" actId="478"/>
          <ac:spMkLst>
            <pc:docMk/>
            <pc:sldMk cId="765374795" sldId="272"/>
            <ac:spMk id="7" creationId="{2F2768E6-05ED-EE8C-99A2-4950A6089117}"/>
          </ac:spMkLst>
        </pc:spChg>
        <pc:spChg chg="add mod">
          <ac:chgData name="Rae Ellingham" userId="cfb5eaf7-a881-4f0a-be1b-53c434b45ba6" providerId="ADAL" clId="{294F5190-2536-4ABD-8BC1-4374CE1B98CD}" dt="2024-02-27T15:35:02.548" v="28340" actId="1076"/>
          <ac:spMkLst>
            <pc:docMk/>
            <pc:sldMk cId="765374795" sldId="272"/>
            <ac:spMk id="8" creationId="{BCC0D143-D417-0F22-5719-01B652A5ABD5}"/>
          </ac:spMkLst>
        </pc:spChg>
        <pc:picChg chg="add mod">
          <ac:chgData name="Rae Ellingham" userId="cfb5eaf7-a881-4f0a-be1b-53c434b45ba6" providerId="ADAL" clId="{294F5190-2536-4ABD-8BC1-4374CE1B98CD}" dt="2024-01-22T11:53:44.307" v="1312" actId="1076"/>
          <ac:picMkLst>
            <pc:docMk/>
            <pc:sldMk cId="765374795" sldId="272"/>
            <ac:picMk id="5" creationId="{6784ABFC-B220-8751-58B3-1C3BA0114345}"/>
          </ac:picMkLst>
        </pc:picChg>
      </pc:sldChg>
      <pc:sldChg chg="new del">
        <pc:chgData name="Rae Ellingham" userId="cfb5eaf7-a881-4f0a-be1b-53c434b45ba6" providerId="ADAL" clId="{294F5190-2536-4ABD-8BC1-4374CE1B98CD}" dt="2024-01-22T11:42:05.244" v="1192" actId="2696"/>
        <pc:sldMkLst>
          <pc:docMk/>
          <pc:sldMk cId="2794470741" sldId="272"/>
        </pc:sldMkLst>
      </pc:sldChg>
      <pc:sldChg chg="addSp delSp modSp add mod ord modNotesTx">
        <pc:chgData name="Rae Ellingham" userId="cfb5eaf7-a881-4f0a-be1b-53c434b45ba6" providerId="ADAL" clId="{294F5190-2536-4ABD-8BC1-4374CE1B98CD}" dt="2024-02-19T14:00:17.407" v="14053" actId="20577"/>
        <pc:sldMkLst>
          <pc:docMk/>
          <pc:sldMk cId="389738361" sldId="273"/>
        </pc:sldMkLst>
        <pc:spChg chg="del">
          <ac:chgData name="Rae Ellingham" userId="cfb5eaf7-a881-4f0a-be1b-53c434b45ba6" providerId="ADAL" clId="{294F5190-2536-4ABD-8BC1-4374CE1B98CD}" dt="2024-02-13T13:00:27.089" v="10330" actId="478"/>
          <ac:spMkLst>
            <pc:docMk/>
            <pc:sldMk cId="389738361" sldId="273"/>
            <ac:spMk id="3" creationId="{34A209F2-CC7B-B99B-8755-6A001B1B5FA7}"/>
          </ac:spMkLst>
        </pc:spChg>
        <pc:spChg chg="add del mod">
          <ac:chgData name="Rae Ellingham" userId="cfb5eaf7-a881-4f0a-be1b-53c434b45ba6" providerId="ADAL" clId="{294F5190-2536-4ABD-8BC1-4374CE1B98CD}" dt="2024-02-13T13:00:29.225" v="10331" actId="478"/>
          <ac:spMkLst>
            <pc:docMk/>
            <pc:sldMk cId="389738361" sldId="273"/>
            <ac:spMk id="6" creationId="{250ED7B7-7DCB-5F26-D2ED-12C740F15DCD}"/>
          </ac:spMkLst>
        </pc:spChg>
        <pc:spChg chg="add mod">
          <ac:chgData name="Rae Ellingham" userId="cfb5eaf7-a881-4f0a-be1b-53c434b45ba6" providerId="ADAL" clId="{294F5190-2536-4ABD-8BC1-4374CE1B98CD}" dt="2024-02-13T13:58:44.434" v="11654" actId="20577"/>
          <ac:spMkLst>
            <pc:docMk/>
            <pc:sldMk cId="389738361" sldId="273"/>
            <ac:spMk id="17" creationId="{ADADF049-5D6D-AB8D-0A42-A097E72AFB5F}"/>
          </ac:spMkLst>
        </pc:spChg>
        <pc:graphicFrameChg chg="add del mod modGraphic">
          <ac:chgData name="Rae Ellingham" userId="cfb5eaf7-a881-4f0a-be1b-53c434b45ba6" providerId="ADAL" clId="{294F5190-2536-4ABD-8BC1-4374CE1B98CD}" dt="2024-02-13T13:53:03.287" v="11510" actId="478"/>
          <ac:graphicFrameMkLst>
            <pc:docMk/>
            <pc:sldMk cId="389738361" sldId="273"/>
            <ac:graphicFrameMk id="7" creationId="{7117D3BD-C8DF-175A-7BEB-0F02FAD270E9}"/>
          </ac:graphicFrameMkLst>
        </pc:graphicFrameChg>
        <pc:graphicFrameChg chg="add del mod modGraphic">
          <ac:chgData name="Rae Ellingham" userId="cfb5eaf7-a881-4f0a-be1b-53c434b45ba6" providerId="ADAL" clId="{294F5190-2536-4ABD-8BC1-4374CE1B98CD}" dt="2024-02-13T13:53:04.712" v="11511" actId="478"/>
          <ac:graphicFrameMkLst>
            <pc:docMk/>
            <pc:sldMk cId="389738361" sldId="273"/>
            <ac:graphicFrameMk id="8" creationId="{FEBC3685-9E0C-3AF7-D176-5B86CC489988}"/>
          </ac:graphicFrameMkLst>
        </pc:graphicFrameChg>
        <pc:graphicFrameChg chg="add mod modGraphic">
          <ac:chgData name="Rae Ellingham" userId="cfb5eaf7-a881-4f0a-be1b-53c434b45ba6" providerId="ADAL" clId="{294F5190-2536-4ABD-8BC1-4374CE1B98CD}" dt="2024-02-13T13:58:41.136" v="11648" actId="1076"/>
          <ac:graphicFrameMkLst>
            <pc:docMk/>
            <pc:sldMk cId="389738361" sldId="273"/>
            <ac:graphicFrameMk id="9" creationId="{FD0DA1A1-C730-4938-5492-EFA175847F0F}"/>
          </ac:graphicFrameMkLst>
        </pc:graphicFrameChg>
        <pc:graphicFrameChg chg="add mod modGraphic">
          <ac:chgData name="Rae Ellingham" userId="cfb5eaf7-a881-4f0a-be1b-53c434b45ba6" providerId="ADAL" clId="{294F5190-2536-4ABD-8BC1-4374CE1B98CD}" dt="2024-02-13T14:00:18.765" v="11677" actId="2165"/>
          <ac:graphicFrameMkLst>
            <pc:docMk/>
            <pc:sldMk cId="389738361" sldId="273"/>
            <ac:graphicFrameMk id="10" creationId="{B2B522F2-5E4A-BCA3-4FDD-5DE555CB0224}"/>
          </ac:graphicFrameMkLst>
        </pc:graphicFrameChg>
        <pc:graphicFrameChg chg="add mod">
          <ac:chgData name="Rae Ellingham" userId="cfb5eaf7-a881-4f0a-be1b-53c434b45ba6" providerId="ADAL" clId="{294F5190-2536-4ABD-8BC1-4374CE1B98CD}" dt="2024-02-13T13:54:01.934" v="11525" actId="1076"/>
          <ac:graphicFrameMkLst>
            <pc:docMk/>
            <pc:sldMk cId="389738361" sldId="273"/>
            <ac:graphicFrameMk id="11" creationId="{29A182D7-824F-9A44-4FA0-EF603B93A4BD}"/>
          </ac:graphicFrameMkLst>
        </pc:graphicFrameChg>
        <pc:graphicFrameChg chg="add del mod">
          <ac:chgData name="Rae Ellingham" userId="cfb5eaf7-a881-4f0a-be1b-53c434b45ba6" providerId="ADAL" clId="{294F5190-2536-4ABD-8BC1-4374CE1B98CD}" dt="2024-02-13T13:58:23.928" v="11645" actId="478"/>
          <ac:graphicFrameMkLst>
            <pc:docMk/>
            <pc:sldMk cId="389738361" sldId="273"/>
            <ac:graphicFrameMk id="12" creationId="{F85EAA18-19D6-F0BE-D12F-3ADD0874C059}"/>
          </ac:graphicFrameMkLst>
        </pc:graphicFrameChg>
        <pc:graphicFrameChg chg="add del mod modGraphic">
          <ac:chgData name="Rae Ellingham" userId="cfb5eaf7-a881-4f0a-be1b-53c434b45ba6" providerId="ADAL" clId="{294F5190-2536-4ABD-8BC1-4374CE1B98CD}" dt="2024-02-13T13:58:23.928" v="11645" actId="478"/>
          <ac:graphicFrameMkLst>
            <pc:docMk/>
            <pc:sldMk cId="389738361" sldId="273"/>
            <ac:graphicFrameMk id="13" creationId="{FBD2EA2D-FBDD-24F6-E32A-B0B4285DBD2C}"/>
          </ac:graphicFrameMkLst>
        </pc:graphicFrameChg>
        <pc:graphicFrameChg chg="add mod">
          <ac:chgData name="Rae Ellingham" userId="cfb5eaf7-a881-4f0a-be1b-53c434b45ba6" providerId="ADAL" clId="{294F5190-2536-4ABD-8BC1-4374CE1B98CD}" dt="2024-02-13T13:54:49.234" v="11538"/>
          <ac:graphicFrameMkLst>
            <pc:docMk/>
            <pc:sldMk cId="389738361" sldId="273"/>
            <ac:graphicFrameMk id="14" creationId="{EA5EABAB-E352-381B-2049-30D45958F7F7}"/>
          </ac:graphicFrameMkLst>
        </pc:graphicFrameChg>
        <pc:graphicFrameChg chg="add mod">
          <ac:chgData name="Rae Ellingham" userId="cfb5eaf7-a881-4f0a-be1b-53c434b45ba6" providerId="ADAL" clId="{294F5190-2536-4ABD-8BC1-4374CE1B98CD}" dt="2024-02-13T13:54:49.234" v="11538"/>
          <ac:graphicFrameMkLst>
            <pc:docMk/>
            <pc:sldMk cId="389738361" sldId="273"/>
            <ac:graphicFrameMk id="15" creationId="{2C00139F-6554-A119-4C65-D5B5C7363FDE}"/>
          </ac:graphicFrameMkLst>
        </pc:graphicFrameChg>
        <pc:graphicFrameChg chg="add del mod modGraphic">
          <ac:chgData name="Rae Ellingham" userId="cfb5eaf7-a881-4f0a-be1b-53c434b45ba6" providerId="ADAL" clId="{294F5190-2536-4ABD-8BC1-4374CE1B98CD}" dt="2024-02-13T13:58:23.928" v="11645" actId="478"/>
          <ac:graphicFrameMkLst>
            <pc:docMk/>
            <pc:sldMk cId="389738361" sldId="273"/>
            <ac:graphicFrameMk id="16" creationId="{A23E2DA4-8FA0-E705-EB9F-B86968176CFC}"/>
          </ac:graphicFrameMkLst>
        </pc:graphicFrameChg>
      </pc:sldChg>
      <pc:sldChg chg="addSp delSp modSp add mod modNotesTx">
        <pc:chgData name="Rae Ellingham" userId="cfb5eaf7-a881-4f0a-be1b-53c434b45ba6" providerId="ADAL" clId="{294F5190-2536-4ABD-8BC1-4374CE1B98CD}" dt="2024-02-27T14:35:45.587" v="26030" actId="20577"/>
        <pc:sldMkLst>
          <pc:docMk/>
          <pc:sldMk cId="3220163063" sldId="274"/>
        </pc:sldMkLst>
        <pc:spChg chg="add mod">
          <ac:chgData name="Rae Ellingham" userId="cfb5eaf7-a881-4f0a-be1b-53c434b45ba6" providerId="ADAL" clId="{294F5190-2536-4ABD-8BC1-4374CE1B98CD}" dt="2024-02-13T13:56:53.295" v="11583" actId="767"/>
          <ac:spMkLst>
            <pc:docMk/>
            <pc:sldMk cId="3220163063" sldId="274"/>
            <ac:spMk id="3" creationId="{A73063B2-5FB3-8A2E-C2D9-FFFEBFE530D0}"/>
          </ac:spMkLst>
        </pc:spChg>
        <pc:spChg chg="add mod">
          <ac:chgData name="Rae Ellingham" userId="cfb5eaf7-a881-4f0a-be1b-53c434b45ba6" providerId="ADAL" clId="{294F5190-2536-4ABD-8BC1-4374CE1B98CD}" dt="2024-02-13T13:57:29.395" v="11618" actId="20577"/>
          <ac:spMkLst>
            <pc:docMk/>
            <pc:sldMk cId="3220163063" sldId="274"/>
            <ac:spMk id="4" creationId="{BEAFFC0F-12BC-CE2F-0087-F4825484D23F}"/>
          </ac:spMkLst>
        </pc:spChg>
        <pc:graphicFrameChg chg="mod modGraphic">
          <ac:chgData name="Rae Ellingham" userId="cfb5eaf7-a881-4f0a-be1b-53c434b45ba6" providerId="ADAL" clId="{294F5190-2536-4ABD-8BC1-4374CE1B98CD}" dt="2024-02-19T13:56:12.772" v="13333" actId="20577"/>
          <ac:graphicFrameMkLst>
            <pc:docMk/>
            <pc:sldMk cId="3220163063" sldId="274"/>
            <ac:graphicFrameMk id="7" creationId="{A99FC1DB-1886-B1EB-CEBC-7BA19DA170F1}"/>
          </ac:graphicFrameMkLst>
        </pc:graphicFrameChg>
        <pc:graphicFrameChg chg="del mod modGraphic">
          <ac:chgData name="Rae Ellingham" userId="cfb5eaf7-a881-4f0a-be1b-53c434b45ba6" providerId="ADAL" clId="{294F5190-2536-4ABD-8BC1-4374CE1B98CD}" dt="2024-02-13T13:56:43.180" v="11581" actId="478"/>
          <ac:graphicFrameMkLst>
            <pc:docMk/>
            <pc:sldMk cId="3220163063" sldId="274"/>
            <ac:graphicFrameMk id="8" creationId="{AAD93C4B-B3DE-788D-DEF7-F5EA48D818DA}"/>
          </ac:graphicFrameMkLst>
        </pc:graphicFrameChg>
        <pc:graphicFrameChg chg="del">
          <ac:chgData name="Rae Ellingham" userId="cfb5eaf7-a881-4f0a-be1b-53c434b45ba6" providerId="ADAL" clId="{294F5190-2536-4ABD-8BC1-4374CE1B98CD}" dt="2024-02-13T13:53:13.403" v="11514" actId="478"/>
          <ac:graphicFrameMkLst>
            <pc:docMk/>
            <pc:sldMk cId="3220163063" sldId="274"/>
            <ac:graphicFrameMk id="9" creationId="{5F572FE1-F459-0B24-C625-2984CB1C9579}"/>
          </ac:graphicFrameMkLst>
        </pc:graphicFrameChg>
        <pc:graphicFrameChg chg="del">
          <ac:chgData name="Rae Ellingham" userId="cfb5eaf7-a881-4f0a-be1b-53c434b45ba6" providerId="ADAL" clId="{294F5190-2536-4ABD-8BC1-4374CE1B98CD}" dt="2024-02-13T13:53:14.734" v="11515" actId="478"/>
          <ac:graphicFrameMkLst>
            <pc:docMk/>
            <pc:sldMk cId="3220163063" sldId="274"/>
            <ac:graphicFrameMk id="10" creationId="{E2B5CBCB-15CC-FA25-4F5C-6A197AF6DE4E}"/>
          </ac:graphicFrameMkLst>
        </pc:graphicFrameChg>
      </pc:sldChg>
      <pc:sldChg chg="addSp delSp modSp add mod modNotesTx">
        <pc:chgData name="Rae Ellingham" userId="cfb5eaf7-a881-4f0a-be1b-53c434b45ba6" providerId="ADAL" clId="{294F5190-2536-4ABD-8BC1-4374CE1B98CD}" dt="2024-02-27T14:36:00.768" v="26036" actId="20577"/>
        <pc:sldMkLst>
          <pc:docMk/>
          <pc:sldMk cId="3089041167" sldId="275"/>
        </pc:sldMkLst>
        <pc:spChg chg="add mod">
          <ac:chgData name="Rae Ellingham" userId="cfb5eaf7-a881-4f0a-be1b-53c434b45ba6" providerId="ADAL" clId="{294F5190-2536-4ABD-8BC1-4374CE1B98CD}" dt="2024-02-13T13:57:53.938" v="11641" actId="20577"/>
          <ac:spMkLst>
            <pc:docMk/>
            <pc:sldMk cId="3089041167" sldId="275"/>
            <ac:spMk id="3" creationId="{0986F1FA-44DD-BBEA-0EC4-14EBE681F111}"/>
          </ac:spMkLst>
        </pc:spChg>
        <pc:graphicFrameChg chg="del">
          <ac:chgData name="Rae Ellingham" userId="cfb5eaf7-a881-4f0a-be1b-53c434b45ba6" providerId="ADAL" clId="{294F5190-2536-4ABD-8BC1-4374CE1B98CD}" dt="2024-02-13T13:57:35.777" v="11620" actId="478"/>
          <ac:graphicFrameMkLst>
            <pc:docMk/>
            <pc:sldMk cId="3089041167" sldId="275"/>
            <ac:graphicFrameMk id="7" creationId="{81F3F114-B57B-A164-A0A6-9D53ECA398C1}"/>
          </ac:graphicFrameMkLst>
        </pc:graphicFrameChg>
        <pc:graphicFrameChg chg="add del mod">
          <ac:chgData name="Rae Ellingham" userId="cfb5eaf7-a881-4f0a-be1b-53c434b45ba6" providerId="ADAL" clId="{294F5190-2536-4ABD-8BC1-4374CE1B98CD}" dt="2024-02-13T13:58:02.199" v="11642" actId="1076"/>
          <ac:graphicFrameMkLst>
            <pc:docMk/>
            <pc:sldMk cId="3089041167" sldId="275"/>
            <ac:graphicFrameMk id="8" creationId="{460C8EC4-DAC5-BBF1-350F-FB512FCC6E4E}"/>
          </ac:graphicFrameMkLst>
        </pc:graphicFrameChg>
      </pc:sldChg>
      <pc:sldChg chg="addSp delSp modSp add mod modNotesTx">
        <pc:chgData name="Rae Ellingham" userId="cfb5eaf7-a881-4f0a-be1b-53c434b45ba6" providerId="ADAL" clId="{294F5190-2536-4ABD-8BC1-4374CE1B98CD}" dt="2024-02-27T15:12:43.697" v="26038" actId="6549"/>
        <pc:sldMkLst>
          <pc:docMk/>
          <pc:sldMk cId="202731382" sldId="276"/>
        </pc:sldMkLst>
        <pc:spChg chg="add mod">
          <ac:chgData name="Rae Ellingham" userId="cfb5eaf7-a881-4f0a-be1b-53c434b45ba6" providerId="ADAL" clId="{294F5190-2536-4ABD-8BC1-4374CE1B98CD}" dt="2024-02-13T13:58:59.148" v="11663" actId="20577"/>
          <ac:spMkLst>
            <pc:docMk/>
            <pc:sldMk cId="202731382" sldId="276"/>
            <ac:spMk id="3" creationId="{C67C2436-A964-E753-F3A1-9191F88B04E7}"/>
          </ac:spMkLst>
        </pc:spChg>
        <pc:graphicFrameChg chg="del">
          <ac:chgData name="Rae Ellingham" userId="cfb5eaf7-a881-4f0a-be1b-53c434b45ba6" providerId="ADAL" clId="{294F5190-2536-4ABD-8BC1-4374CE1B98CD}" dt="2024-02-13T13:58:26.875" v="11646" actId="478"/>
          <ac:graphicFrameMkLst>
            <pc:docMk/>
            <pc:sldMk cId="202731382" sldId="276"/>
            <ac:graphicFrameMk id="9" creationId="{3C51CB14-8176-1F46-80BF-97D29D8592C7}"/>
          </ac:graphicFrameMkLst>
        </pc:graphicFrameChg>
        <pc:graphicFrameChg chg="del">
          <ac:chgData name="Rae Ellingham" userId="cfb5eaf7-a881-4f0a-be1b-53c434b45ba6" providerId="ADAL" clId="{294F5190-2536-4ABD-8BC1-4374CE1B98CD}" dt="2024-02-13T13:58:26.875" v="11646" actId="478"/>
          <ac:graphicFrameMkLst>
            <pc:docMk/>
            <pc:sldMk cId="202731382" sldId="276"/>
            <ac:graphicFrameMk id="10" creationId="{8E6F898F-E70A-1C65-09AE-3C99160213F4}"/>
          </ac:graphicFrameMkLst>
        </pc:graphicFrameChg>
        <pc:graphicFrameChg chg="mod">
          <ac:chgData name="Rae Ellingham" userId="cfb5eaf7-a881-4f0a-be1b-53c434b45ba6" providerId="ADAL" clId="{294F5190-2536-4ABD-8BC1-4374CE1B98CD}" dt="2024-02-13T13:58:51.736" v="11655" actId="1076"/>
          <ac:graphicFrameMkLst>
            <pc:docMk/>
            <pc:sldMk cId="202731382" sldId="276"/>
            <ac:graphicFrameMk id="12" creationId="{BD958B60-E239-BCB6-5557-34787E3A6C50}"/>
          </ac:graphicFrameMkLst>
        </pc:graphicFrameChg>
        <pc:graphicFrameChg chg="mod modGraphic">
          <ac:chgData name="Rae Ellingham" userId="cfb5eaf7-a881-4f0a-be1b-53c434b45ba6" providerId="ADAL" clId="{294F5190-2536-4ABD-8BC1-4374CE1B98CD}" dt="2024-02-13T14:00:06.299" v="11675" actId="2165"/>
          <ac:graphicFrameMkLst>
            <pc:docMk/>
            <pc:sldMk cId="202731382" sldId="276"/>
            <ac:graphicFrameMk id="13" creationId="{FF89E13B-B15C-87F4-54C4-898F6C343E0C}"/>
          </ac:graphicFrameMkLst>
        </pc:graphicFrameChg>
        <pc:graphicFrameChg chg="mod">
          <ac:chgData name="Rae Ellingham" userId="cfb5eaf7-a881-4f0a-be1b-53c434b45ba6" providerId="ADAL" clId="{294F5190-2536-4ABD-8BC1-4374CE1B98CD}" dt="2024-02-13T14:00:10.471" v="11676" actId="1076"/>
          <ac:graphicFrameMkLst>
            <pc:docMk/>
            <pc:sldMk cId="202731382" sldId="276"/>
            <ac:graphicFrameMk id="16" creationId="{0DDB14F4-5275-58DF-B068-A70E73FE52CC}"/>
          </ac:graphicFrameMkLst>
        </pc:graphicFrameChg>
      </pc:sldChg>
      <pc:sldChg chg="addSp delSp modSp add mod delAnim modAnim modNotesTx">
        <pc:chgData name="Rae Ellingham" userId="cfb5eaf7-a881-4f0a-be1b-53c434b45ba6" providerId="ADAL" clId="{294F5190-2536-4ABD-8BC1-4374CE1B98CD}" dt="2024-02-20T10:16:57.814" v="22946" actId="1036"/>
        <pc:sldMkLst>
          <pc:docMk/>
          <pc:sldMk cId="24897020" sldId="277"/>
        </pc:sldMkLst>
        <pc:spChg chg="del">
          <ac:chgData name="Rae Ellingham" userId="cfb5eaf7-a881-4f0a-be1b-53c434b45ba6" providerId="ADAL" clId="{294F5190-2536-4ABD-8BC1-4374CE1B98CD}" dt="2024-02-19T14:26:31.768" v="15827" actId="478"/>
          <ac:spMkLst>
            <pc:docMk/>
            <pc:sldMk cId="24897020" sldId="277"/>
            <ac:spMk id="9" creationId="{A82606DD-781E-729C-FC2B-5727590BD462}"/>
          </ac:spMkLst>
        </pc:spChg>
        <pc:spChg chg="add del mod">
          <ac:chgData name="Rae Ellingham" userId="cfb5eaf7-a881-4f0a-be1b-53c434b45ba6" providerId="ADAL" clId="{294F5190-2536-4ABD-8BC1-4374CE1B98CD}" dt="2024-02-20T10:16:51.524" v="22915" actId="478"/>
          <ac:spMkLst>
            <pc:docMk/>
            <pc:sldMk cId="24897020" sldId="277"/>
            <ac:spMk id="10" creationId="{D6F55D38-4146-37E0-5999-5616E6B0E5D1}"/>
          </ac:spMkLst>
        </pc:spChg>
        <pc:graphicFrameChg chg="del">
          <ac:chgData name="Rae Ellingham" userId="cfb5eaf7-a881-4f0a-be1b-53c434b45ba6" providerId="ADAL" clId="{294F5190-2536-4ABD-8BC1-4374CE1B98CD}" dt="2024-02-19T14:26:31.768" v="15827" actId="478"/>
          <ac:graphicFrameMkLst>
            <pc:docMk/>
            <pc:sldMk cId="24897020" sldId="277"/>
            <ac:graphicFrameMk id="4" creationId="{F46510A1-FA19-1EF7-84CE-F2164D573275}"/>
          </ac:graphicFrameMkLst>
        </pc:graphicFrameChg>
        <pc:graphicFrameChg chg="del">
          <ac:chgData name="Rae Ellingham" userId="cfb5eaf7-a881-4f0a-be1b-53c434b45ba6" providerId="ADAL" clId="{294F5190-2536-4ABD-8BC1-4374CE1B98CD}" dt="2024-02-19T14:26:31.768" v="15827" actId="478"/>
          <ac:graphicFrameMkLst>
            <pc:docMk/>
            <pc:sldMk cId="24897020" sldId="277"/>
            <ac:graphicFrameMk id="6" creationId="{CD547B33-2C2E-6455-C436-FC454F01C1A1}"/>
          </ac:graphicFrameMkLst>
        </pc:graphicFrameChg>
        <pc:graphicFrameChg chg="del">
          <ac:chgData name="Rae Ellingham" userId="cfb5eaf7-a881-4f0a-be1b-53c434b45ba6" providerId="ADAL" clId="{294F5190-2536-4ABD-8BC1-4374CE1B98CD}" dt="2024-02-19T14:26:31.768" v="15827" actId="478"/>
          <ac:graphicFrameMkLst>
            <pc:docMk/>
            <pc:sldMk cId="24897020" sldId="277"/>
            <ac:graphicFrameMk id="7" creationId="{49D32584-A573-4598-C111-405FCD6ED241}"/>
          </ac:graphicFrameMkLst>
        </pc:graphicFrameChg>
        <pc:graphicFrameChg chg="del">
          <ac:chgData name="Rae Ellingham" userId="cfb5eaf7-a881-4f0a-be1b-53c434b45ba6" providerId="ADAL" clId="{294F5190-2536-4ABD-8BC1-4374CE1B98CD}" dt="2024-02-19T14:26:31.768" v="15827" actId="478"/>
          <ac:graphicFrameMkLst>
            <pc:docMk/>
            <pc:sldMk cId="24897020" sldId="277"/>
            <ac:graphicFrameMk id="8" creationId="{939FFAC1-F51D-0901-E336-43BBFF6A3D81}"/>
          </ac:graphicFrameMkLst>
        </pc:graphicFrameChg>
        <pc:graphicFrameChg chg="add mod modGraphic">
          <ac:chgData name="Rae Ellingham" userId="cfb5eaf7-a881-4f0a-be1b-53c434b45ba6" providerId="ADAL" clId="{294F5190-2536-4ABD-8BC1-4374CE1B98CD}" dt="2024-02-20T10:16:57.814" v="22946" actId="1036"/>
          <ac:graphicFrameMkLst>
            <pc:docMk/>
            <pc:sldMk cId="24897020" sldId="277"/>
            <ac:graphicFrameMk id="11" creationId="{CCF3AF96-58EA-930B-D7C6-0265EA7957CD}"/>
          </ac:graphicFrameMkLst>
        </pc:graphicFrameChg>
        <pc:graphicFrameChg chg="add mod modGraphic">
          <ac:chgData name="Rae Ellingham" userId="cfb5eaf7-a881-4f0a-be1b-53c434b45ba6" providerId="ADAL" clId="{294F5190-2536-4ABD-8BC1-4374CE1B98CD}" dt="2024-02-20T10:16:57.814" v="22946" actId="1036"/>
          <ac:graphicFrameMkLst>
            <pc:docMk/>
            <pc:sldMk cId="24897020" sldId="277"/>
            <ac:graphicFrameMk id="12" creationId="{421513B9-F1AC-2907-C948-0383035449B3}"/>
          </ac:graphicFrameMkLst>
        </pc:graphicFrameChg>
        <pc:graphicFrameChg chg="add mod modGraphic">
          <ac:chgData name="Rae Ellingham" userId="cfb5eaf7-a881-4f0a-be1b-53c434b45ba6" providerId="ADAL" clId="{294F5190-2536-4ABD-8BC1-4374CE1B98CD}" dt="2024-02-20T10:16:57.814" v="22946" actId="1036"/>
          <ac:graphicFrameMkLst>
            <pc:docMk/>
            <pc:sldMk cId="24897020" sldId="277"/>
            <ac:graphicFrameMk id="13" creationId="{E34724F3-5E4B-18D1-3D0E-6275AF2D9C21}"/>
          </ac:graphicFrameMkLst>
        </pc:graphicFrameChg>
        <pc:graphicFrameChg chg="add mod modGraphic">
          <ac:chgData name="Rae Ellingham" userId="cfb5eaf7-a881-4f0a-be1b-53c434b45ba6" providerId="ADAL" clId="{294F5190-2536-4ABD-8BC1-4374CE1B98CD}" dt="2024-02-20T10:16:57.814" v="22946" actId="1036"/>
          <ac:graphicFrameMkLst>
            <pc:docMk/>
            <pc:sldMk cId="24897020" sldId="277"/>
            <ac:graphicFrameMk id="14" creationId="{FF8AE4FB-CC01-A4CE-E006-BA4C3C1C29F6}"/>
          </ac:graphicFrameMkLst>
        </pc:graphicFrameChg>
      </pc:sldChg>
      <pc:sldChg chg="addSp delSp modSp add mod delAnim modAnim modNotesTx">
        <pc:chgData name="Rae Ellingham" userId="cfb5eaf7-a881-4f0a-be1b-53c434b45ba6" providerId="ADAL" clId="{294F5190-2536-4ABD-8BC1-4374CE1B98CD}" dt="2024-03-21T20:19:45.346" v="38268" actId="20577"/>
        <pc:sldMkLst>
          <pc:docMk/>
          <pc:sldMk cId="989304328" sldId="278"/>
        </pc:sldMkLst>
        <pc:spChg chg="mod">
          <ac:chgData name="Rae Ellingham" userId="cfb5eaf7-a881-4f0a-be1b-53c434b45ba6" providerId="ADAL" clId="{294F5190-2536-4ABD-8BC1-4374CE1B98CD}" dt="2024-02-29T14:50:29.458" v="33606" actId="20577"/>
          <ac:spMkLst>
            <pc:docMk/>
            <pc:sldMk cId="989304328" sldId="278"/>
            <ac:spMk id="2" creationId="{1673E176-3D61-673F-F2CA-5C004BFE1634}"/>
          </ac:spMkLst>
        </pc:spChg>
        <pc:spChg chg="mod">
          <ac:chgData name="Rae Ellingham" userId="cfb5eaf7-a881-4f0a-be1b-53c434b45ba6" providerId="ADAL" clId="{294F5190-2536-4ABD-8BC1-4374CE1B98CD}" dt="2024-02-19T16:43:52.573" v="17280"/>
          <ac:spMkLst>
            <pc:docMk/>
            <pc:sldMk cId="989304328" sldId="278"/>
            <ac:spMk id="7" creationId="{E63B8B69-701F-205D-AD00-F9A6A325FE0B}"/>
          </ac:spMkLst>
        </pc:spChg>
        <pc:spChg chg="mod">
          <ac:chgData name="Rae Ellingham" userId="cfb5eaf7-a881-4f0a-be1b-53c434b45ba6" providerId="ADAL" clId="{294F5190-2536-4ABD-8BC1-4374CE1B98CD}" dt="2024-02-19T16:43:52.573" v="17280"/>
          <ac:spMkLst>
            <pc:docMk/>
            <pc:sldMk cId="989304328" sldId="278"/>
            <ac:spMk id="8" creationId="{A42AE82A-C09E-A8B7-1F51-3EDC9EBCFD64}"/>
          </ac:spMkLst>
        </pc:spChg>
        <pc:spChg chg="mod">
          <ac:chgData name="Rae Ellingham" userId="cfb5eaf7-a881-4f0a-be1b-53c434b45ba6" providerId="ADAL" clId="{294F5190-2536-4ABD-8BC1-4374CE1B98CD}" dt="2024-02-19T16:49:06.783" v="17330" actId="1076"/>
          <ac:spMkLst>
            <pc:docMk/>
            <pc:sldMk cId="989304328" sldId="278"/>
            <ac:spMk id="24" creationId="{7E3E6C3F-04B3-FE58-3E3F-F8001D9A0E69}"/>
          </ac:spMkLst>
        </pc:spChg>
        <pc:grpChg chg="add mod">
          <ac:chgData name="Rae Ellingham" userId="cfb5eaf7-a881-4f0a-be1b-53c434b45ba6" providerId="ADAL" clId="{294F5190-2536-4ABD-8BC1-4374CE1B98CD}" dt="2024-02-19T16:43:52.573" v="17280"/>
          <ac:grpSpMkLst>
            <pc:docMk/>
            <pc:sldMk cId="989304328" sldId="278"/>
            <ac:grpSpMk id="3" creationId="{C95E38D7-C13A-F56E-BF4E-9E9DD4389A8E}"/>
          </ac:grpSpMkLst>
        </pc:grpChg>
        <pc:grpChg chg="add mod">
          <ac:chgData name="Rae Ellingham" userId="cfb5eaf7-a881-4f0a-be1b-53c434b45ba6" providerId="ADAL" clId="{294F5190-2536-4ABD-8BC1-4374CE1B98CD}" dt="2024-02-19T16:48:35.694" v="17328" actId="14100"/>
          <ac:grpSpMkLst>
            <pc:docMk/>
            <pc:sldMk cId="989304328" sldId="278"/>
            <ac:grpSpMk id="15" creationId="{45FBE094-12BA-12D8-3AB0-60DD4CA1F6F9}"/>
          </ac:grpSpMkLst>
        </pc:grpChg>
        <pc:grpChg chg="del">
          <ac:chgData name="Rae Ellingham" userId="cfb5eaf7-a881-4f0a-be1b-53c434b45ba6" providerId="ADAL" clId="{294F5190-2536-4ABD-8BC1-4374CE1B98CD}" dt="2024-02-19T16:43:51.721" v="17279" actId="478"/>
          <ac:grpSpMkLst>
            <pc:docMk/>
            <pc:sldMk cId="989304328" sldId="278"/>
            <ac:grpSpMk id="53" creationId="{B5BAE924-5C75-D14B-5343-A66D8DAB1CFC}"/>
          </ac:grpSpMkLst>
        </pc:grpChg>
        <pc:picChg chg="mod">
          <ac:chgData name="Rae Ellingham" userId="cfb5eaf7-a881-4f0a-be1b-53c434b45ba6" providerId="ADAL" clId="{294F5190-2536-4ABD-8BC1-4374CE1B98CD}" dt="2024-02-19T16:43:52.573" v="17280"/>
          <ac:picMkLst>
            <pc:docMk/>
            <pc:sldMk cId="989304328" sldId="278"/>
            <ac:picMk id="4" creationId="{CB6A47A0-0168-66F7-39B9-1EE81CC98AFA}"/>
          </ac:picMkLst>
        </pc:picChg>
        <pc:picChg chg="add mod">
          <ac:chgData name="Rae Ellingham" userId="cfb5eaf7-a881-4f0a-be1b-53c434b45ba6" providerId="ADAL" clId="{294F5190-2536-4ABD-8BC1-4374CE1B98CD}" dt="2024-02-19T16:43:52.573" v="17280"/>
          <ac:picMkLst>
            <pc:docMk/>
            <pc:sldMk cId="989304328" sldId="278"/>
            <ac:picMk id="9" creationId="{C2621463-6DB8-8C6F-B917-F3EE3E7650B3}"/>
          </ac:picMkLst>
        </pc:picChg>
        <pc:picChg chg="add mod">
          <ac:chgData name="Rae Ellingham" userId="cfb5eaf7-a881-4f0a-be1b-53c434b45ba6" providerId="ADAL" clId="{294F5190-2536-4ABD-8BC1-4374CE1B98CD}" dt="2024-02-19T16:43:52.573" v="17280"/>
          <ac:picMkLst>
            <pc:docMk/>
            <pc:sldMk cId="989304328" sldId="278"/>
            <ac:picMk id="10" creationId="{D9D69627-84F2-6D95-D4FA-6406BA4000DA}"/>
          </ac:picMkLst>
        </pc:picChg>
        <pc:picChg chg="add mod">
          <ac:chgData name="Rae Ellingham" userId="cfb5eaf7-a881-4f0a-be1b-53c434b45ba6" providerId="ADAL" clId="{294F5190-2536-4ABD-8BC1-4374CE1B98CD}" dt="2024-02-19T17:03:09.997" v="19688" actId="1038"/>
          <ac:picMkLst>
            <pc:docMk/>
            <pc:sldMk cId="989304328" sldId="278"/>
            <ac:picMk id="11" creationId="{5AD863D6-F569-C6D2-406C-47197ABB6C3D}"/>
          </ac:picMkLst>
        </pc:picChg>
        <pc:picChg chg="add mod">
          <ac:chgData name="Rae Ellingham" userId="cfb5eaf7-a881-4f0a-be1b-53c434b45ba6" providerId="ADAL" clId="{294F5190-2536-4ABD-8BC1-4374CE1B98CD}" dt="2024-02-19T16:43:52.573" v="17280"/>
          <ac:picMkLst>
            <pc:docMk/>
            <pc:sldMk cId="989304328" sldId="278"/>
            <ac:picMk id="12" creationId="{033A9596-2B72-0262-9BA2-50F3BF4151A1}"/>
          </ac:picMkLst>
        </pc:picChg>
        <pc:picChg chg="add mod">
          <ac:chgData name="Rae Ellingham" userId="cfb5eaf7-a881-4f0a-be1b-53c434b45ba6" providerId="ADAL" clId="{294F5190-2536-4ABD-8BC1-4374CE1B98CD}" dt="2024-02-19T16:45:47.656" v="17301" actId="164"/>
          <ac:picMkLst>
            <pc:docMk/>
            <pc:sldMk cId="989304328" sldId="278"/>
            <ac:picMk id="13" creationId="{51A86A68-2432-060D-AB69-8F34F077C6F5}"/>
          </ac:picMkLst>
        </pc:picChg>
        <pc:picChg chg="add mod">
          <ac:chgData name="Rae Ellingham" userId="cfb5eaf7-a881-4f0a-be1b-53c434b45ba6" providerId="ADAL" clId="{294F5190-2536-4ABD-8BC1-4374CE1B98CD}" dt="2024-02-19T16:45:47.656" v="17301" actId="164"/>
          <ac:picMkLst>
            <pc:docMk/>
            <pc:sldMk cId="989304328" sldId="278"/>
            <ac:picMk id="14" creationId="{25C4DBEE-5E88-4273-F4D6-F9DC9C58A241}"/>
          </ac:picMkLst>
        </pc:picChg>
      </pc:sldChg>
      <pc:sldChg chg="addSp delSp add del mod addAnim delAnim">
        <pc:chgData name="Rae Ellingham" userId="cfb5eaf7-a881-4f0a-be1b-53c434b45ba6" providerId="ADAL" clId="{294F5190-2536-4ABD-8BC1-4374CE1B98CD}" dt="2024-02-19T16:40:32.928" v="17229" actId="2890"/>
        <pc:sldMkLst>
          <pc:docMk/>
          <pc:sldMk cId="1301566573" sldId="278"/>
        </pc:sldMkLst>
        <pc:grpChg chg="add del">
          <ac:chgData name="Rae Ellingham" userId="cfb5eaf7-a881-4f0a-be1b-53c434b45ba6" providerId="ADAL" clId="{294F5190-2536-4ABD-8BC1-4374CE1B98CD}" dt="2024-02-19T16:40:29.819" v="17228" actId="478"/>
          <ac:grpSpMkLst>
            <pc:docMk/>
            <pc:sldMk cId="1301566573" sldId="278"/>
            <ac:grpSpMk id="53" creationId="{6606DC6C-CACD-0FCC-1B7F-7924E8F08021}"/>
          </ac:grpSpMkLst>
        </pc:grpChg>
      </pc:sldChg>
      <pc:sldChg chg="addSp delSp modSp add del mod modAnim">
        <pc:chgData name="Rae Ellingham" userId="cfb5eaf7-a881-4f0a-be1b-53c434b45ba6" providerId="ADAL" clId="{294F5190-2536-4ABD-8BC1-4374CE1B98CD}" dt="2024-03-21T21:06:53.920" v="39045"/>
        <pc:sldMkLst>
          <pc:docMk/>
          <pc:sldMk cId="2764490174" sldId="279"/>
        </pc:sldMkLst>
        <pc:spChg chg="del">
          <ac:chgData name="Rae Ellingham" userId="cfb5eaf7-a881-4f0a-be1b-53c434b45ba6" providerId="ADAL" clId="{294F5190-2536-4ABD-8BC1-4374CE1B98CD}" dt="2024-02-20T08:34:10.789" v="20032" actId="478"/>
          <ac:spMkLst>
            <pc:docMk/>
            <pc:sldMk cId="2764490174" sldId="279"/>
            <ac:spMk id="3" creationId="{3A5C116E-8CEF-541C-7046-56C1008F85D5}"/>
          </ac:spMkLst>
        </pc:spChg>
        <pc:spChg chg="add mod">
          <ac:chgData name="Rae Ellingham" userId="cfb5eaf7-a881-4f0a-be1b-53c434b45ba6" providerId="ADAL" clId="{294F5190-2536-4ABD-8BC1-4374CE1B98CD}" dt="2024-03-21T20:54:45.263" v="38982" actId="113"/>
          <ac:spMkLst>
            <pc:docMk/>
            <pc:sldMk cId="2764490174" sldId="279"/>
            <ac:spMk id="3" creationId="{F72FEAE5-F3DE-C557-A2C8-E9EF3AF5F114}"/>
          </ac:spMkLst>
        </pc:spChg>
        <pc:spChg chg="add mod">
          <ac:chgData name="Rae Ellingham" userId="cfb5eaf7-a881-4f0a-be1b-53c434b45ba6" providerId="ADAL" clId="{294F5190-2536-4ABD-8BC1-4374CE1B98CD}" dt="2024-03-21T20:54:40.657" v="38981" actId="113"/>
          <ac:spMkLst>
            <pc:docMk/>
            <pc:sldMk cId="2764490174" sldId="279"/>
            <ac:spMk id="6" creationId="{5DB61817-5F32-FCDC-FBB8-C378B41BE437}"/>
          </ac:spMkLst>
        </pc:spChg>
        <pc:spChg chg="add del mod">
          <ac:chgData name="Rae Ellingham" userId="cfb5eaf7-a881-4f0a-be1b-53c434b45ba6" providerId="ADAL" clId="{294F5190-2536-4ABD-8BC1-4374CE1B98CD}" dt="2024-02-20T08:34:13.495" v="20033" actId="478"/>
          <ac:spMkLst>
            <pc:docMk/>
            <pc:sldMk cId="2764490174" sldId="279"/>
            <ac:spMk id="6" creationId="{EA325074-5B5E-8698-9643-2862946C3D78}"/>
          </ac:spMkLst>
        </pc:spChg>
        <pc:spChg chg="add del mod">
          <ac:chgData name="Rae Ellingham" userId="cfb5eaf7-a881-4f0a-be1b-53c434b45ba6" providerId="ADAL" clId="{294F5190-2536-4ABD-8BC1-4374CE1B98CD}" dt="2024-02-27T15:19:07.443" v="26977" actId="478"/>
          <ac:spMkLst>
            <pc:docMk/>
            <pc:sldMk cId="2764490174" sldId="279"/>
            <ac:spMk id="8" creationId="{6E8F48A0-9579-04A1-6B38-F629D6BBFBFA}"/>
          </ac:spMkLst>
        </pc:spChg>
        <pc:grpChg chg="add mod">
          <ac:chgData name="Rae Ellingham" userId="cfb5eaf7-a881-4f0a-be1b-53c434b45ba6" providerId="ADAL" clId="{294F5190-2536-4ABD-8BC1-4374CE1B98CD}" dt="2024-03-21T20:50:23.895" v="38937" actId="164"/>
          <ac:grpSpMkLst>
            <pc:docMk/>
            <pc:sldMk cId="2764490174" sldId="279"/>
            <ac:grpSpMk id="4" creationId="{661197F4-A2C6-C81B-7D85-220393335CBF}"/>
          </ac:grpSpMkLst>
        </pc:grpChg>
        <pc:picChg chg="add mod">
          <ac:chgData name="Rae Ellingham" userId="cfb5eaf7-a881-4f0a-be1b-53c434b45ba6" providerId="ADAL" clId="{294F5190-2536-4ABD-8BC1-4374CE1B98CD}" dt="2024-03-21T21:04:25.591" v="39032" actId="688"/>
          <ac:picMkLst>
            <pc:docMk/>
            <pc:sldMk cId="2764490174" sldId="279"/>
            <ac:picMk id="7" creationId="{A6FE2E5B-92B3-A6AE-D330-13D9AF0F61E0}"/>
          </ac:picMkLst>
        </pc:picChg>
        <pc:picChg chg="mod">
          <ac:chgData name="Rae Ellingham" userId="cfb5eaf7-a881-4f0a-be1b-53c434b45ba6" providerId="ADAL" clId="{294F5190-2536-4ABD-8BC1-4374CE1B98CD}" dt="2024-03-21T20:50:23.895" v="38937" actId="164"/>
          <ac:picMkLst>
            <pc:docMk/>
            <pc:sldMk cId="2764490174" sldId="279"/>
            <ac:picMk id="1026" creationId="{BBEB661B-FE97-2A95-C6A4-8406653C425F}"/>
          </ac:picMkLst>
        </pc:picChg>
        <pc:picChg chg="mod">
          <ac:chgData name="Rae Ellingham" userId="cfb5eaf7-a881-4f0a-be1b-53c434b45ba6" providerId="ADAL" clId="{294F5190-2536-4ABD-8BC1-4374CE1B98CD}" dt="2024-02-20T08:34:29.855" v="20036" actId="1076"/>
          <ac:picMkLst>
            <pc:docMk/>
            <pc:sldMk cId="2764490174" sldId="279"/>
            <ac:picMk id="1028" creationId="{ADECFF1A-3E8E-160D-2E8F-14675651BAF4}"/>
          </ac:picMkLst>
        </pc:picChg>
      </pc:sldChg>
      <pc:sldChg chg="addSp delSp modSp add mod modNotesTx">
        <pc:chgData name="Rae Ellingham" userId="cfb5eaf7-a881-4f0a-be1b-53c434b45ba6" providerId="ADAL" clId="{294F5190-2536-4ABD-8BC1-4374CE1B98CD}" dt="2024-03-22T10:04:59.100" v="39171" actId="20577"/>
        <pc:sldMkLst>
          <pc:docMk/>
          <pc:sldMk cId="2044978596" sldId="280"/>
        </pc:sldMkLst>
        <pc:spChg chg="del mod">
          <ac:chgData name="Rae Ellingham" userId="cfb5eaf7-a881-4f0a-be1b-53c434b45ba6" providerId="ADAL" clId="{294F5190-2536-4ABD-8BC1-4374CE1B98CD}" dt="2024-03-22T10:02:51.796" v="39110" actId="478"/>
          <ac:spMkLst>
            <pc:docMk/>
            <pc:sldMk cId="2044978596" sldId="280"/>
            <ac:spMk id="3" creationId="{1E24E89E-A78A-6B2F-F17F-6CBC16687420}"/>
          </ac:spMkLst>
        </pc:spChg>
        <pc:spChg chg="add mod">
          <ac:chgData name="Rae Ellingham" userId="cfb5eaf7-a881-4f0a-be1b-53c434b45ba6" providerId="ADAL" clId="{294F5190-2536-4ABD-8BC1-4374CE1B98CD}" dt="2024-03-22T10:03:33.586" v="39118" actId="1076"/>
          <ac:spMkLst>
            <pc:docMk/>
            <pc:sldMk cId="2044978596" sldId="280"/>
            <ac:spMk id="5" creationId="{077812C8-0A90-5701-B89E-54A01323D812}"/>
          </ac:spMkLst>
        </pc:spChg>
        <pc:spChg chg="add mod">
          <ac:chgData name="Rae Ellingham" userId="cfb5eaf7-a881-4f0a-be1b-53c434b45ba6" providerId="ADAL" clId="{294F5190-2536-4ABD-8BC1-4374CE1B98CD}" dt="2024-03-22T10:04:12.336" v="39129" actId="14100"/>
          <ac:spMkLst>
            <pc:docMk/>
            <pc:sldMk cId="2044978596" sldId="280"/>
            <ac:spMk id="6" creationId="{5AC547C8-0732-0BDD-3896-89810031367E}"/>
          </ac:spMkLst>
        </pc:spChg>
        <pc:spChg chg="add mod">
          <ac:chgData name="Rae Ellingham" userId="cfb5eaf7-a881-4f0a-be1b-53c434b45ba6" providerId="ADAL" clId="{294F5190-2536-4ABD-8BC1-4374CE1B98CD}" dt="2024-03-22T10:04:05.042" v="39127" actId="14100"/>
          <ac:spMkLst>
            <pc:docMk/>
            <pc:sldMk cId="2044978596" sldId="280"/>
            <ac:spMk id="7" creationId="{68CEB993-AFDA-424A-114F-BFEE2A884C32}"/>
          </ac:spMkLst>
        </pc:spChg>
        <pc:spChg chg="add mod">
          <ac:chgData name="Rae Ellingham" userId="cfb5eaf7-a881-4f0a-be1b-53c434b45ba6" providerId="ADAL" clId="{294F5190-2536-4ABD-8BC1-4374CE1B98CD}" dt="2024-03-22T10:00:54.749" v="39098" actId="1076"/>
          <ac:spMkLst>
            <pc:docMk/>
            <pc:sldMk cId="2044978596" sldId="280"/>
            <ac:spMk id="8" creationId="{CFAF3A4D-DDC2-9579-A978-959A5928B58E}"/>
          </ac:spMkLst>
        </pc:spChg>
        <pc:spChg chg="add del mod">
          <ac:chgData name="Rae Ellingham" userId="cfb5eaf7-a881-4f0a-be1b-53c434b45ba6" providerId="ADAL" clId="{294F5190-2536-4ABD-8BC1-4374CE1B98CD}" dt="2024-03-22T10:03:02.755" v="39111" actId="21"/>
          <ac:spMkLst>
            <pc:docMk/>
            <pc:sldMk cId="2044978596" sldId="280"/>
            <ac:spMk id="13" creationId="{2AD47588-B392-8E96-D04A-CD4D851B85E9}"/>
          </ac:spMkLst>
        </pc:spChg>
        <pc:picChg chg="add mod">
          <ac:chgData name="Rae Ellingham" userId="cfb5eaf7-a881-4f0a-be1b-53c434b45ba6" providerId="ADAL" clId="{294F5190-2536-4ABD-8BC1-4374CE1B98CD}" dt="2024-03-22T10:03:28.284" v="39117" actId="167"/>
          <ac:picMkLst>
            <pc:docMk/>
            <pc:sldMk cId="2044978596" sldId="280"/>
            <ac:picMk id="4" creationId="{7DB20380-2B6D-CEFA-4CD4-712FB0B58042}"/>
          </ac:picMkLst>
        </pc:picChg>
        <pc:picChg chg="add mod">
          <ac:chgData name="Rae Ellingham" userId="cfb5eaf7-a881-4f0a-be1b-53c434b45ba6" providerId="ADAL" clId="{294F5190-2536-4ABD-8BC1-4374CE1B98CD}" dt="2024-03-22T10:03:39.718" v="39120" actId="1076"/>
          <ac:picMkLst>
            <pc:docMk/>
            <pc:sldMk cId="2044978596" sldId="280"/>
            <ac:picMk id="9" creationId="{97A7F83E-CC21-E555-FF32-7B6A29C117A2}"/>
          </ac:picMkLst>
        </pc:picChg>
        <pc:picChg chg="add mod">
          <ac:chgData name="Rae Ellingham" userId="cfb5eaf7-a881-4f0a-be1b-53c434b45ba6" providerId="ADAL" clId="{294F5190-2536-4ABD-8BC1-4374CE1B98CD}" dt="2024-03-22T10:00:02.706" v="39089"/>
          <ac:picMkLst>
            <pc:docMk/>
            <pc:sldMk cId="2044978596" sldId="280"/>
            <ac:picMk id="10" creationId="{C3014C9E-C8D0-D97C-BCDC-FFABA75C4326}"/>
          </ac:picMkLst>
        </pc:picChg>
        <pc:picChg chg="add mod">
          <ac:chgData name="Rae Ellingham" userId="cfb5eaf7-a881-4f0a-be1b-53c434b45ba6" providerId="ADAL" clId="{294F5190-2536-4ABD-8BC1-4374CE1B98CD}" dt="2024-03-22T10:03:37.873" v="39119" actId="1076"/>
          <ac:picMkLst>
            <pc:docMk/>
            <pc:sldMk cId="2044978596" sldId="280"/>
            <ac:picMk id="11" creationId="{43B855AE-FF6E-C555-8B3E-FC1ABE09B086}"/>
          </ac:picMkLst>
        </pc:picChg>
        <pc:picChg chg="add mod">
          <ac:chgData name="Rae Ellingham" userId="cfb5eaf7-a881-4f0a-be1b-53c434b45ba6" providerId="ADAL" clId="{294F5190-2536-4ABD-8BC1-4374CE1B98CD}" dt="2024-03-22T10:00:57.766" v="39099" actId="1076"/>
          <ac:picMkLst>
            <pc:docMk/>
            <pc:sldMk cId="2044978596" sldId="280"/>
            <ac:picMk id="1026" creationId="{697CC4CD-820E-C4E6-CDCE-53AB1D47B0F8}"/>
          </ac:picMkLst>
        </pc:picChg>
      </pc:sldChg>
      <pc:sldChg chg="addSp delSp modSp add del mod">
        <pc:chgData name="Rae Ellingham" userId="cfb5eaf7-a881-4f0a-be1b-53c434b45ba6" providerId="ADAL" clId="{294F5190-2536-4ABD-8BC1-4374CE1B98CD}" dt="2024-02-20T08:58:57.276" v="21253" actId="2696"/>
        <pc:sldMkLst>
          <pc:docMk/>
          <pc:sldMk cId="3644589262" sldId="280"/>
        </pc:sldMkLst>
        <pc:spChg chg="del mod">
          <ac:chgData name="Rae Ellingham" userId="cfb5eaf7-a881-4f0a-be1b-53c434b45ba6" providerId="ADAL" clId="{294F5190-2536-4ABD-8BC1-4374CE1B98CD}" dt="2024-02-20T08:58:54.176" v="21252" actId="478"/>
          <ac:spMkLst>
            <pc:docMk/>
            <pc:sldMk cId="3644589262" sldId="280"/>
            <ac:spMk id="3" creationId="{7F2CE998-AB68-25CC-8A94-FF09F982BD5D}"/>
          </ac:spMkLst>
        </pc:spChg>
        <pc:spChg chg="add mod">
          <ac:chgData name="Rae Ellingham" userId="cfb5eaf7-a881-4f0a-be1b-53c434b45ba6" providerId="ADAL" clId="{294F5190-2536-4ABD-8BC1-4374CE1B98CD}" dt="2024-02-20T08:58:54.176" v="21252" actId="478"/>
          <ac:spMkLst>
            <pc:docMk/>
            <pc:sldMk cId="3644589262" sldId="280"/>
            <ac:spMk id="5" creationId="{59A34B23-2808-BD31-E83A-B6A9091C940F}"/>
          </ac:spMkLst>
        </pc:spChg>
      </pc:sldChg>
      <pc:sldChg chg="addSp delSp modSp add mod delAnim modAnim modNotesTx">
        <pc:chgData name="Rae Ellingham" userId="cfb5eaf7-a881-4f0a-be1b-53c434b45ba6" providerId="ADAL" clId="{294F5190-2536-4ABD-8BC1-4374CE1B98CD}" dt="2024-02-29T12:32:50.437" v="33478"/>
        <pc:sldMkLst>
          <pc:docMk/>
          <pc:sldMk cId="2343243162" sldId="281"/>
        </pc:sldMkLst>
        <pc:spChg chg="del">
          <ac:chgData name="Rae Ellingham" userId="cfb5eaf7-a881-4f0a-be1b-53c434b45ba6" providerId="ADAL" clId="{294F5190-2536-4ABD-8BC1-4374CE1B98CD}" dt="2024-02-27T15:35:20.289" v="28342" actId="478"/>
          <ac:spMkLst>
            <pc:docMk/>
            <pc:sldMk cId="2343243162" sldId="281"/>
            <ac:spMk id="3" creationId="{26A714DF-0B3F-790A-A3F5-B0B350FB2CDB}"/>
          </ac:spMkLst>
        </pc:spChg>
        <pc:spChg chg="del">
          <ac:chgData name="Rae Ellingham" userId="cfb5eaf7-a881-4f0a-be1b-53c434b45ba6" providerId="ADAL" clId="{294F5190-2536-4ABD-8BC1-4374CE1B98CD}" dt="2024-02-27T15:35:24.556" v="28344" actId="478"/>
          <ac:spMkLst>
            <pc:docMk/>
            <pc:sldMk cId="2343243162" sldId="281"/>
            <ac:spMk id="4" creationId="{113BFD6A-012E-539B-16B1-B7061BDDA8CB}"/>
          </ac:spMkLst>
        </pc:spChg>
        <pc:spChg chg="del">
          <ac:chgData name="Rae Ellingham" userId="cfb5eaf7-a881-4f0a-be1b-53c434b45ba6" providerId="ADAL" clId="{294F5190-2536-4ABD-8BC1-4374CE1B98CD}" dt="2024-02-27T15:35:20.289" v="28342" actId="478"/>
          <ac:spMkLst>
            <pc:docMk/>
            <pc:sldMk cId="2343243162" sldId="281"/>
            <ac:spMk id="6" creationId="{096D4F15-A9F7-A838-AEE6-3A80041B983C}"/>
          </ac:spMkLst>
        </pc:spChg>
        <pc:spChg chg="del">
          <ac:chgData name="Rae Ellingham" userId="cfb5eaf7-a881-4f0a-be1b-53c434b45ba6" providerId="ADAL" clId="{294F5190-2536-4ABD-8BC1-4374CE1B98CD}" dt="2024-02-27T15:35:20.289" v="28342" actId="478"/>
          <ac:spMkLst>
            <pc:docMk/>
            <pc:sldMk cId="2343243162" sldId="281"/>
            <ac:spMk id="8" creationId="{82B8C566-D198-3891-301F-9DAB41F98E4D}"/>
          </ac:spMkLst>
        </pc:spChg>
        <pc:spChg chg="add del mod">
          <ac:chgData name="Rae Ellingham" userId="cfb5eaf7-a881-4f0a-be1b-53c434b45ba6" providerId="ADAL" clId="{294F5190-2536-4ABD-8BC1-4374CE1B98CD}" dt="2024-02-27T15:35:23.273" v="28343" actId="478"/>
          <ac:spMkLst>
            <pc:docMk/>
            <pc:sldMk cId="2343243162" sldId="281"/>
            <ac:spMk id="9" creationId="{5C356222-B4A0-665D-2145-6C0D636460CB}"/>
          </ac:spMkLst>
        </pc:spChg>
        <pc:spChg chg="add del mod">
          <ac:chgData name="Rae Ellingham" userId="cfb5eaf7-a881-4f0a-be1b-53c434b45ba6" providerId="ADAL" clId="{294F5190-2536-4ABD-8BC1-4374CE1B98CD}" dt="2024-02-27T15:37:41.501" v="28590" actId="478"/>
          <ac:spMkLst>
            <pc:docMk/>
            <pc:sldMk cId="2343243162" sldId="281"/>
            <ac:spMk id="10" creationId="{97EB0B64-7A4E-9885-0F64-A2376A765E13}"/>
          </ac:spMkLst>
        </pc:spChg>
        <pc:spChg chg="add del mod">
          <ac:chgData name="Rae Ellingham" userId="cfb5eaf7-a881-4f0a-be1b-53c434b45ba6" providerId="ADAL" clId="{294F5190-2536-4ABD-8BC1-4374CE1B98CD}" dt="2024-02-27T15:37:43.841" v="28591" actId="478"/>
          <ac:spMkLst>
            <pc:docMk/>
            <pc:sldMk cId="2343243162" sldId="281"/>
            <ac:spMk id="12" creationId="{E49D17A7-F35A-FAD4-9B9C-DC77E38101EC}"/>
          </ac:spMkLst>
        </pc:spChg>
        <pc:spChg chg="add mod">
          <ac:chgData name="Rae Ellingham" userId="cfb5eaf7-a881-4f0a-be1b-53c434b45ba6" providerId="ADAL" clId="{294F5190-2536-4ABD-8BC1-4374CE1B98CD}" dt="2024-02-27T15:38:07.586" v="28620" actId="20577"/>
          <ac:spMkLst>
            <pc:docMk/>
            <pc:sldMk cId="2343243162" sldId="281"/>
            <ac:spMk id="13" creationId="{DCFF2E55-4723-CBAC-B9EE-930F6F1E28AD}"/>
          </ac:spMkLst>
        </pc:spChg>
      </pc:sldChg>
      <pc:sldChg chg="new del">
        <pc:chgData name="Rae Ellingham" userId="cfb5eaf7-a881-4f0a-be1b-53c434b45ba6" providerId="ADAL" clId="{294F5190-2536-4ABD-8BC1-4374CE1B98CD}" dt="2024-03-07T14:30:01.946" v="36286" actId="47"/>
        <pc:sldMkLst>
          <pc:docMk/>
          <pc:sldMk cId="2624637026"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69819-919C-46A9-82F8-0F3FBCF61BE9}" type="datetimeFigureOut">
              <a:rPr lang="en-GB" smtClean="0"/>
              <a:t>22/03/2024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083CA-64FD-4AEE-805E-5116BEAECDB5}" type="slidenum">
              <a:rPr lang="en-GB" smtClean="0"/>
              <a:t>‹#›</a:t>
            </a:fld>
            <a:endParaRPr lang="en-GB"/>
          </a:p>
        </p:txBody>
      </p:sp>
    </p:spTree>
    <p:extLst>
      <p:ext uri="{BB962C8B-B14F-4D97-AF65-F5344CB8AC3E}">
        <p14:creationId xmlns:p14="http://schemas.microsoft.com/office/powerpoint/2010/main" val="224778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Greet the room - and greet people viewing online. </a:t>
            </a:r>
          </a:p>
          <a:p>
            <a:endParaRPr lang="en-GB" dirty="0"/>
          </a:p>
          <a:p>
            <a:r>
              <a:rPr lang="en-GB" dirty="0"/>
              <a:t>A lot of information to get through, so we’ll be going at warp 5 today. Hold on to your hats!</a:t>
            </a:r>
          </a:p>
          <a:p>
            <a:endParaRPr lang="en-GB" dirty="0"/>
          </a:p>
          <a:p>
            <a:r>
              <a:rPr lang="en-GB" dirty="0"/>
              <a:t>Safety brief: Chairs &amp; tables in an upright position. In the event of an emergency; tea/coffee available from the main hall. Alternatively; assume crash position.</a:t>
            </a:r>
          </a:p>
        </p:txBody>
      </p:sp>
      <p:sp>
        <p:nvSpPr>
          <p:cNvPr id="4" name="Slide Number Placeholder 3"/>
          <p:cNvSpPr>
            <a:spLocks noGrp="1"/>
          </p:cNvSpPr>
          <p:nvPr>
            <p:ph type="sldNum" sz="quarter" idx="5"/>
          </p:nvPr>
        </p:nvSpPr>
        <p:spPr/>
        <p:txBody>
          <a:bodyPr/>
          <a:lstStyle/>
          <a:p>
            <a:fld id="{DE2083CA-64FD-4AEE-805E-5116BEAECDB5}" type="slidenum">
              <a:rPr lang="en-GB" smtClean="0"/>
              <a:t>1</a:t>
            </a:fld>
            <a:endParaRPr lang="en-GB"/>
          </a:p>
        </p:txBody>
      </p:sp>
    </p:spTree>
    <p:extLst>
      <p:ext uri="{BB962C8B-B14F-4D97-AF65-F5344CB8AC3E}">
        <p14:creationId xmlns:p14="http://schemas.microsoft.com/office/powerpoint/2010/main" val="3953253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table in the database should have an identity column that is automatically populated with a unique value, often an integer or a GUID, each time a row is inserted. </a:t>
            </a:r>
          </a:p>
          <a:p>
            <a:endParaRPr lang="en-GB" dirty="0"/>
          </a:p>
          <a:p>
            <a:r>
              <a:rPr lang="en-GB" dirty="0"/>
              <a:t>Let’s pretend that SQL Bits decides next spring that it’s heading to Birmingham!</a:t>
            </a:r>
          </a:p>
          <a:p>
            <a:endParaRPr lang="en-GB" dirty="0"/>
          </a:p>
          <a:p>
            <a:r>
              <a:rPr lang="en-GB" dirty="0"/>
              <a:t>And then, you see this data in the system. But what does that mean? Has someone duplicated the data? Or was the event in Birmingham so successful that they decided to run it again in Autumn??</a:t>
            </a:r>
          </a:p>
          <a:p>
            <a:endParaRPr lang="en-GB" dirty="0"/>
          </a:p>
          <a:p>
            <a:r>
              <a:rPr lang="en-GB" dirty="0"/>
              <a:t>An ID would make it clearer! This might sound obvious, but you’d be surprised how many systems we come across where there isn’t a unique ID in every table…</a:t>
            </a:r>
          </a:p>
        </p:txBody>
      </p:sp>
      <p:sp>
        <p:nvSpPr>
          <p:cNvPr id="4" name="Slide Number Placeholder 3"/>
          <p:cNvSpPr>
            <a:spLocks noGrp="1"/>
          </p:cNvSpPr>
          <p:nvPr>
            <p:ph type="sldNum" sz="quarter" idx="5"/>
          </p:nvPr>
        </p:nvSpPr>
        <p:spPr/>
        <p:txBody>
          <a:bodyPr/>
          <a:lstStyle/>
          <a:p>
            <a:fld id="{DE2083CA-64FD-4AEE-805E-5116BEAECDB5}" type="slidenum">
              <a:rPr lang="en-GB" smtClean="0"/>
              <a:t>10</a:t>
            </a:fld>
            <a:endParaRPr lang="en-GB"/>
          </a:p>
        </p:txBody>
      </p:sp>
    </p:spTree>
    <p:extLst>
      <p:ext uri="{BB962C8B-B14F-4D97-AF65-F5344CB8AC3E}">
        <p14:creationId xmlns:p14="http://schemas.microsoft.com/office/powerpoint/2010/main" val="905236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35950-4EF1-A214-0EA1-BA887152B5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1D810C-B55F-7EE7-1593-5143D13601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B6B13D-81D2-C7FD-03A3-546B536F272E}"/>
              </a:ext>
            </a:extLst>
          </p:cNvPr>
          <p:cNvSpPr>
            <a:spLocks noGrp="1"/>
          </p:cNvSpPr>
          <p:nvPr>
            <p:ph type="body" idx="1"/>
          </p:nvPr>
        </p:nvSpPr>
        <p:spPr/>
        <p:txBody>
          <a:bodyPr/>
          <a:lstStyle/>
          <a:p>
            <a:r>
              <a:rPr lang="en-GB" dirty="0"/>
              <a:t>And while we’re talking about IDs, the other thing we see a lot is that identity fields that make up primary and foreign keys don’t always align. </a:t>
            </a:r>
          </a:p>
          <a:p>
            <a:endParaRPr lang="en-GB" dirty="0"/>
          </a:p>
          <a:p>
            <a:r>
              <a:rPr lang="en-GB" dirty="0"/>
              <a:t>In the example, what does the Destination ID relate to? The Airport ID, or the Country ID? Make it clear, and you’ll help the integrity of your data by ensuring tables aren’t joined incorrectly.</a:t>
            </a:r>
          </a:p>
        </p:txBody>
      </p:sp>
      <p:sp>
        <p:nvSpPr>
          <p:cNvPr id="4" name="Slide Number Placeholder 3">
            <a:extLst>
              <a:ext uri="{FF2B5EF4-FFF2-40B4-BE49-F238E27FC236}">
                <a16:creationId xmlns:a16="http://schemas.microsoft.com/office/drawing/2014/main" id="{1A0FDE01-7DBC-3130-0720-6B36D9F37E7B}"/>
              </a:ext>
            </a:extLst>
          </p:cNvPr>
          <p:cNvSpPr>
            <a:spLocks noGrp="1"/>
          </p:cNvSpPr>
          <p:nvPr>
            <p:ph type="sldNum" sz="quarter" idx="5"/>
          </p:nvPr>
        </p:nvSpPr>
        <p:spPr/>
        <p:txBody>
          <a:bodyPr/>
          <a:lstStyle/>
          <a:p>
            <a:fld id="{DE2083CA-64FD-4AEE-805E-5116BEAECDB5}" type="slidenum">
              <a:rPr lang="en-GB" smtClean="0"/>
              <a:t>11</a:t>
            </a:fld>
            <a:endParaRPr lang="en-GB"/>
          </a:p>
        </p:txBody>
      </p:sp>
    </p:spTree>
    <p:extLst>
      <p:ext uri="{BB962C8B-B14F-4D97-AF65-F5344CB8AC3E}">
        <p14:creationId xmlns:p14="http://schemas.microsoft.com/office/powerpoint/2010/main" val="183854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all businesses have a lake or a </a:t>
            </a:r>
            <a:r>
              <a:rPr lang="en-GB" dirty="0" err="1"/>
              <a:t>lakehouse</a:t>
            </a:r>
            <a:r>
              <a:rPr lang="en-GB" dirty="0"/>
              <a:t>, a lot of them still have a simple setup: an application with a transactional database from which data flies over in a basic ETL process to a relational database for reporting.</a:t>
            </a:r>
          </a:p>
          <a:p>
            <a:endParaRPr lang="en-GB" dirty="0"/>
          </a:p>
          <a:p>
            <a:r>
              <a:rPr lang="en-GB" dirty="0"/>
              <a:t>But say you need to delete some data from your application. A flight that’s been cancelled. If you just go ahead and do a hard delete, that is, to remove it completely, then there’s a good chance your process that flies the data over to reporting is going to have no idea what just happened. At which point, your reporting loses integrity.</a:t>
            </a:r>
          </a:p>
        </p:txBody>
      </p:sp>
      <p:sp>
        <p:nvSpPr>
          <p:cNvPr id="4" name="Slide Number Placeholder 3"/>
          <p:cNvSpPr>
            <a:spLocks noGrp="1"/>
          </p:cNvSpPr>
          <p:nvPr>
            <p:ph type="sldNum" sz="quarter" idx="5"/>
          </p:nvPr>
        </p:nvSpPr>
        <p:spPr/>
        <p:txBody>
          <a:bodyPr/>
          <a:lstStyle/>
          <a:p>
            <a:fld id="{DE2083CA-64FD-4AEE-805E-5116BEAECDB5}" type="slidenum">
              <a:rPr lang="en-GB" smtClean="0"/>
              <a:t>12</a:t>
            </a:fld>
            <a:endParaRPr lang="en-GB"/>
          </a:p>
        </p:txBody>
      </p:sp>
    </p:spTree>
    <p:extLst>
      <p:ext uri="{BB962C8B-B14F-4D97-AF65-F5344CB8AC3E}">
        <p14:creationId xmlns:p14="http://schemas.microsoft.com/office/powerpoint/2010/main" val="69699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7BE90-0ADC-957D-8B8E-CCC14B3A66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70FA55-179E-FC02-46C5-E1D1366C0D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5FAD7A-8A75-A551-07A6-474B7CE98CE2}"/>
              </a:ext>
            </a:extLst>
          </p:cNvPr>
          <p:cNvSpPr>
            <a:spLocks noGrp="1"/>
          </p:cNvSpPr>
          <p:nvPr>
            <p:ph type="body" idx="1"/>
          </p:nvPr>
        </p:nvSpPr>
        <p:spPr/>
        <p:txBody>
          <a:bodyPr/>
          <a:lstStyle/>
          <a:p>
            <a:r>
              <a:rPr lang="en-GB" dirty="0"/>
              <a:t>Instead, you need to first have your transactional database advise that a row is being deleted. There are many ways to do this. One is, of course, to go down the path of having a lake and using delta parquet files to keep a history of the data. But that’s not always an option. In these cases, you can look at using a soft delete flag/date, or to enable change tracking.</a:t>
            </a:r>
          </a:p>
          <a:p>
            <a:endParaRPr lang="en-GB" dirty="0"/>
          </a:p>
          <a:p>
            <a:r>
              <a:rPr lang="en-GB" dirty="0"/>
              <a:t>Then your process might look like this. A row alerts its being deleted, and that message is flown over to reporting so that the data can be updated or removed from the relational database. If you’re using flags or dates you tell your application to ignore data where that’s set. Then you can run a periodic process out of hours to delete or archive the data as needed.</a:t>
            </a:r>
          </a:p>
        </p:txBody>
      </p:sp>
      <p:sp>
        <p:nvSpPr>
          <p:cNvPr id="4" name="Slide Number Placeholder 3">
            <a:extLst>
              <a:ext uri="{FF2B5EF4-FFF2-40B4-BE49-F238E27FC236}">
                <a16:creationId xmlns:a16="http://schemas.microsoft.com/office/drawing/2014/main" id="{C413EA45-E139-BADA-F49D-C8B47B879834}"/>
              </a:ext>
            </a:extLst>
          </p:cNvPr>
          <p:cNvSpPr>
            <a:spLocks noGrp="1"/>
          </p:cNvSpPr>
          <p:nvPr>
            <p:ph type="sldNum" sz="quarter" idx="5"/>
          </p:nvPr>
        </p:nvSpPr>
        <p:spPr/>
        <p:txBody>
          <a:bodyPr/>
          <a:lstStyle/>
          <a:p>
            <a:fld id="{DE2083CA-64FD-4AEE-805E-5116BEAECDB5}" type="slidenum">
              <a:rPr lang="en-GB" smtClean="0"/>
              <a:t>13</a:t>
            </a:fld>
            <a:endParaRPr lang="en-GB"/>
          </a:p>
        </p:txBody>
      </p:sp>
    </p:spTree>
    <p:extLst>
      <p:ext uri="{BB962C8B-B14F-4D97-AF65-F5344CB8AC3E}">
        <p14:creationId xmlns:p14="http://schemas.microsoft.com/office/powerpoint/2010/main" val="2056025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simple one, but it’s surprising how often that created and updated dates are not included in transactional tables. Including them provides valuable context for the data, as well as support various operational and analytical needs with minimal storage overhead.</a:t>
            </a:r>
          </a:p>
          <a:p>
            <a:endParaRPr lang="en-GB" dirty="0"/>
          </a:p>
          <a:p>
            <a:r>
              <a:rPr lang="en-GB" dirty="0"/>
              <a:t>Although having the created and update dates are particularly helpful for the reporting team, they also are beneficial for auditing and GDPR purposes, as well as concurrency control and system maintenance.</a:t>
            </a:r>
          </a:p>
        </p:txBody>
      </p:sp>
      <p:sp>
        <p:nvSpPr>
          <p:cNvPr id="4" name="Slide Number Placeholder 3"/>
          <p:cNvSpPr>
            <a:spLocks noGrp="1"/>
          </p:cNvSpPr>
          <p:nvPr>
            <p:ph type="sldNum" sz="quarter" idx="5"/>
          </p:nvPr>
        </p:nvSpPr>
        <p:spPr/>
        <p:txBody>
          <a:bodyPr/>
          <a:lstStyle/>
          <a:p>
            <a:fld id="{DE2083CA-64FD-4AEE-805E-5116BEAECDB5}" type="slidenum">
              <a:rPr lang="en-GB" smtClean="0"/>
              <a:t>14</a:t>
            </a:fld>
            <a:endParaRPr lang="en-GB"/>
          </a:p>
        </p:txBody>
      </p:sp>
    </p:spTree>
    <p:extLst>
      <p:ext uri="{BB962C8B-B14F-4D97-AF65-F5344CB8AC3E}">
        <p14:creationId xmlns:p14="http://schemas.microsoft.com/office/powerpoint/2010/main" val="2748603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ways of constraining data in SQL. One is to utilise a restricted datatype, and another is to apply a column constraint. These can provide a crucial role in maintaining the data accuracy and integrity. It’s surprising therefore that they’re sometimes completely neglected in favour of doing all validation within the application.</a:t>
            </a:r>
          </a:p>
          <a:p>
            <a:br>
              <a:rPr lang="en-GB" dirty="0"/>
            </a:br>
            <a:r>
              <a:rPr lang="en-GB" dirty="0"/>
              <a:t>While you can, and should, put checks in the application layer to make sure that data is entered correctly, you can also include some critical checks in the database layer. For example, making sure that you use a numeric data type when needed instead of just making everything a string.  Disallowing NULLS or applying default values for dates or Booleans. These can play a big part in maintaining data integrity.</a:t>
            </a:r>
          </a:p>
          <a:p>
            <a:endParaRPr lang="en-GB" dirty="0"/>
          </a:p>
          <a:p>
            <a:r>
              <a:rPr lang="en-GB" dirty="0"/>
              <a:t>However, just be aware that these do have overheads. Too many constraints will impact performance, so don’t go the overboard and check for every little thing!</a:t>
            </a:r>
          </a:p>
        </p:txBody>
      </p:sp>
      <p:sp>
        <p:nvSpPr>
          <p:cNvPr id="4" name="Slide Number Placeholder 3"/>
          <p:cNvSpPr>
            <a:spLocks noGrp="1"/>
          </p:cNvSpPr>
          <p:nvPr>
            <p:ph type="sldNum" sz="quarter" idx="5"/>
          </p:nvPr>
        </p:nvSpPr>
        <p:spPr/>
        <p:txBody>
          <a:bodyPr/>
          <a:lstStyle/>
          <a:p>
            <a:fld id="{DE2083CA-64FD-4AEE-805E-5116BEAECDB5}" type="slidenum">
              <a:rPr lang="en-GB" smtClean="0"/>
              <a:t>15</a:t>
            </a:fld>
            <a:endParaRPr lang="en-GB"/>
          </a:p>
        </p:txBody>
      </p:sp>
    </p:spTree>
    <p:extLst>
      <p:ext uri="{BB962C8B-B14F-4D97-AF65-F5344CB8AC3E}">
        <p14:creationId xmlns:p14="http://schemas.microsoft.com/office/powerpoint/2010/main" val="1576576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Triggers can be very useful, offering automation and flexibility. However, they must be used wisely! Used wrongly or to excess, they can cause performance issues for the database, and cause a maintenance headache.</a:t>
            </a:r>
          </a:p>
          <a:p>
            <a:endParaRPr lang="en-GB" dirty="0"/>
          </a:p>
          <a:p>
            <a:r>
              <a:rPr lang="en-GB" dirty="0"/>
              <a:t>Sometimes, a better choice is to use CRUD </a:t>
            </a:r>
            <a:r>
              <a:rPr lang="en-GB" dirty="0" err="1"/>
              <a:t>sprocs</a:t>
            </a:r>
            <a:r>
              <a:rPr lang="en-GB" dirty="0"/>
              <a:t>, which we’ll cover shortly…</a:t>
            </a:r>
          </a:p>
        </p:txBody>
      </p:sp>
      <p:sp>
        <p:nvSpPr>
          <p:cNvPr id="4" name="Slide Number Placeholder 3"/>
          <p:cNvSpPr>
            <a:spLocks noGrp="1"/>
          </p:cNvSpPr>
          <p:nvPr>
            <p:ph type="sldNum" sz="quarter" idx="5"/>
          </p:nvPr>
        </p:nvSpPr>
        <p:spPr/>
        <p:txBody>
          <a:bodyPr/>
          <a:lstStyle/>
          <a:p>
            <a:fld id="{DE2083CA-64FD-4AEE-805E-5116BEAECDB5}" type="slidenum">
              <a:rPr lang="en-GB" smtClean="0"/>
              <a:t>16</a:t>
            </a:fld>
            <a:endParaRPr lang="en-GB"/>
          </a:p>
        </p:txBody>
      </p:sp>
    </p:spTree>
    <p:extLst>
      <p:ext uri="{BB962C8B-B14F-4D97-AF65-F5344CB8AC3E}">
        <p14:creationId xmlns:p14="http://schemas.microsoft.com/office/powerpoint/2010/main" val="23706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referring to when you get data that is in a hierarchy or is self-referencing in some way. </a:t>
            </a:r>
            <a:r>
              <a:rPr lang="en-GB"/>
              <a:t>For example, </a:t>
            </a:r>
            <a:r>
              <a:rPr lang="en-GB" dirty="0"/>
              <a:t>a hierarchy (such as the SQL Bits evening events) or a flow diagram (such as what we should be drinking – </a:t>
            </a:r>
            <a:r>
              <a:rPr lang="en-GB"/>
              <a:t>is it </a:t>
            </a:r>
            <a:r>
              <a:rPr lang="en-GB" dirty="0"/>
              <a:t>5pm </a:t>
            </a:r>
            <a:r>
              <a:rPr lang="en-GB"/>
              <a:t>yet?)</a:t>
            </a:r>
          </a:p>
          <a:p>
            <a:endParaRPr lang="en-GB" dirty="0"/>
          </a:p>
          <a:p>
            <a:r>
              <a:rPr lang="en-GB" dirty="0"/>
              <a:t>If these are implemented badly in the data layer, you can suffer problems with performance, integrity and maintenance. It also can make it a nightmare for your reporting team, if all the logic that explains the connections for the data is buried in the application code.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Because there are so many varied scenarios, it’s hard to give specific advice in this area. However, if you’ve not heard of </a:t>
            </a:r>
            <a:r>
              <a:rPr lang="en-GB" dirty="0" err="1"/>
              <a:t>HierarchyIds</a:t>
            </a:r>
            <a:r>
              <a:rPr lang="en-GB" dirty="0"/>
              <a:t> before in SQL Server, they’re well worth reading about. It’s worth spending the extra time to make sure that the tables involved in hierarchies or flows are carefully designed.</a:t>
            </a:r>
          </a:p>
        </p:txBody>
      </p:sp>
      <p:sp>
        <p:nvSpPr>
          <p:cNvPr id="4" name="Slide Number Placeholder 3"/>
          <p:cNvSpPr>
            <a:spLocks noGrp="1"/>
          </p:cNvSpPr>
          <p:nvPr>
            <p:ph type="sldNum" sz="quarter" idx="5"/>
          </p:nvPr>
        </p:nvSpPr>
        <p:spPr/>
        <p:txBody>
          <a:bodyPr/>
          <a:lstStyle/>
          <a:p>
            <a:fld id="{DE2083CA-64FD-4AEE-805E-5116BEAECDB5}" type="slidenum">
              <a:rPr lang="en-GB" smtClean="0"/>
              <a:t>17</a:t>
            </a:fld>
            <a:endParaRPr lang="en-GB"/>
          </a:p>
        </p:txBody>
      </p:sp>
    </p:spTree>
    <p:extLst>
      <p:ext uri="{BB962C8B-B14F-4D97-AF65-F5344CB8AC3E}">
        <p14:creationId xmlns:p14="http://schemas.microsoft.com/office/powerpoint/2010/main" val="2356243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Too many indexes are just as bad as too few indexes. If you have too many, you’re creating so many copies of your data that you’ll see a performance impact every time you need to add to or update the data. On the other hand, if you don’t have enough then you’ll get a performance hit every time you query the data.</a:t>
            </a:r>
          </a:p>
          <a:p>
            <a:endParaRPr lang="en-GB" dirty="0"/>
          </a:p>
          <a:p>
            <a:r>
              <a:rPr lang="en-GB" dirty="0"/>
              <a:t>You want the Goldilocks of indexing – just the right amount.</a:t>
            </a:r>
          </a:p>
          <a:p>
            <a:endParaRPr lang="en-GB" dirty="0"/>
          </a:p>
          <a:p>
            <a:r>
              <a:rPr lang="en-GB" dirty="0"/>
              <a:t>For more information, find a DBA at the party later and offer them a drinks voucher in return for them telling you their indexing strategy.</a:t>
            </a:r>
          </a:p>
        </p:txBody>
      </p:sp>
      <p:sp>
        <p:nvSpPr>
          <p:cNvPr id="4" name="Slide Number Placeholder 3"/>
          <p:cNvSpPr>
            <a:spLocks noGrp="1"/>
          </p:cNvSpPr>
          <p:nvPr>
            <p:ph type="sldNum" sz="quarter" idx="5"/>
          </p:nvPr>
        </p:nvSpPr>
        <p:spPr/>
        <p:txBody>
          <a:bodyPr/>
          <a:lstStyle/>
          <a:p>
            <a:fld id="{DE2083CA-64FD-4AEE-805E-5116BEAECDB5}" type="slidenum">
              <a:rPr lang="en-GB" smtClean="0"/>
              <a:t>18</a:t>
            </a:fld>
            <a:endParaRPr lang="en-GB"/>
          </a:p>
        </p:txBody>
      </p:sp>
    </p:spTree>
    <p:extLst>
      <p:ext uri="{BB962C8B-B14F-4D97-AF65-F5344CB8AC3E}">
        <p14:creationId xmlns:p14="http://schemas.microsoft.com/office/powerpoint/2010/main" val="2510105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a cursor? A cursor is a piece of code that processes the data set row-by-row. You may also know it as a While Loop.</a:t>
            </a:r>
          </a:p>
          <a:p>
            <a:endParaRPr lang="en-GB" dirty="0"/>
          </a:p>
          <a:p>
            <a:r>
              <a:rPr lang="en-GB" dirty="0"/>
              <a:t>They can be useful in specific circumstances, but in general they’re best avoided – especially for moderate or large volumes of data – due to performance overheads.</a:t>
            </a:r>
          </a:p>
          <a:p>
            <a:endParaRPr lang="en-GB" dirty="0"/>
          </a:p>
          <a:p>
            <a:r>
              <a:rPr lang="en-GB" dirty="0"/>
              <a:t>SQL is designed for and operates most efficiently with set-based operations. i.e. working with the entire result set all at once. </a:t>
            </a:r>
          </a:p>
        </p:txBody>
      </p:sp>
      <p:sp>
        <p:nvSpPr>
          <p:cNvPr id="4" name="Slide Number Placeholder 3"/>
          <p:cNvSpPr>
            <a:spLocks noGrp="1"/>
          </p:cNvSpPr>
          <p:nvPr>
            <p:ph type="sldNum" sz="quarter" idx="5"/>
          </p:nvPr>
        </p:nvSpPr>
        <p:spPr/>
        <p:txBody>
          <a:bodyPr/>
          <a:lstStyle/>
          <a:p>
            <a:fld id="{DE2083CA-64FD-4AEE-805E-5116BEAECDB5}" type="slidenum">
              <a:rPr lang="en-GB" smtClean="0"/>
              <a:t>19</a:t>
            </a:fld>
            <a:endParaRPr lang="en-GB"/>
          </a:p>
        </p:txBody>
      </p:sp>
    </p:spTree>
    <p:extLst>
      <p:ext uri="{BB962C8B-B14F-4D97-AF65-F5344CB8AC3E}">
        <p14:creationId xmlns:p14="http://schemas.microsoft.com/office/powerpoint/2010/main" val="3106769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myself (captain), Aaron (co-pilot) – here to take over in the event I am rendered unable to continue your flight today. </a:t>
            </a:r>
          </a:p>
          <a:p>
            <a:endParaRPr lang="en-GB" dirty="0"/>
          </a:p>
          <a:p>
            <a:r>
              <a:rPr lang="en-GB" dirty="0"/>
              <a:t>We’re from Red Olive. “A data consultancy that is focused on being able extract and maximise the benefit of the most valuable asset any business owns – their data.“</a:t>
            </a:r>
          </a:p>
          <a:p>
            <a:endParaRPr lang="en-GB" dirty="0"/>
          </a:p>
          <a:p>
            <a:r>
              <a:rPr lang="en-GB" dirty="0"/>
              <a:t>At Red Olive, we have hundreds of years of data expertise. It’s from that collective knowledge that I’ve extracted the top ten transactional database mistakes. Along with suggestions of how they could have been avoided.</a:t>
            </a:r>
          </a:p>
          <a:p>
            <a:endParaRPr lang="en-GB" dirty="0"/>
          </a:p>
          <a:p>
            <a:r>
              <a:rPr lang="en-GB" dirty="0"/>
              <a:t>Highlight that this is an beginner session, so will cover some basics. First up, what is a Transactional DB.</a:t>
            </a:r>
          </a:p>
        </p:txBody>
      </p:sp>
      <p:sp>
        <p:nvSpPr>
          <p:cNvPr id="4" name="Slide Number Placeholder 3"/>
          <p:cNvSpPr>
            <a:spLocks noGrp="1"/>
          </p:cNvSpPr>
          <p:nvPr>
            <p:ph type="sldNum" sz="quarter" idx="5"/>
          </p:nvPr>
        </p:nvSpPr>
        <p:spPr/>
        <p:txBody>
          <a:bodyPr/>
          <a:lstStyle/>
          <a:p>
            <a:fld id="{DE2083CA-64FD-4AEE-805E-5116BEAECDB5}" type="slidenum">
              <a:rPr lang="en-GB" smtClean="0"/>
              <a:t>2</a:t>
            </a:fld>
            <a:endParaRPr lang="en-GB"/>
          </a:p>
        </p:txBody>
      </p:sp>
    </p:spTree>
    <p:extLst>
      <p:ext uri="{BB962C8B-B14F-4D97-AF65-F5344CB8AC3E}">
        <p14:creationId xmlns:p14="http://schemas.microsoft.com/office/powerpoint/2010/main" val="2016090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395AF-EECD-3B0F-CF22-BD278454B6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C4D5A-BF27-EF8B-8981-9DABA61CF0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3D12F-D11D-7D6D-D986-37B9FB0D2301}"/>
              </a:ext>
            </a:extLst>
          </p:cNvPr>
          <p:cNvSpPr>
            <a:spLocks noGrp="1"/>
          </p:cNvSpPr>
          <p:nvPr>
            <p:ph type="body" idx="1"/>
          </p:nvPr>
        </p:nvSpPr>
        <p:spPr/>
        <p:txBody>
          <a:bodyPr/>
          <a:lstStyle/>
          <a:p>
            <a:r>
              <a:rPr lang="en-GB" dirty="0"/>
              <a:t>Why would you just have one plane take off at a time… When you can get all of them to take off together! </a:t>
            </a:r>
          </a:p>
          <a:p>
            <a:endParaRPr lang="en-GB" dirty="0"/>
          </a:p>
          <a:p>
            <a:r>
              <a:rPr lang="en-GB" dirty="0"/>
              <a:t>“Now fly! Fly! Fly, my pretties, fly!”</a:t>
            </a:r>
          </a:p>
        </p:txBody>
      </p:sp>
      <p:sp>
        <p:nvSpPr>
          <p:cNvPr id="4" name="Slide Number Placeholder 3">
            <a:extLst>
              <a:ext uri="{FF2B5EF4-FFF2-40B4-BE49-F238E27FC236}">
                <a16:creationId xmlns:a16="http://schemas.microsoft.com/office/drawing/2014/main" id="{658A5BA3-51A1-709A-AE53-A4E583F4C8B2}"/>
              </a:ext>
            </a:extLst>
          </p:cNvPr>
          <p:cNvSpPr>
            <a:spLocks noGrp="1"/>
          </p:cNvSpPr>
          <p:nvPr>
            <p:ph type="sldNum" sz="quarter" idx="5"/>
          </p:nvPr>
        </p:nvSpPr>
        <p:spPr/>
        <p:txBody>
          <a:bodyPr/>
          <a:lstStyle/>
          <a:p>
            <a:fld id="{DE2083CA-64FD-4AEE-805E-5116BEAECDB5}" type="slidenum">
              <a:rPr lang="en-GB" smtClean="0"/>
              <a:t>20</a:t>
            </a:fld>
            <a:endParaRPr lang="en-GB"/>
          </a:p>
        </p:txBody>
      </p:sp>
    </p:spTree>
    <p:extLst>
      <p:ext uri="{BB962C8B-B14F-4D97-AF65-F5344CB8AC3E}">
        <p14:creationId xmlns:p14="http://schemas.microsoft.com/office/powerpoint/2010/main" val="4289081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when a choice is made to write dynamic SQL instead of static SQL. Dynamic SQL constructs the SQL queries during the runtime. This means you can insert variables dynamically into a string of data that forms a SQL statement, which can then be executed. Meanwhile, Static SQL has the query structure fixed at runtime.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While dynamic SQL can add flexibility, it can cause performance problems, a maintenance nightmare and security issues, such as SQL injection. This is where someone sneaks a malicious SQL statement into an input field that a website uses to communicate with the database, cause it to be manipulated in unintended ways. For example, they might be able to access data they shouldn’t have access to. Or they could modify or delete records. Or they could even compromise the entire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be very cautious in using it! Instead, consider CRUD </a:t>
            </a:r>
            <a:r>
              <a:rPr lang="en-GB" dirty="0" err="1"/>
              <a:t>sprocs</a:t>
            </a:r>
            <a:r>
              <a:rPr lang="en-GB" dirty="0"/>
              <a:t>…</a:t>
            </a:r>
          </a:p>
        </p:txBody>
      </p:sp>
      <p:sp>
        <p:nvSpPr>
          <p:cNvPr id="4" name="Slide Number Placeholder 3"/>
          <p:cNvSpPr>
            <a:spLocks noGrp="1"/>
          </p:cNvSpPr>
          <p:nvPr>
            <p:ph type="sldNum" sz="quarter" idx="5"/>
          </p:nvPr>
        </p:nvSpPr>
        <p:spPr/>
        <p:txBody>
          <a:bodyPr/>
          <a:lstStyle/>
          <a:p>
            <a:fld id="{DE2083CA-64FD-4AEE-805E-5116BEAECDB5}" type="slidenum">
              <a:rPr lang="en-GB" smtClean="0"/>
              <a:t>21</a:t>
            </a:fld>
            <a:endParaRPr lang="en-GB"/>
          </a:p>
        </p:txBody>
      </p:sp>
    </p:spTree>
    <p:extLst>
      <p:ext uri="{BB962C8B-B14F-4D97-AF65-F5344CB8AC3E}">
        <p14:creationId xmlns:p14="http://schemas.microsoft.com/office/powerpoint/2010/main" val="1772596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389C3-B18A-92F3-9BB8-F1687F3B51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BD3E35-88EE-E780-F82D-23B04A13D8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00BADA-0B16-F200-0D6E-C3560C01674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CRUD stands for Create, Read, Update and Delete. They are stored procedures that represent the fundamental actions performed on data in a database. If you had a </a:t>
            </a:r>
            <a:r>
              <a:rPr lang="en-GB" dirty="0" err="1"/>
              <a:t>SQLBits</a:t>
            </a:r>
            <a:r>
              <a:rPr lang="en-GB" dirty="0"/>
              <a:t> table, then you’d create a stored procedure for each of the operations, in which you’d Insert, Select, Update and Delete the data as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By having this code in a stored procedure, performance is improved after the first run because the execution plan will be cached. Which basically means SQL remembers what it did last time, so can do it more quickly next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also decouples the database logic from the other layers of your application and helps prevent SQL injection attacks by parameterising input. This improves the security of your estate.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Finally, by always utilising the CRUD </a:t>
            </a:r>
            <a:r>
              <a:rPr lang="en-GB" dirty="0" err="1"/>
              <a:t>sprocs</a:t>
            </a:r>
            <a:r>
              <a:rPr lang="en-GB" dirty="0"/>
              <a:t> for operations, you can help to ensure consistent data access.</a:t>
            </a:r>
          </a:p>
        </p:txBody>
      </p:sp>
      <p:sp>
        <p:nvSpPr>
          <p:cNvPr id="4" name="Slide Number Placeholder 3">
            <a:extLst>
              <a:ext uri="{FF2B5EF4-FFF2-40B4-BE49-F238E27FC236}">
                <a16:creationId xmlns:a16="http://schemas.microsoft.com/office/drawing/2014/main" id="{753B416A-DDF6-543E-AA43-791711E18928}"/>
              </a:ext>
            </a:extLst>
          </p:cNvPr>
          <p:cNvSpPr>
            <a:spLocks noGrp="1"/>
          </p:cNvSpPr>
          <p:nvPr>
            <p:ph type="sldNum" sz="quarter" idx="5"/>
          </p:nvPr>
        </p:nvSpPr>
        <p:spPr/>
        <p:txBody>
          <a:bodyPr/>
          <a:lstStyle/>
          <a:p>
            <a:fld id="{DE2083CA-64FD-4AEE-805E-5116BEAECDB5}" type="slidenum">
              <a:rPr lang="en-GB" smtClean="0"/>
              <a:t>22</a:t>
            </a:fld>
            <a:endParaRPr lang="en-GB"/>
          </a:p>
        </p:txBody>
      </p:sp>
    </p:spTree>
    <p:extLst>
      <p:ext uri="{BB962C8B-B14F-4D97-AF65-F5344CB8AC3E}">
        <p14:creationId xmlns:p14="http://schemas.microsoft.com/office/powerpoint/2010/main" val="1239658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brings us to the end of this rapid tour through the top 10 transactional database mistakes. </a:t>
            </a:r>
          </a:p>
          <a:p>
            <a:endParaRPr lang="en-GB" dirty="0"/>
          </a:p>
          <a:p>
            <a:r>
              <a:rPr lang="en-GB" dirty="0"/>
              <a:t>If you’re only going to take a picture of one slide at this session, this is the one you want! Also, keep your camera handy for the feedback form on the next page.</a:t>
            </a:r>
          </a:p>
          <a:p>
            <a:endParaRPr lang="en-GB" dirty="0"/>
          </a:p>
          <a:p>
            <a:r>
              <a:rPr lang="en-GB" dirty="0"/>
              <a:t>We have learnt… (the bullet points)</a:t>
            </a:r>
          </a:p>
        </p:txBody>
      </p:sp>
      <p:sp>
        <p:nvSpPr>
          <p:cNvPr id="4" name="Slide Number Placeholder 3"/>
          <p:cNvSpPr>
            <a:spLocks noGrp="1"/>
          </p:cNvSpPr>
          <p:nvPr>
            <p:ph type="sldNum" sz="quarter" idx="5"/>
          </p:nvPr>
        </p:nvSpPr>
        <p:spPr/>
        <p:txBody>
          <a:bodyPr/>
          <a:lstStyle/>
          <a:p>
            <a:fld id="{DE2083CA-64FD-4AEE-805E-5116BEAECDB5}" type="slidenum">
              <a:rPr lang="en-GB" smtClean="0"/>
              <a:t>23</a:t>
            </a:fld>
            <a:endParaRPr lang="en-GB"/>
          </a:p>
        </p:txBody>
      </p:sp>
    </p:spTree>
    <p:extLst>
      <p:ext uri="{BB962C8B-B14F-4D97-AF65-F5344CB8AC3E}">
        <p14:creationId xmlns:p14="http://schemas.microsoft.com/office/powerpoint/2010/main" val="415865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3DC1D-24AE-ABAA-9D2A-5C9D6D98D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771853-910E-82D6-F5C5-8B2E4C1603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7FC54-9F7E-42C8-10AD-9AAE73E92D3E}"/>
              </a:ext>
            </a:extLst>
          </p:cNvPr>
          <p:cNvSpPr>
            <a:spLocks noGrp="1"/>
          </p:cNvSpPr>
          <p:nvPr>
            <p:ph type="body" idx="1"/>
          </p:nvPr>
        </p:nvSpPr>
        <p:spPr/>
        <p:txBody>
          <a:bodyPr/>
          <a:lstStyle/>
          <a:p>
            <a:r>
              <a:rPr lang="en-GB" dirty="0"/>
              <a:t>Thank everyone for listening. </a:t>
            </a:r>
          </a:p>
          <a:p>
            <a:r>
              <a:rPr lang="en-GB" dirty="0"/>
              <a:t>Reminder to fill in the feedback form – let me know if I should speak again next year or go back to just being a delegate. But more importantly, you might win a prize just for selecting a few radio buttons! Much easier than some of the sponsor games, such as landing a plane… Meanwhile, any questions?</a:t>
            </a:r>
          </a:p>
        </p:txBody>
      </p:sp>
      <p:sp>
        <p:nvSpPr>
          <p:cNvPr id="4" name="Slide Number Placeholder 3">
            <a:extLst>
              <a:ext uri="{FF2B5EF4-FFF2-40B4-BE49-F238E27FC236}">
                <a16:creationId xmlns:a16="http://schemas.microsoft.com/office/drawing/2014/main" id="{EAAA4BF6-8975-47FF-5A31-16BE6332D126}"/>
              </a:ext>
            </a:extLst>
          </p:cNvPr>
          <p:cNvSpPr>
            <a:spLocks noGrp="1"/>
          </p:cNvSpPr>
          <p:nvPr>
            <p:ph type="sldNum" sz="quarter" idx="5"/>
          </p:nvPr>
        </p:nvSpPr>
        <p:spPr/>
        <p:txBody>
          <a:bodyPr/>
          <a:lstStyle/>
          <a:p>
            <a:fld id="{DE2083CA-64FD-4AEE-805E-5116BEAECDB5}" type="slidenum">
              <a:rPr lang="en-GB" smtClean="0"/>
              <a:t>24</a:t>
            </a:fld>
            <a:endParaRPr lang="en-GB"/>
          </a:p>
        </p:txBody>
      </p:sp>
    </p:spTree>
    <p:extLst>
      <p:ext uri="{BB962C8B-B14F-4D97-AF65-F5344CB8AC3E}">
        <p14:creationId xmlns:p14="http://schemas.microsoft.com/office/powerpoint/2010/main" val="3123468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Typically, there are two distinct types of database found in businesses. Transactional DB’s are part of an application, while the relational databases are part of reporting. </a:t>
            </a:r>
          </a:p>
          <a:p>
            <a:endParaRPr lang="en-GB" dirty="0"/>
          </a:p>
          <a:p>
            <a:r>
              <a:rPr lang="en-GB" dirty="0"/>
              <a:t>Transactional DB: many hits of tiny data quantities, as users add, update or delete records. Relational DB: fewer hits of larger data quantities, as users request and aggregate many records.</a:t>
            </a:r>
          </a:p>
          <a:p>
            <a:endParaRPr lang="en-GB" dirty="0"/>
          </a:p>
          <a:p>
            <a:r>
              <a:rPr lang="en-GB" dirty="0"/>
              <a:t>Optimally, the data will be normalised for transactional databases and de-normalised for relational databases. Will cover what normalisation is shortly.</a:t>
            </a:r>
          </a:p>
        </p:txBody>
      </p:sp>
      <p:sp>
        <p:nvSpPr>
          <p:cNvPr id="4" name="Slide Number Placeholder 3"/>
          <p:cNvSpPr>
            <a:spLocks noGrp="1"/>
          </p:cNvSpPr>
          <p:nvPr>
            <p:ph type="sldNum" sz="quarter" idx="5"/>
          </p:nvPr>
        </p:nvSpPr>
        <p:spPr/>
        <p:txBody>
          <a:bodyPr/>
          <a:lstStyle/>
          <a:p>
            <a:fld id="{DE2083CA-64FD-4AEE-805E-5116BEAECDB5}" type="slidenum">
              <a:rPr lang="en-GB" smtClean="0"/>
              <a:t>3</a:t>
            </a:fld>
            <a:endParaRPr lang="en-GB"/>
          </a:p>
        </p:txBody>
      </p:sp>
    </p:spTree>
    <p:extLst>
      <p:ext uri="{BB962C8B-B14F-4D97-AF65-F5344CB8AC3E}">
        <p14:creationId xmlns:p14="http://schemas.microsoft.com/office/powerpoint/2010/main" val="117023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you don’t design your transactional database carefully, this can have a big impact across your whole estate. 3 key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INTEGRITY: Data inconsistencies. Affects reporting and analysis. People lose trust in the data. Compliance issues.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SECURITY: Data breaches and identity theft. Reputational damage and loss of trust. Regulatory violations and legal liabilities.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MAINTENANCE: Difficulty in modifying the database structure, and difficulty accessing the data. Poor performance/stability.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now we know the issues we’re trying to avoid, let’s start our countdown!</a:t>
            </a:r>
          </a:p>
        </p:txBody>
      </p:sp>
      <p:sp>
        <p:nvSpPr>
          <p:cNvPr id="4" name="Slide Number Placeholder 3"/>
          <p:cNvSpPr>
            <a:spLocks noGrp="1"/>
          </p:cNvSpPr>
          <p:nvPr>
            <p:ph type="sldNum" sz="quarter" idx="5"/>
          </p:nvPr>
        </p:nvSpPr>
        <p:spPr/>
        <p:txBody>
          <a:bodyPr/>
          <a:lstStyle/>
          <a:p>
            <a:fld id="{DE2083CA-64FD-4AEE-805E-5116BEAECDB5}" type="slidenum">
              <a:rPr lang="en-GB" smtClean="0"/>
              <a:t>4</a:t>
            </a:fld>
            <a:endParaRPr lang="en-GB"/>
          </a:p>
        </p:txBody>
      </p:sp>
    </p:spTree>
    <p:extLst>
      <p:ext uri="{BB962C8B-B14F-4D97-AF65-F5344CB8AC3E}">
        <p14:creationId xmlns:p14="http://schemas.microsoft.com/office/powerpoint/2010/main" val="122173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normalisation? It is the process of designing a database to reduce redundancy and improve efficiency. It involves splitting a large table into many smaller tables and defining relationships between them.</a:t>
            </a:r>
          </a:p>
          <a:p>
            <a:endParaRPr lang="en-GB" dirty="0"/>
          </a:p>
          <a:p>
            <a:r>
              <a:rPr lang="en-GB" dirty="0"/>
              <a:t>This has been formalised into multiple different stages, known as the normal forms. Each successive normal form includes all the rules for the ones that precede it.</a:t>
            </a:r>
          </a:p>
          <a:p>
            <a:endParaRPr lang="en-GB" dirty="0"/>
          </a:p>
          <a:p>
            <a:r>
              <a:rPr lang="en-GB" dirty="0"/>
              <a:t>There are more forms than the 3 listed, but the most common form you’re likely to see is 3</a:t>
            </a:r>
            <a:r>
              <a:rPr lang="en-GB" baseline="30000" dirty="0"/>
              <a:t>rd</a:t>
            </a:r>
            <a:r>
              <a:rPr lang="en-GB" dirty="0"/>
              <a:t> Normal Form, so that’s a good starting point for a transactional database.</a:t>
            </a:r>
          </a:p>
          <a:p>
            <a:endParaRPr lang="en-GB" dirty="0"/>
          </a:p>
          <a:p>
            <a:r>
              <a:rPr lang="en-GB" dirty="0"/>
              <a:t>Look at example…</a:t>
            </a:r>
          </a:p>
        </p:txBody>
      </p:sp>
      <p:sp>
        <p:nvSpPr>
          <p:cNvPr id="4" name="Slide Number Placeholder 3"/>
          <p:cNvSpPr>
            <a:spLocks noGrp="1"/>
          </p:cNvSpPr>
          <p:nvPr>
            <p:ph type="sldNum" sz="quarter" idx="5"/>
          </p:nvPr>
        </p:nvSpPr>
        <p:spPr/>
        <p:txBody>
          <a:bodyPr/>
          <a:lstStyle/>
          <a:p>
            <a:fld id="{DE2083CA-64FD-4AEE-805E-5116BEAECDB5}" type="slidenum">
              <a:rPr lang="en-GB" smtClean="0"/>
              <a:t>5</a:t>
            </a:fld>
            <a:endParaRPr lang="en-GB"/>
          </a:p>
        </p:txBody>
      </p:sp>
    </p:spTree>
    <p:extLst>
      <p:ext uri="{BB962C8B-B14F-4D97-AF65-F5344CB8AC3E}">
        <p14:creationId xmlns:p14="http://schemas.microsoft.com/office/powerpoint/2010/main" val="268665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FF263-49F2-EE0F-82FD-CC344B920D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5F981F-45E6-9B97-8785-3B96267E74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B9EFE1-AFCE-5376-7077-469713141006}"/>
              </a:ext>
            </a:extLst>
          </p:cNvPr>
          <p:cNvSpPr>
            <a:spLocks noGrp="1"/>
          </p:cNvSpPr>
          <p:nvPr>
            <p:ph type="body" idx="1"/>
          </p:nvPr>
        </p:nvSpPr>
        <p:spPr/>
        <p:txBody>
          <a:bodyPr/>
          <a:lstStyle/>
          <a:p>
            <a:r>
              <a:rPr lang="en-GB" dirty="0"/>
              <a:t>This is some example raw data, borrowed from </a:t>
            </a:r>
            <a:r>
              <a:rPr lang="en-GB" dirty="0" err="1"/>
              <a:t>SQLBits</a:t>
            </a:r>
            <a:r>
              <a:rPr lang="en-GB" dirty="0"/>
              <a:t>.</a:t>
            </a:r>
          </a:p>
          <a:p>
            <a:endParaRPr lang="en-GB" dirty="0"/>
          </a:p>
          <a:p>
            <a:r>
              <a:rPr lang="en-GB" dirty="0"/>
              <a:t>Duplicate entries (London, England) and comma delimited data (City, Country).</a:t>
            </a:r>
          </a:p>
          <a:p>
            <a:endParaRPr lang="en-GB" dirty="0"/>
          </a:p>
          <a:p>
            <a:r>
              <a:rPr lang="en-GB" dirty="0"/>
              <a:t>Leaving the data unnormalized causes many of the issues we discussed earlier. You’ve got duplicated, inconsistent data. This then causes problems for integrity and maintenance. </a:t>
            </a:r>
          </a:p>
          <a:p>
            <a:endParaRPr lang="en-GB" dirty="0"/>
          </a:p>
        </p:txBody>
      </p:sp>
      <p:sp>
        <p:nvSpPr>
          <p:cNvPr id="4" name="Slide Number Placeholder 3">
            <a:extLst>
              <a:ext uri="{FF2B5EF4-FFF2-40B4-BE49-F238E27FC236}">
                <a16:creationId xmlns:a16="http://schemas.microsoft.com/office/drawing/2014/main" id="{A2F54DDD-B58A-6772-0CBB-6D884CEF4CF4}"/>
              </a:ext>
            </a:extLst>
          </p:cNvPr>
          <p:cNvSpPr>
            <a:spLocks noGrp="1"/>
          </p:cNvSpPr>
          <p:nvPr>
            <p:ph type="sldNum" sz="quarter" idx="5"/>
          </p:nvPr>
        </p:nvSpPr>
        <p:spPr/>
        <p:txBody>
          <a:bodyPr/>
          <a:lstStyle/>
          <a:p>
            <a:fld id="{DE2083CA-64FD-4AEE-805E-5116BEAECDB5}" type="slidenum">
              <a:rPr lang="en-GB" smtClean="0"/>
              <a:t>6</a:t>
            </a:fld>
            <a:endParaRPr lang="en-GB"/>
          </a:p>
        </p:txBody>
      </p:sp>
    </p:spTree>
    <p:extLst>
      <p:ext uri="{BB962C8B-B14F-4D97-AF65-F5344CB8AC3E}">
        <p14:creationId xmlns:p14="http://schemas.microsoft.com/office/powerpoint/2010/main" val="131333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70CDD-E9F6-FCFB-1F62-2AF9D5C6DF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7A6F59-94BB-A91A-2F48-77F255F4CE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C14C52-EF97-51D1-8E89-A6543CDDF5D3}"/>
              </a:ext>
            </a:extLst>
          </p:cNvPr>
          <p:cNvSpPr>
            <a:spLocks noGrp="1"/>
          </p:cNvSpPr>
          <p:nvPr>
            <p:ph type="body" idx="1"/>
          </p:nvPr>
        </p:nvSpPr>
        <p:spPr/>
        <p:txBody>
          <a:bodyPr/>
          <a:lstStyle/>
          <a:p>
            <a:r>
              <a:rPr lang="en-GB" dirty="0"/>
              <a:t>1</a:t>
            </a:r>
            <a:r>
              <a:rPr lang="en-GB" baseline="30000" dirty="0"/>
              <a:t>st</a:t>
            </a:r>
            <a:r>
              <a:rPr lang="en-GB" dirty="0"/>
              <a:t> Normal Form, break the comma delimited data, so each column contains one value.</a:t>
            </a:r>
          </a:p>
          <a:p>
            <a:endParaRPr lang="en-GB" dirty="0"/>
          </a:p>
          <a:p>
            <a:r>
              <a:rPr lang="en-GB" dirty="0"/>
              <a:t>Still got some redundant data in there. London, England is listed twice.</a:t>
            </a:r>
          </a:p>
        </p:txBody>
      </p:sp>
      <p:sp>
        <p:nvSpPr>
          <p:cNvPr id="4" name="Slide Number Placeholder 3">
            <a:extLst>
              <a:ext uri="{FF2B5EF4-FFF2-40B4-BE49-F238E27FC236}">
                <a16:creationId xmlns:a16="http://schemas.microsoft.com/office/drawing/2014/main" id="{8B602D1C-794C-7E5E-C7CC-675D07547BC7}"/>
              </a:ext>
            </a:extLst>
          </p:cNvPr>
          <p:cNvSpPr>
            <a:spLocks noGrp="1"/>
          </p:cNvSpPr>
          <p:nvPr>
            <p:ph type="sldNum" sz="quarter" idx="5"/>
          </p:nvPr>
        </p:nvSpPr>
        <p:spPr/>
        <p:txBody>
          <a:bodyPr/>
          <a:lstStyle/>
          <a:p>
            <a:fld id="{DE2083CA-64FD-4AEE-805E-5116BEAECDB5}" type="slidenum">
              <a:rPr lang="en-GB" smtClean="0"/>
              <a:t>7</a:t>
            </a:fld>
            <a:endParaRPr lang="en-GB"/>
          </a:p>
        </p:txBody>
      </p:sp>
    </p:spTree>
    <p:extLst>
      <p:ext uri="{BB962C8B-B14F-4D97-AF65-F5344CB8AC3E}">
        <p14:creationId xmlns:p14="http://schemas.microsoft.com/office/powerpoint/2010/main" val="48314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0EEAD-4FA5-3DFE-8666-4DB46A6DB4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FF971B-FD51-E83B-2436-EE088D9C89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A79D64-D87C-93A9-DD5D-D8D4307B8390}"/>
              </a:ext>
            </a:extLst>
          </p:cNvPr>
          <p:cNvSpPr>
            <a:spLocks noGrp="1"/>
          </p:cNvSpPr>
          <p:nvPr>
            <p:ph type="body" idx="1"/>
          </p:nvPr>
        </p:nvSpPr>
        <p:spPr/>
        <p:txBody>
          <a:bodyPr/>
          <a:lstStyle/>
          <a:p>
            <a:r>
              <a:rPr lang="en-GB" dirty="0"/>
              <a:t>2</a:t>
            </a:r>
            <a:r>
              <a:rPr lang="en-GB" baseline="30000" dirty="0"/>
              <a:t>nd</a:t>
            </a:r>
            <a:r>
              <a:rPr lang="en-GB" dirty="0"/>
              <a:t> Normal Form, we break the table into two. One for the flights and one for destinations. The columns suffixed with Code are my Primary Keys.</a:t>
            </a:r>
          </a:p>
          <a:p>
            <a:endParaRPr lang="en-GB" dirty="0"/>
          </a:p>
          <a:p>
            <a:r>
              <a:rPr lang="en-GB" dirty="0"/>
              <a:t>However, you can see that there are multiple occasions for “England” in the destination. Which takes us to 3NF…</a:t>
            </a:r>
          </a:p>
          <a:p>
            <a:endParaRPr lang="en-GB" dirty="0"/>
          </a:p>
        </p:txBody>
      </p:sp>
      <p:sp>
        <p:nvSpPr>
          <p:cNvPr id="4" name="Slide Number Placeholder 3">
            <a:extLst>
              <a:ext uri="{FF2B5EF4-FFF2-40B4-BE49-F238E27FC236}">
                <a16:creationId xmlns:a16="http://schemas.microsoft.com/office/drawing/2014/main" id="{DD98E8A7-3369-0854-9F30-E6B2161883B9}"/>
              </a:ext>
            </a:extLst>
          </p:cNvPr>
          <p:cNvSpPr>
            <a:spLocks noGrp="1"/>
          </p:cNvSpPr>
          <p:nvPr>
            <p:ph type="sldNum" sz="quarter" idx="5"/>
          </p:nvPr>
        </p:nvSpPr>
        <p:spPr/>
        <p:txBody>
          <a:bodyPr/>
          <a:lstStyle/>
          <a:p>
            <a:fld id="{DE2083CA-64FD-4AEE-805E-5116BEAECDB5}" type="slidenum">
              <a:rPr lang="en-GB" smtClean="0"/>
              <a:t>8</a:t>
            </a:fld>
            <a:endParaRPr lang="en-GB"/>
          </a:p>
        </p:txBody>
      </p:sp>
    </p:spTree>
    <p:extLst>
      <p:ext uri="{BB962C8B-B14F-4D97-AF65-F5344CB8AC3E}">
        <p14:creationId xmlns:p14="http://schemas.microsoft.com/office/powerpoint/2010/main" val="1766131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AF63C-9BBA-60D6-B19A-3FA9652ED4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2AABE0-8C55-F9FA-2506-6B6C067372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730BD7-E5AC-C739-CEFC-48B804C80966}"/>
              </a:ext>
            </a:extLst>
          </p:cNvPr>
          <p:cNvSpPr>
            <a:spLocks noGrp="1"/>
          </p:cNvSpPr>
          <p:nvPr>
            <p:ph type="body" idx="1"/>
          </p:nvPr>
        </p:nvSpPr>
        <p:spPr/>
        <p:txBody>
          <a:bodyPr/>
          <a:lstStyle/>
          <a:p>
            <a:r>
              <a:rPr lang="en-GB" dirty="0"/>
              <a:t>3</a:t>
            </a:r>
            <a:r>
              <a:rPr lang="en-GB" baseline="30000" dirty="0"/>
              <a:t>rd</a:t>
            </a:r>
            <a:r>
              <a:rPr lang="en-GB" dirty="0"/>
              <a:t> Normal Form, we break the destination table up so that we have a separate country table.</a:t>
            </a:r>
          </a:p>
          <a:p>
            <a:endParaRPr lang="en-GB" dirty="0"/>
          </a:p>
          <a:p>
            <a:r>
              <a:rPr lang="en-GB" dirty="0"/>
              <a:t>So why is this better for transactional tables than just leaving everything unnormalized? It’s not as obvious with such a small amount of demonstration data but apply it to larger volumes and you’ll see a big reduction in data redundancy. It also improves the quality, by helping to ensure that the data is consistent.</a:t>
            </a:r>
          </a:p>
          <a:p>
            <a:endParaRPr lang="en-GB" dirty="0"/>
          </a:p>
          <a:p>
            <a:r>
              <a:rPr lang="en-GB" dirty="0"/>
              <a:t>Maintenance also becomes quicker and easier, as queries can be more efficient and often data only needs amending in one place.</a:t>
            </a:r>
          </a:p>
          <a:p>
            <a:endParaRPr lang="en-GB" dirty="0"/>
          </a:p>
          <a:p>
            <a:endParaRPr lang="en-GB" dirty="0"/>
          </a:p>
        </p:txBody>
      </p:sp>
      <p:sp>
        <p:nvSpPr>
          <p:cNvPr id="4" name="Slide Number Placeholder 3">
            <a:extLst>
              <a:ext uri="{FF2B5EF4-FFF2-40B4-BE49-F238E27FC236}">
                <a16:creationId xmlns:a16="http://schemas.microsoft.com/office/drawing/2014/main" id="{243E180C-68D8-D27B-DDEC-E9ADD055FDA7}"/>
              </a:ext>
            </a:extLst>
          </p:cNvPr>
          <p:cNvSpPr>
            <a:spLocks noGrp="1"/>
          </p:cNvSpPr>
          <p:nvPr>
            <p:ph type="sldNum" sz="quarter" idx="5"/>
          </p:nvPr>
        </p:nvSpPr>
        <p:spPr/>
        <p:txBody>
          <a:bodyPr/>
          <a:lstStyle/>
          <a:p>
            <a:fld id="{DE2083CA-64FD-4AEE-805E-5116BEAECDB5}" type="slidenum">
              <a:rPr lang="en-GB" smtClean="0"/>
              <a:t>9</a:t>
            </a:fld>
            <a:endParaRPr lang="en-GB"/>
          </a:p>
        </p:txBody>
      </p:sp>
    </p:spTree>
    <p:extLst>
      <p:ext uri="{BB962C8B-B14F-4D97-AF65-F5344CB8AC3E}">
        <p14:creationId xmlns:p14="http://schemas.microsoft.com/office/powerpoint/2010/main" val="1625656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frame with cartoon characters&#10;&#10;Description automatically generated">
            <a:extLst>
              <a:ext uri="{FF2B5EF4-FFF2-40B4-BE49-F238E27FC236}">
                <a16:creationId xmlns:a16="http://schemas.microsoft.com/office/drawing/2014/main" id="{D9E760CC-CFDD-0CF7-CE51-B9598C21F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03C3B6-8566-66EF-73C7-3F6966B9639C}"/>
              </a:ext>
            </a:extLst>
          </p:cNvPr>
          <p:cNvSpPr>
            <a:spLocks noGrp="1"/>
          </p:cNvSpPr>
          <p:nvPr>
            <p:ph type="ctrTitle" hasCustomPrompt="1"/>
          </p:nvPr>
        </p:nvSpPr>
        <p:spPr>
          <a:xfrm>
            <a:off x="1524000" y="2002444"/>
            <a:ext cx="9144000" cy="1522152"/>
          </a:xfrm>
        </p:spPr>
        <p:txBody>
          <a:bodyPr anchor="ctr">
            <a:normAutofit/>
          </a:bodyPr>
          <a:lstStyle>
            <a:lvl1pPr algn="ctr">
              <a:defRPr sz="8000" b="1">
                <a:solidFill>
                  <a:srgbClr val="19083B"/>
                </a:solidFill>
                <a:latin typeface="Congenial" panose="020F0502020204030204" pitchFamily="2" charset="0"/>
              </a:defRPr>
            </a:lvl1pPr>
          </a:lstStyle>
          <a:p>
            <a:r>
              <a:rPr lang="en-US" dirty="0"/>
              <a:t>Session Title!</a:t>
            </a:r>
            <a:endParaRPr lang="en-GB" dirty="0"/>
          </a:p>
        </p:txBody>
      </p:sp>
      <p:pic>
        <p:nvPicPr>
          <p:cNvPr id="12" name="Picture 11" descr="A black and orange text&#10;&#10;Description automatically generated">
            <a:extLst>
              <a:ext uri="{FF2B5EF4-FFF2-40B4-BE49-F238E27FC236}">
                <a16:creationId xmlns:a16="http://schemas.microsoft.com/office/drawing/2014/main" id="{049790D6-B249-E184-D8FA-7FBC22CA55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
        <p:nvSpPr>
          <p:cNvPr id="13" name="Text Placeholder 2">
            <a:extLst>
              <a:ext uri="{FF2B5EF4-FFF2-40B4-BE49-F238E27FC236}">
                <a16:creationId xmlns:a16="http://schemas.microsoft.com/office/drawing/2014/main" id="{A59AD991-F09F-FA8D-E768-B2146623F1A4}"/>
              </a:ext>
            </a:extLst>
          </p:cNvPr>
          <p:cNvSpPr>
            <a:spLocks noGrp="1"/>
          </p:cNvSpPr>
          <p:nvPr>
            <p:ph type="body" idx="1" hasCustomPrompt="1"/>
          </p:nvPr>
        </p:nvSpPr>
        <p:spPr>
          <a:xfrm>
            <a:off x="3232958" y="3754955"/>
            <a:ext cx="5726082" cy="555193"/>
          </a:xfrm>
        </p:spPr>
        <p:txBody>
          <a:bodyPr>
            <a:normAutofit/>
          </a:bodyPr>
          <a:lstStyle>
            <a:lvl1pPr marL="0" indent="0" algn="ctr">
              <a:buNone/>
              <a:defRPr sz="2800">
                <a:solidFill>
                  <a:srgbClr val="F3840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 Name(s)</a:t>
            </a:r>
          </a:p>
        </p:txBody>
      </p:sp>
    </p:spTree>
    <p:extLst>
      <p:ext uri="{BB962C8B-B14F-4D97-AF65-F5344CB8AC3E}">
        <p14:creationId xmlns:p14="http://schemas.microsoft.com/office/powerpoint/2010/main" val="376472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970B-1B67-9721-81C7-E331653973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611B36-21DC-BC0B-EDD5-4B56C6642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2891E8-4365-0E49-3F88-EAEE6969664D}"/>
              </a:ext>
            </a:extLst>
          </p:cNvPr>
          <p:cNvSpPr>
            <a:spLocks noGrp="1"/>
          </p:cNvSpPr>
          <p:nvPr>
            <p:ph type="dt" sz="half" idx="10"/>
          </p:nvPr>
        </p:nvSpPr>
        <p:spPr/>
        <p:txBody>
          <a:bodyPr/>
          <a:lstStyle/>
          <a:p>
            <a:fld id="{4BDE9B71-A489-4F60-B00B-1C8D688AA8A2}" type="datetimeFigureOut">
              <a:rPr lang="en-GB" smtClean="0"/>
              <a:t>22/03/2024</a:t>
            </a:fld>
            <a:endParaRPr lang="en-GB"/>
          </a:p>
        </p:txBody>
      </p:sp>
      <p:sp>
        <p:nvSpPr>
          <p:cNvPr id="5" name="Footer Placeholder 4">
            <a:extLst>
              <a:ext uri="{FF2B5EF4-FFF2-40B4-BE49-F238E27FC236}">
                <a16:creationId xmlns:a16="http://schemas.microsoft.com/office/drawing/2014/main" id="{9B5D63DA-4290-7BA3-CCE3-3653C1BC71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CD7842-287B-547F-C857-9A1FC33C762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66642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CB774-2722-4BCF-259D-8D644F7342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2E8D62-840A-DC0B-643E-40BF99344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E0C06C-3332-8EE5-05A0-93030DF23EF0}"/>
              </a:ext>
            </a:extLst>
          </p:cNvPr>
          <p:cNvSpPr>
            <a:spLocks noGrp="1"/>
          </p:cNvSpPr>
          <p:nvPr>
            <p:ph type="dt" sz="half" idx="10"/>
          </p:nvPr>
        </p:nvSpPr>
        <p:spPr/>
        <p:txBody>
          <a:bodyPr/>
          <a:lstStyle/>
          <a:p>
            <a:fld id="{4BDE9B71-A489-4F60-B00B-1C8D688AA8A2}" type="datetimeFigureOut">
              <a:rPr lang="en-GB" smtClean="0"/>
              <a:t>22/03/2024</a:t>
            </a:fld>
            <a:endParaRPr lang="en-GB"/>
          </a:p>
        </p:txBody>
      </p:sp>
      <p:sp>
        <p:nvSpPr>
          <p:cNvPr id="5" name="Footer Placeholder 4">
            <a:extLst>
              <a:ext uri="{FF2B5EF4-FFF2-40B4-BE49-F238E27FC236}">
                <a16:creationId xmlns:a16="http://schemas.microsoft.com/office/drawing/2014/main" id="{CB43602C-C96F-BE1B-AE31-B05FE30CAB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083B6-2921-0457-FDFB-60AA2604A26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201426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Bullet Points">
    <p:spTree>
      <p:nvGrpSpPr>
        <p:cNvPr id="1" name=""/>
        <p:cNvGrpSpPr/>
        <p:nvPr/>
      </p:nvGrpSpPr>
      <p:grpSpPr>
        <a:xfrm>
          <a:off x="0" y="0"/>
          <a:ext cx="0" cy="0"/>
          <a:chOff x="0" y="0"/>
          <a:chExt cx="0" cy="0"/>
        </a:xfrm>
      </p:grpSpPr>
      <p:pic>
        <p:nvPicPr>
          <p:cNvPr id="8" name="Picture 7" descr="A frame with a couple of people holding parachutes&#10;&#10;Description automatically generated">
            <a:extLst>
              <a:ext uri="{FF2B5EF4-FFF2-40B4-BE49-F238E27FC236}">
                <a16:creationId xmlns:a16="http://schemas.microsoft.com/office/drawing/2014/main" id="{F2A1CD88-3994-EA71-8A24-E6958FF496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F3F277-5255-58B5-6B17-D3FEB77327F2}"/>
              </a:ext>
            </a:extLst>
          </p:cNvPr>
          <p:cNvSpPr>
            <a:spLocks noGrp="1"/>
          </p:cNvSpPr>
          <p:nvPr>
            <p:ph type="title" hasCustomPrompt="1"/>
          </p:nvPr>
        </p:nvSpPr>
        <p:spPr>
          <a:xfrm>
            <a:off x="3132513" y="755823"/>
            <a:ext cx="74813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AA3891D8-337E-853E-82A4-2912BCEE0FE3}"/>
              </a:ext>
            </a:extLst>
          </p:cNvPr>
          <p:cNvSpPr>
            <a:spLocks noGrp="1"/>
          </p:cNvSpPr>
          <p:nvPr>
            <p:ph idx="1" hasCustomPrompt="1"/>
          </p:nvPr>
        </p:nvSpPr>
        <p:spPr>
          <a:xfrm>
            <a:off x="2316623" y="2506662"/>
            <a:ext cx="7938330" cy="3082288"/>
          </a:xfrm>
        </p:spPr>
        <p:txBody>
          <a:bodyPr anchor="ctr"/>
          <a:lstStyle>
            <a:lvl1pPr marL="457200" indent="-457200">
              <a:buFont typeface="Arial" panose="020B0604020202020204" pitchFamily="34" charset="0"/>
              <a:buChar char="•"/>
              <a:defRPr>
                <a:solidFill>
                  <a:srgbClr val="19083B"/>
                </a:solidFill>
                <a:latin typeface="+mn-lt"/>
              </a:defRPr>
            </a:lvl1pPr>
          </a:lstStyle>
          <a:p>
            <a:pPr lvl="0"/>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lvl="0"/>
            <a:endParaRPr lang="en-US" dirty="0"/>
          </a:p>
        </p:txBody>
      </p:sp>
      <p:sp>
        <p:nvSpPr>
          <p:cNvPr id="4" name="Date Placeholder 3">
            <a:extLst>
              <a:ext uri="{FF2B5EF4-FFF2-40B4-BE49-F238E27FC236}">
                <a16:creationId xmlns:a16="http://schemas.microsoft.com/office/drawing/2014/main" id="{6A71562A-0789-F7A0-999A-8A89F7B0EAB9}"/>
              </a:ext>
            </a:extLst>
          </p:cNvPr>
          <p:cNvSpPr>
            <a:spLocks noGrp="1"/>
          </p:cNvSpPr>
          <p:nvPr>
            <p:ph type="dt" sz="half" idx="10"/>
          </p:nvPr>
        </p:nvSpPr>
        <p:spPr/>
        <p:txBody>
          <a:bodyPr/>
          <a:lstStyle/>
          <a:p>
            <a:fld id="{4BDE9B71-A489-4F60-B00B-1C8D688AA8A2}" type="datetimeFigureOut">
              <a:rPr lang="en-GB" smtClean="0"/>
              <a:t>22/03/2024</a:t>
            </a:fld>
            <a:endParaRPr lang="en-GB"/>
          </a:p>
        </p:txBody>
      </p:sp>
      <p:sp>
        <p:nvSpPr>
          <p:cNvPr id="5" name="Footer Placeholder 4">
            <a:extLst>
              <a:ext uri="{FF2B5EF4-FFF2-40B4-BE49-F238E27FC236}">
                <a16:creationId xmlns:a16="http://schemas.microsoft.com/office/drawing/2014/main" id="{F596F5D9-60D3-C8EB-1FA0-5CC5CFE28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2E33FE-BA52-B198-5CF1-8119E2EDD66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9" name="Picture 8" descr="A black and orange text&#10;&#10;Description automatically generated">
            <a:extLst>
              <a:ext uri="{FF2B5EF4-FFF2-40B4-BE49-F238E27FC236}">
                <a16:creationId xmlns:a16="http://schemas.microsoft.com/office/drawing/2014/main" id="{B99C6A76-3918-9A96-A0FF-C2EA2821994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426213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A cartoon helicopter and a moon&#10;&#10;Description automatically generated">
            <a:extLst>
              <a:ext uri="{FF2B5EF4-FFF2-40B4-BE49-F238E27FC236}">
                <a16:creationId xmlns:a16="http://schemas.microsoft.com/office/drawing/2014/main" id="{03326393-5B17-4DF5-6101-0A62623233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2FAAA47-563B-D68F-0D17-BC3761D8F168}"/>
              </a:ext>
            </a:extLst>
          </p:cNvPr>
          <p:cNvSpPr>
            <a:spLocks noGrp="1"/>
          </p:cNvSpPr>
          <p:nvPr>
            <p:ph type="title" hasCustomPrompt="1"/>
          </p:nvPr>
        </p:nvSpPr>
        <p:spPr>
          <a:xfrm>
            <a:off x="1047981" y="1900931"/>
            <a:ext cx="8037830" cy="1208029"/>
          </a:xfrm>
        </p:spPr>
        <p:txBody>
          <a:bodyPr anchor="b"/>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Text Placeholder 2">
            <a:extLst>
              <a:ext uri="{FF2B5EF4-FFF2-40B4-BE49-F238E27FC236}">
                <a16:creationId xmlns:a16="http://schemas.microsoft.com/office/drawing/2014/main" id="{7C183A4D-25DB-E584-B925-FA085BB44658}"/>
              </a:ext>
            </a:extLst>
          </p:cNvPr>
          <p:cNvSpPr>
            <a:spLocks noGrp="1"/>
          </p:cNvSpPr>
          <p:nvPr>
            <p:ph type="body" idx="1" hasCustomPrompt="1"/>
          </p:nvPr>
        </p:nvSpPr>
        <p:spPr>
          <a:xfrm>
            <a:off x="1047981" y="3266902"/>
            <a:ext cx="8037830" cy="2394066"/>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sp>
        <p:nvSpPr>
          <p:cNvPr id="4" name="Date Placeholder 3">
            <a:extLst>
              <a:ext uri="{FF2B5EF4-FFF2-40B4-BE49-F238E27FC236}">
                <a16:creationId xmlns:a16="http://schemas.microsoft.com/office/drawing/2014/main" id="{23B1018B-8C3E-AA30-D743-8A88355B56A4}"/>
              </a:ext>
            </a:extLst>
          </p:cNvPr>
          <p:cNvSpPr>
            <a:spLocks noGrp="1"/>
          </p:cNvSpPr>
          <p:nvPr>
            <p:ph type="dt" sz="half" idx="10"/>
          </p:nvPr>
        </p:nvSpPr>
        <p:spPr/>
        <p:txBody>
          <a:bodyPr/>
          <a:lstStyle/>
          <a:p>
            <a:fld id="{4BDE9B71-A489-4F60-B00B-1C8D688AA8A2}" type="datetimeFigureOut">
              <a:rPr lang="en-GB" smtClean="0"/>
              <a:t>22/03/2024</a:t>
            </a:fld>
            <a:endParaRPr lang="en-GB"/>
          </a:p>
        </p:txBody>
      </p:sp>
      <p:sp>
        <p:nvSpPr>
          <p:cNvPr id="5" name="Footer Placeholder 4">
            <a:extLst>
              <a:ext uri="{FF2B5EF4-FFF2-40B4-BE49-F238E27FC236}">
                <a16:creationId xmlns:a16="http://schemas.microsoft.com/office/drawing/2014/main" id="{4C4C941D-7874-2E08-3BA2-6A22DD80CE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D73035-DC61-8A96-107F-045214211C94}"/>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1" name="Picture 10" descr="A black and orange text&#10;&#10;Description automatically generated">
            <a:extLst>
              <a:ext uri="{FF2B5EF4-FFF2-40B4-BE49-F238E27FC236}">
                <a16:creationId xmlns:a16="http://schemas.microsoft.com/office/drawing/2014/main" id="{1F5BB742-10E7-E129-E0E2-00790C7FF7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24993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A frame with clouds and a green object&#10;&#10;Description automatically generated">
            <a:extLst>
              <a:ext uri="{FF2B5EF4-FFF2-40B4-BE49-F238E27FC236}">
                <a16:creationId xmlns:a16="http://schemas.microsoft.com/office/drawing/2014/main" id="{12C8543D-225D-6001-F604-5BC2ACA72C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B46021-E79E-137F-3A3A-C23A007A3588}"/>
              </a:ext>
            </a:extLst>
          </p:cNvPr>
          <p:cNvSpPr>
            <a:spLocks noGrp="1"/>
          </p:cNvSpPr>
          <p:nvPr>
            <p:ph type="title" hasCustomPrompt="1"/>
          </p:nvPr>
        </p:nvSpPr>
        <p:spPr>
          <a:xfrm>
            <a:off x="3352800" y="830637"/>
            <a:ext cx="73892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FCB2CA2D-3B37-8F9E-EFEB-FA1DD3AFF9A5}"/>
              </a:ext>
            </a:extLst>
          </p:cNvPr>
          <p:cNvSpPr>
            <a:spLocks noGrp="1"/>
          </p:cNvSpPr>
          <p:nvPr>
            <p:ph sz="half" idx="1"/>
          </p:nvPr>
        </p:nvSpPr>
        <p:spPr>
          <a:xfrm>
            <a:off x="1170709" y="2410690"/>
            <a:ext cx="4049684" cy="3184381"/>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074FB38-8DBE-ED26-9A2F-B07CE74FB454}"/>
              </a:ext>
            </a:extLst>
          </p:cNvPr>
          <p:cNvSpPr>
            <a:spLocks noGrp="1"/>
          </p:cNvSpPr>
          <p:nvPr>
            <p:ph sz="half" idx="2"/>
          </p:nvPr>
        </p:nvSpPr>
        <p:spPr>
          <a:xfrm>
            <a:off x="5562600" y="2410689"/>
            <a:ext cx="4049684" cy="3184382"/>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F1542115-D260-FCEA-178C-5DB10E6455E6}"/>
              </a:ext>
            </a:extLst>
          </p:cNvPr>
          <p:cNvSpPr>
            <a:spLocks noGrp="1"/>
          </p:cNvSpPr>
          <p:nvPr>
            <p:ph type="dt" sz="half" idx="10"/>
          </p:nvPr>
        </p:nvSpPr>
        <p:spPr/>
        <p:txBody>
          <a:bodyPr/>
          <a:lstStyle/>
          <a:p>
            <a:fld id="{4BDE9B71-A489-4F60-B00B-1C8D688AA8A2}" type="datetimeFigureOut">
              <a:rPr lang="en-GB" smtClean="0"/>
              <a:t>22/03/2024</a:t>
            </a:fld>
            <a:endParaRPr lang="en-GB"/>
          </a:p>
        </p:txBody>
      </p:sp>
      <p:sp>
        <p:nvSpPr>
          <p:cNvPr id="6" name="Footer Placeholder 5">
            <a:extLst>
              <a:ext uri="{FF2B5EF4-FFF2-40B4-BE49-F238E27FC236}">
                <a16:creationId xmlns:a16="http://schemas.microsoft.com/office/drawing/2014/main" id="{3F5B9A42-DF8A-9381-080F-D861943238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66983C-A583-A49B-C8B5-FFABAA0A5B8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0" name="Picture 9" descr="A black and orange text&#10;&#10;Description automatically generated">
            <a:extLst>
              <a:ext uri="{FF2B5EF4-FFF2-40B4-BE49-F238E27FC236}">
                <a16:creationId xmlns:a16="http://schemas.microsoft.com/office/drawing/2014/main" id="{B83450CE-3CC8-7DC2-FDA1-CE2918B903E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369596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1" name="Picture 10" descr="A blue and white border with clouds and a blue object&#10;&#10;Description automatically generated">
            <a:extLst>
              <a:ext uri="{FF2B5EF4-FFF2-40B4-BE49-F238E27FC236}">
                <a16:creationId xmlns:a16="http://schemas.microsoft.com/office/drawing/2014/main" id="{DA4C2832-368D-6DA4-3C17-74B3B49FDC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8B0548-48C0-51D5-05E0-A7811DBF3647}"/>
              </a:ext>
            </a:extLst>
          </p:cNvPr>
          <p:cNvSpPr>
            <a:spLocks noGrp="1"/>
          </p:cNvSpPr>
          <p:nvPr>
            <p:ph type="title" hasCustomPrompt="1"/>
          </p:nvPr>
        </p:nvSpPr>
        <p:spPr>
          <a:xfrm>
            <a:off x="1022668" y="938704"/>
            <a:ext cx="9933507"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7" name="Date Placeholder 6">
            <a:extLst>
              <a:ext uri="{FF2B5EF4-FFF2-40B4-BE49-F238E27FC236}">
                <a16:creationId xmlns:a16="http://schemas.microsoft.com/office/drawing/2014/main" id="{B5F8B8EB-5BD4-88B8-79B9-F1A53FA33B1F}"/>
              </a:ext>
            </a:extLst>
          </p:cNvPr>
          <p:cNvSpPr>
            <a:spLocks noGrp="1"/>
          </p:cNvSpPr>
          <p:nvPr>
            <p:ph type="dt" sz="half" idx="10"/>
          </p:nvPr>
        </p:nvSpPr>
        <p:spPr/>
        <p:txBody>
          <a:bodyPr/>
          <a:lstStyle/>
          <a:p>
            <a:fld id="{4BDE9B71-A489-4F60-B00B-1C8D688AA8A2}" type="datetimeFigureOut">
              <a:rPr lang="en-GB" smtClean="0"/>
              <a:t>22/03/2024</a:t>
            </a:fld>
            <a:endParaRPr lang="en-GB"/>
          </a:p>
        </p:txBody>
      </p:sp>
      <p:sp>
        <p:nvSpPr>
          <p:cNvPr id="8" name="Footer Placeholder 7">
            <a:extLst>
              <a:ext uri="{FF2B5EF4-FFF2-40B4-BE49-F238E27FC236}">
                <a16:creationId xmlns:a16="http://schemas.microsoft.com/office/drawing/2014/main" id="{FE9513FD-F207-7055-BA35-79BB21B7B2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C1D69E-FF7D-0784-39C7-EC80B8971588}"/>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13" name="Text Placeholder 2">
            <a:extLst>
              <a:ext uri="{FF2B5EF4-FFF2-40B4-BE49-F238E27FC236}">
                <a16:creationId xmlns:a16="http://schemas.microsoft.com/office/drawing/2014/main" id="{D32BAFC9-0046-A48D-DCAB-F08408194BDD}"/>
              </a:ext>
            </a:extLst>
          </p:cNvPr>
          <p:cNvSpPr>
            <a:spLocks noGrp="1"/>
          </p:cNvSpPr>
          <p:nvPr>
            <p:ph type="body" idx="1" hasCustomPrompt="1"/>
          </p:nvPr>
        </p:nvSpPr>
        <p:spPr>
          <a:xfrm>
            <a:off x="2427893" y="2576945"/>
            <a:ext cx="6383598" cy="2967644"/>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14" name="Picture 13" descr="A black and orange text&#10;&#10;Description automatically generated">
            <a:extLst>
              <a:ext uri="{FF2B5EF4-FFF2-40B4-BE49-F238E27FC236}">
                <a16:creationId xmlns:a16="http://schemas.microsoft.com/office/drawing/2014/main" id="{142EB508-338C-6E7F-0B30-04675EBFFE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10451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descr="A blue and white rectangle with clouds&#10;&#10;Description automatically generated">
            <a:extLst>
              <a:ext uri="{FF2B5EF4-FFF2-40B4-BE49-F238E27FC236}">
                <a16:creationId xmlns:a16="http://schemas.microsoft.com/office/drawing/2014/main" id="{78F022E2-8379-7983-8357-46A4593814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D76598-1B1A-7391-561D-9A0DE3F0018A}"/>
              </a:ext>
            </a:extLst>
          </p:cNvPr>
          <p:cNvSpPr>
            <a:spLocks noGrp="1"/>
          </p:cNvSpPr>
          <p:nvPr>
            <p:ph type="title" hasCustomPrompt="1"/>
          </p:nvPr>
        </p:nvSpPr>
        <p:spPr>
          <a:xfrm>
            <a:off x="1062644" y="905452"/>
            <a:ext cx="9793778" cy="1325563"/>
          </a:xfrm>
        </p:spPr>
        <p:txBody>
          <a:bodyPr/>
          <a:lstStyle>
            <a:lvl1pPr>
              <a:defRPr sz="6600" b="1">
                <a:solidFill>
                  <a:srgbClr val="19083B"/>
                </a:solidFill>
                <a:latin typeface="Congenial" panose="02000503040000020004" pitchFamily="2" charset="0"/>
              </a:defRPr>
            </a:lvl1pPr>
          </a:lstStyle>
          <a:p>
            <a:r>
              <a:rPr lang="en-US" dirty="0"/>
              <a:t>Title slide</a:t>
            </a:r>
            <a:endParaRPr lang="en-GB" dirty="0"/>
          </a:p>
        </p:txBody>
      </p:sp>
      <p:sp>
        <p:nvSpPr>
          <p:cNvPr id="3" name="Date Placeholder 2">
            <a:extLst>
              <a:ext uri="{FF2B5EF4-FFF2-40B4-BE49-F238E27FC236}">
                <a16:creationId xmlns:a16="http://schemas.microsoft.com/office/drawing/2014/main" id="{50AC2138-C2FF-2E26-EB68-474A5D56A51D}"/>
              </a:ext>
            </a:extLst>
          </p:cNvPr>
          <p:cNvSpPr>
            <a:spLocks noGrp="1"/>
          </p:cNvSpPr>
          <p:nvPr>
            <p:ph type="dt" sz="half" idx="10"/>
          </p:nvPr>
        </p:nvSpPr>
        <p:spPr/>
        <p:txBody>
          <a:bodyPr/>
          <a:lstStyle/>
          <a:p>
            <a:fld id="{4BDE9B71-A489-4F60-B00B-1C8D688AA8A2}" type="datetimeFigureOut">
              <a:rPr lang="en-GB" smtClean="0"/>
              <a:t>22/03/2024</a:t>
            </a:fld>
            <a:endParaRPr lang="en-GB"/>
          </a:p>
        </p:txBody>
      </p:sp>
      <p:sp>
        <p:nvSpPr>
          <p:cNvPr id="4" name="Footer Placeholder 3">
            <a:extLst>
              <a:ext uri="{FF2B5EF4-FFF2-40B4-BE49-F238E27FC236}">
                <a16:creationId xmlns:a16="http://schemas.microsoft.com/office/drawing/2014/main" id="{0FFB8FEE-A0AF-8730-356C-7DE17A873D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7BECC6-BC1E-0519-1F2F-1FE08A575362}"/>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8" name="Text Placeholder 2">
            <a:extLst>
              <a:ext uri="{FF2B5EF4-FFF2-40B4-BE49-F238E27FC236}">
                <a16:creationId xmlns:a16="http://schemas.microsoft.com/office/drawing/2014/main" id="{A5EE1671-594A-4F6A-5D28-22AB43E01F57}"/>
              </a:ext>
            </a:extLst>
          </p:cNvPr>
          <p:cNvSpPr>
            <a:spLocks noGrp="1"/>
          </p:cNvSpPr>
          <p:nvPr>
            <p:ph type="body" idx="1" hasCustomPrompt="1"/>
          </p:nvPr>
        </p:nvSpPr>
        <p:spPr>
          <a:xfrm>
            <a:off x="1062644" y="2474796"/>
            <a:ext cx="9793778" cy="3169545"/>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9" name="Picture 8" descr="A black and orange text&#10;&#10;Description automatically generated">
            <a:extLst>
              <a:ext uri="{FF2B5EF4-FFF2-40B4-BE49-F238E27FC236}">
                <a16:creationId xmlns:a16="http://schemas.microsoft.com/office/drawing/2014/main" id="{B92EF478-0542-2B5B-838B-7F630640D6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215759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D764A-C0EA-BE5C-D2C1-A345A0DE29BC}"/>
              </a:ext>
            </a:extLst>
          </p:cNvPr>
          <p:cNvSpPr>
            <a:spLocks noGrp="1"/>
          </p:cNvSpPr>
          <p:nvPr>
            <p:ph type="dt" sz="half" idx="10"/>
          </p:nvPr>
        </p:nvSpPr>
        <p:spPr/>
        <p:txBody>
          <a:bodyPr/>
          <a:lstStyle/>
          <a:p>
            <a:fld id="{4BDE9B71-A489-4F60-B00B-1C8D688AA8A2}" type="datetimeFigureOut">
              <a:rPr lang="en-GB" smtClean="0"/>
              <a:t>22/03/2024</a:t>
            </a:fld>
            <a:endParaRPr lang="en-GB"/>
          </a:p>
        </p:txBody>
      </p:sp>
      <p:sp>
        <p:nvSpPr>
          <p:cNvPr id="3" name="Footer Placeholder 2">
            <a:extLst>
              <a:ext uri="{FF2B5EF4-FFF2-40B4-BE49-F238E27FC236}">
                <a16:creationId xmlns:a16="http://schemas.microsoft.com/office/drawing/2014/main" id="{AE9B9E98-FC00-73AD-C0B3-5A3EBB07D7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50CF7B-A84E-B54A-1643-EA967951E848}"/>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320159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C212-E20E-4F3B-AB9B-2939BEE97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3F1FF2-36AD-57F7-DB46-E08DCCBEF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BBAABF-EDA9-7566-AFC3-CF4A6B41D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1614F-E7FC-D89C-1095-DF93313DA4C5}"/>
              </a:ext>
            </a:extLst>
          </p:cNvPr>
          <p:cNvSpPr>
            <a:spLocks noGrp="1"/>
          </p:cNvSpPr>
          <p:nvPr>
            <p:ph type="dt" sz="half" idx="10"/>
          </p:nvPr>
        </p:nvSpPr>
        <p:spPr/>
        <p:txBody>
          <a:bodyPr/>
          <a:lstStyle/>
          <a:p>
            <a:fld id="{4BDE9B71-A489-4F60-B00B-1C8D688AA8A2}" type="datetimeFigureOut">
              <a:rPr lang="en-GB" smtClean="0"/>
              <a:t>22/03/2024</a:t>
            </a:fld>
            <a:endParaRPr lang="en-GB"/>
          </a:p>
        </p:txBody>
      </p:sp>
      <p:sp>
        <p:nvSpPr>
          <p:cNvPr id="6" name="Footer Placeholder 5">
            <a:extLst>
              <a:ext uri="{FF2B5EF4-FFF2-40B4-BE49-F238E27FC236}">
                <a16:creationId xmlns:a16="http://schemas.microsoft.com/office/drawing/2014/main" id="{9856D257-F61B-123B-83C5-D0D5A92B4C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B5D72-5379-EFE6-1D9E-02C284716EC4}"/>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56050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4040-8781-8D96-C116-BD10C46F5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3DAD2-CD3B-1E59-AB32-ACF6FB10E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07F613-482A-00A5-35E2-AF1884D33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01AE5-5399-FB6F-1879-7D74FA5656DE}"/>
              </a:ext>
            </a:extLst>
          </p:cNvPr>
          <p:cNvSpPr>
            <a:spLocks noGrp="1"/>
          </p:cNvSpPr>
          <p:nvPr>
            <p:ph type="dt" sz="half" idx="10"/>
          </p:nvPr>
        </p:nvSpPr>
        <p:spPr/>
        <p:txBody>
          <a:bodyPr/>
          <a:lstStyle/>
          <a:p>
            <a:fld id="{4BDE9B71-A489-4F60-B00B-1C8D688AA8A2}" type="datetimeFigureOut">
              <a:rPr lang="en-GB" smtClean="0"/>
              <a:t>22/03/2024</a:t>
            </a:fld>
            <a:endParaRPr lang="en-GB"/>
          </a:p>
        </p:txBody>
      </p:sp>
      <p:sp>
        <p:nvSpPr>
          <p:cNvPr id="6" name="Footer Placeholder 5">
            <a:extLst>
              <a:ext uri="{FF2B5EF4-FFF2-40B4-BE49-F238E27FC236}">
                <a16:creationId xmlns:a16="http://schemas.microsoft.com/office/drawing/2014/main" id="{5A0987ED-19EE-CA99-4DB2-11E19CD3F3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C99F7F-FA40-2698-60BC-9FBBB49189EC}"/>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400033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1AFEE-2A42-A69D-978B-742FDEA84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A27AE8-6768-A874-853C-25F5D8815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A6AF67-3197-BB8A-3B29-1F9C18551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E9B71-A489-4F60-B00B-1C8D688AA8A2}" type="datetimeFigureOut">
              <a:rPr lang="en-GB" smtClean="0"/>
              <a:t>22/03/2024</a:t>
            </a:fld>
            <a:endParaRPr lang="en-GB"/>
          </a:p>
        </p:txBody>
      </p:sp>
      <p:sp>
        <p:nvSpPr>
          <p:cNvPr id="5" name="Footer Placeholder 4">
            <a:extLst>
              <a:ext uri="{FF2B5EF4-FFF2-40B4-BE49-F238E27FC236}">
                <a16:creationId xmlns:a16="http://schemas.microsoft.com/office/drawing/2014/main" id="{67A59365-4A18-1D0D-DBC6-3ADE9EECE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7DD6AD6-9249-9788-BCA9-4C57E993D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4D069-E595-401A-B618-C6C1F0B490F7}" type="slidenum">
              <a:rPr lang="en-GB" smtClean="0"/>
              <a:t>‹#›</a:t>
            </a:fld>
            <a:endParaRPr lang="en-GB"/>
          </a:p>
        </p:txBody>
      </p:sp>
    </p:spTree>
    <p:extLst>
      <p:ext uri="{BB962C8B-B14F-4D97-AF65-F5344CB8AC3E}">
        <p14:creationId xmlns:p14="http://schemas.microsoft.com/office/powerpoint/2010/main" val="150577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18" Type="http://schemas.openxmlformats.org/officeDocument/2006/relationships/image" Target="../media/image3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0.png"/><Relationship Id="rId2" Type="http://schemas.openxmlformats.org/officeDocument/2006/relationships/notesSlide" Target="../notesSlides/notesSlide12.xml"/><Relationship Id="rId16" Type="http://schemas.openxmlformats.org/officeDocument/2006/relationships/image" Target="../media/image29.svg"/><Relationship Id="rId20" Type="http://schemas.openxmlformats.org/officeDocument/2006/relationships/image" Target="../media/image33.svg"/><Relationship Id="rId1" Type="http://schemas.openxmlformats.org/officeDocument/2006/relationships/slideLayout" Target="../slideLayouts/slideLayout6.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svg"/><Relationship Id="rId19" Type="http://schemas.openxmlformats.org/officeDocument/2006/relationships/image" Target="../media/image32.pn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6.png"/><Relationship Id="rId18" Type="http://schemas.openxmlformats.org/officeDocument/2006/relationships/image" Target="../media/image3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35.svg"/><Relationship Id="rId17" Type="http://schemas.openxmlformats.org/officeDocument/2006/relationships/image" Target="../media/image30.png"/><Relationship Id="rId2" Type="http://schemas.openxmlformats.org/officeDocument/2006/relationships/notesSlide" Target="../notesSlides/notesSlide13.xml"/><Relationship Id="rId16" Type="http://schemas.openxmlformats.org/officeDocument/2006/relationships/image" Target="../media/image29.svg"/><Relationship Id="rId1" Type="http://schemas.openxmlformats.org/officeDocument/2006/relationships/slideLayout" Target="../slideLayouts/slideLayout6.xml"/><Relationship Id="rId6" Type="http://schemas.openxmlformats.org/officeDocument/2006/relationships/image" Target="../media/image19.svg"/><Relationship Id="rId11" Type="http://schemas.openxmlformats.org/officeDocument/2006/relationships/image" Target="../media/image3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37.sv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9.sv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1.sv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47.sv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51.jpeg"/><Relationship Id="rId5" Type="http://schemas.openxmlformats.org/officeDocument/2006/relationships/image" Target="../media/image50.jpeg"/><Relationship Id="rId4" Type="http://schemas.openxmlformats.org/officeDocument/2006/relationships/image" Target="../media/image49.sv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53.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slideLayout" Target="../slideLayouts/slideLayout6.xml"/><Relationship Id="rId7" Type="http://schemas.openxmlformats.org/officeDocument/2006/relationships/image" Target="../media/image54.jpeg"/><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notesSlide" Target="../notesSlides/notesSlide20.xml"/><Relationship Id="rId9" Type="http://schemas.openxmlformats.org/officeDocument/2006/relationships/image" Target="../media/image56.jpe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58.svg"/></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8.sv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9.png"/><Relationship Id="rId7" Type="http://schemas.openxmlformats.org/officeDocument/2006/relationships/image" Target="../media/image64.sv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63.png"/><Relationship Id="rId5" Type="http://schemas.openxmlformats.org/officeDocument/2006/relationships/image" Target="../media/image62.svg"/><Relationship Id="rId10" Type="http://schemas.openxmlformats.org/officeDocument/2006/relationships/image" Target="../media/image60.svg"/><Relationship Id="rId4" Type="http://schemas.openxmlformats.org/officeDocument/2006/relationships/image" Target="../media/image61.png"/><Relationship Id="rId9"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4700-34CE-937A-3E61-92BFA8ACDB0F}"/>
              </a:ext>
            </a:extLst>
          </p:cNvPr>
          <p:cNvSpPr>
            <a:spLocks noGrp="1"/>
          </p:cNvSpPr>
          <p:nvPr>
            <p:ph type="ctrTitle"/>
          </p:nvPr>
        </p:nvSpPr>
        <p:spPr>
          <a:xfrm>
            <a:off x="1523999" y="1673738"/>
            <a:ext cx="9144000" cy="1522152"/>
          </a:xfrm>
        </p:spPr>
        <p:txBody>
          <a:bodyPr>
            <a:noAutofit/>
          </a:bodyPr>
          <a:lstStyle/>
          <a:p>
            <a:r>
              <a:rPr lang="en-GB" sz="4800" dirty="0"/>
              <a:t>Top 10 transactional </a:t>
            </a:r>
            <a:br>
              <a:rPr lang="en-GB" sz="4800" dirty="0"/>
            </a:br>
            <a:r>
              <a:rPr lang="en-GB" sz="4800" dirty="0"/>
              <a:t>database mistakes, </a:t>
            </a:r>
            <a:br>
              <a:rPr lang="en-GB" sz="4800" dirty="0"/>
            </a:br>
            <a:r>
              <a:rPr lang="en-GB" sz="4800" dirty="0"/>
              <a:t>and how to avoid them</a:t>
            </a:r>
          </a:p>
        </p:txBody>
      </p:sp>
      <p:sp>
        <p:nvSpPr>
          <p:cNvPr id="3" name="Text Placeholder 2">
            <a:extLst>
              <a:ext uri="{FF2B5EF4-FFF2-40B4-BE49-F238E27FC236}">
                <a16:creationId xmlns:a16="http://schemas.microsoft.com/office/drawing/2014/main" id="{5DF442D2-27C0-AE2F-7D73-FBE46392357A}"/>
              </a:ext>
            </a:extLst>
          </p:cNvPr>
          <p:cNvSpPr>
            <a:spLocks noGrp="1"/>
          </p:cNvSpPr>
          <p:nvPr>
            <p:ph type="body" idx="1"/>
          </p:nvPr>
        </p:nvSpPr>
        <p:spPr/>
        <p:txBody>
          <a:bodyPr>
            <a:normAutofit/>
          </a:bodyPr>
          <a:lstStyle/>
          <a:p>
            <a:r>
              <a:rPr lang="en-GB" dirty="0"/>
              <a:t>Rae Ellingham &amp; Aaron Felton</a:t>
            </a:r>
          </a:p>
        </p:txBody>
      </p:sp>
      <p:pic>
        <p:nvPicPr>
          <p:cNvPr id="4" name="Picture 3" descr="A group of yellow olives with a red one&#10;&#10;Description automatically generated">
            <a:extLst>
              <a:ext uri="{FF2B5EF4-FFF2-40B4-BE49-F238E27FC236}">
                <a16:creationId xmlns:a16="http://schemas.microsoft.com/office/drawing/2014/main" id="{18CD8705-0E26-9041-FE6C-B68C75B60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96" y="4344601"/>
            <a:ext cx="1144408" cy="1249354"/>
          </a:xfrm>
          <a:prstGeom prst="rect">
            <a:avLst/>
          </a:prstGeom>
        </p:spPr>
      </p:pic>
      <p:pic>
        <p:nvPicPr>
          <p:cNvPr id="1026" name="Picture 2">
            <a:extLst>
              <a:ext uri="{FF2B5EF4-FFF2-40B4-BE49-F238E27FC236}">
                <a16:creationId xmlns:a16="http://schemas.microsoft.com/office/drawing/2014/main" id="{A93F2338-D9C5-D9D8-1500-540C9BB5C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717" y="3754955"/>
            <a:ext cx="1581150" cy="1581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34C4FEA-2BCC-6AC5-2713-5B3026E4B933}"/>
              </a:ext>
            </a:extLst>
          </p:cNvPr>
          <p:cNvSpPr/>
          <p:nvPr/>
        </p:nvSpPr>
        <p:spPr>
          <a:xfrm>
            <a:off x="1022467" y="5186636"/>
            <a:ext cx="1639339" cy="2322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Feedback Form</a:t>
            </a:r>
          </a:p>
        </p:txBody>
      </p:sp>
    </p:spTree>
    <p:extLst>
      <p:ext uri="{BB962C8B-B14F-4D97-AF65-F5344CB8AC3E}">
        <p14:creationId xmlns:p14="http://schemas.microsoft.com/office/powerpoint/2010/main" val="418947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72B-E41F-1927-F97F-6E4F1A7D1FCD}"/>
              </a:ext>
            </a:extLst>
          </p:cNvPr>
          <p:cNvSpPr>
            <a:spLocks noGrp="1"/>
          </p:cNvSpPr>
          <p:nvPr>
            <p:ph type="title"/>
          </p:nvPr>
        </p:nvSpPr>
        <p:spPr>
          <a:xfrm>
            <a:off x="1062644" y="905453"/>
            <a:ext cx="9793778" cy="672336"/>
          </a:xfrm>
        </p:spPr>
        <p:txBody>
          <a:bodyPr>
            <a:noAutofit/>
          </a:bodyPr>
          <a:lstStyle/>
          <a:p>
            <a:r>
              <a:rPr lang="en-GB" sz="4800" dirty="0"/>
              <a:t>9 – Identity issues</a:t>
            </a:r>
          </a:p>
        </p:txBody>
      </p:sp>
      <p:pic>
        <p:nvPicPr>
          <p:cNvPr id="5" name="Graphic 4" descr="Connections with solid fill">
            <a:extLst>
              <a:ext uri="{FF2B5EF4-FFF2-40B4-BE49-F238E27FC236}">
                <a16:creationId xmlns:a16="http://schemas.microsoft.com/office/drawing/2014/main" id="{BF287608-BD85-A2EC-A1DB-9A509B8B39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5737" y="784421"/>
            <a:ext cx="914400" cy="914400"/>
          </a:xfrm>
          <a:prstGeom prst="rect">
            <a:avLst/>
          </a:prstGeom>
        </p:spPr>
      </p:pic>
      <p:graphicFrame>
        <p:nvGraphicFramePr>
          <p:cNvPr id="4" name="Table 3">
            <a:extLst>
              <a:ext uri="{FF2B5EF4-FFF2-40B4-BE49-F238E27FC236}">
                <a16:creationId xmlns:a16="http://schemas.microsoft.com/office/drawing/2014/main" id="{38AAA633-F717-7FD8-513F-B61FE565C68B}"/>
              </a:ext>
            </a:extLst>
          </p:cNvPr>
          <p:cNvGraphicFramePr>
            <a:graphicFrameLocks noGrp="1"/>
          </p:cNvGraphicFramePr>
          <p:nvPr>
            <p:extLst>
              <p:ext uri="{D42A27DB-BD31-4B8C-83A1-F6EECF244321}">
                <p14:modId xmlns:p14="http://schemas.microsoft.com/office/powerpoint/2010/main" val="3571150522"/>
              </p:ext>
            </p:extLst>
          </p:nvPr>
        </p:nvGraphicFramePr>
        <p:xfrm>
          <a:off x="1325606" y="1819853"/>
          <a:ext cx="3335845" cy="741680"/>
        </p:xfrm>
        <a:graphic>
          <a:graphicData uri="http://schemas.openxmlformats.org/drawingml/2006/table">
            <a:tbl>
              <a:tblPr firstRow="1" bandRow="1">
                <a:tableStyleId>{21E4AEA4-8DFA-4A89-87EB-49C32662AFE0}</a:tableStyleId>
              </a:tblPr>
              <a:tblGrid>
                <a:gridCol w="1289616">
                  <a:extLst>
                    <a:ext uri="{9D8B030D-6E8A-4147-A177-3AD203B41FA5}">
                      <a16:colId xmlns:a16="http://schemas.microsoft.com/office/drawing/2014/main" val="2335154696"/>
                    </a:ext>
                  </a:extLst>
                </a:gridCol>
                <a:gridCol w="2046229">
                  <a:extLst>
                    <a:ext uri="{9D8B030D-6E8A-4147-A177-3AD203B41FA5}">
                      <a16:colId xmlns:a16="http://schemas.microsoft.com/office/drawing/2014/main" val="2145275729"/>
                    </a:ext>
                  </a:extLst>
                </a:gridCol>
              </a:tblGrid>
              <a:tr h="370840">
                <a:tc>
                  <a:txBody>
                    <a:bodyPr/>
                    <a:lstStyle/>
                    <a:p>
                      <a:r>
                        <a:rPr lang="en-GB" dirty="0"/>
                        <a:t>Flight No</a:t>
                      </a:r>
                    </a:p>
                  </a:txBody>
                  <a:tcPr/>
                </a:tc>
                <a:tc>
                  <a:txBody>
                    <a:bodyPr/>
                    <a:lstStyle/>
                    <a:p>
                      <a:r>
                        <a:rPr lang="en-GB" dirty="0"/>
                        <a:t>Destination Code</a:t>
                      </a:r>
                    </a:p>
                  </a:txBody>
                  <a:tcPr/>
                </a:tc>
                <a:extLst>
                  <a:ext uri="{0D108BD9-81ED-4DB2-BD59-A6C34878D82A}">
                    <a16:rowId xmlns:a16="http://schemas.microsoft.com/office/drawing/2014/main" val="726508263"/>
                  </a:ext>
                </a:extLst>
              </a:tr>
              <a:tr h="370840">
                <a:tc>
                  <a:txBody>
                    <a:bodyPr/>
                    <a:lstStyle/>
                    <a:p>
                      <a:r>
                        <a:rPr lang="en-GB" dirty="0"/>
                        <a:t>SB2025</a:t>
                      </a:r>
                    </a:p>
                  </a:txBody>
                  <a:tcPr/>
                </a:tc>
                <a:tc>
                  <a:txBody>
                    <a:bodyPr/>
                    <a:lstStyle/>
                    <a:p>
                      <a:r>
                        <a:rPr lang="en-GB" dirty="0"/>
                        <a:t>BHX</a:t>
                      </a:r>
                    </a:p>
                  </a:txBody>
                  <a:tcPr/>
                </a:tc>
                <a:extLst>
                  <a:ext uri="{0D108BD9-81ED-4DB2-BD59-A6C34878D82A}">
                    <a16:rowId xmlns:a16="http://schemas.microsoft.com/office/drawing/2014/main" val="3596680987"/>
                  </a:ext>
                </a:extLst>
              </a:tr>
            </a:tbl>
          </a:graphicData>
        </a:graphic>
      </p:graphicFrame>
      <p:graphicFrame>
        <p:nvGraphicFramePr>
          <p:cNvPr id="6" name="Table 5">
            <a:extLst>
              <a:ext uri="{FF2B5EF4-FFF2-40B4-BE49-F238E27FC236}">
                <a16:creationId xmlns:a16="http://schemas.microsoft.com/office/drawing/2014/main" id="{78F13F02-F054-C184-23C4-CF9F876C858F}"/>
              </a:ext>
            </a:extLst>
          </p:cNvPr>
          <p:cNvGraphicFramePr>
            <a:graphicFrameLocks noGrp="1"/>
          </p:cNvGraphicFramePr>
          <p:nvPr>
            <p:extLst>
              <p:ext uri="{D42A27DB-BD31-4B8C-83A1-F6EECF244321}">
                <p14:modId xmlns:p14="http://schemas.microsoft.com/office/powerpoint/2010/main" val="1899154219"/>
              </p:ext>
            </p:extLst>
          </p:nvPr>
        </p:nvGraphicFramePr>
        <p:xfrm>
          <a:off x="1325605" y="2692276"/>
          <a:ext cx="3335845" cy="1112520"/>
        </p:xfrm>
        <a:graphic>
          <a:graphicData uri="http://schemas.openxmlformats.org/drawingml/2006/table">
            <a:tbl>
              <a:tblPr firstRow="1" bandRow="1">
                <a:tableStyleId>{21E4AEA4-8DFA-4A89-87EB-49C32662AFE0}</a:tableStyleId>
              </a:tblPr>
              <a:tblGrid>
                <a:gridCol w="1289616">
                  <a:extLst>
                    <a:ext uri="{9D8B030D-6E8A-4147-A177-3AD203B41FA5}">
                      <a16:colId xmlns:a16="http://schemas.microsoft.com/office/drawing/2014/main" val="2335154696"/>
                    </a:ext>
                  </a:extLst>
                </a:gridCol>
                <a:gridCol w="2046229">
                  <a:extLst>
                    <a:ext uri="{9D8B030D-6E8A-4147-A177-3AD203B41FA5}">
                      <a16:colId xmlns:a16="http://schemas.microsoft.com/office/drawing/2014/main" val="2145275729"/>
                    </a:ext>
                  </a:extLst>
                </a:gridCol>
              </a:tblGrid>
              <a:tr h="370840">
                <a:tc>
                  <a:txBody>
                    <a:bodyPr/>
                    <a:lstStyle/>
                    <a:p>
                      <a:r>
                        <a:rPr lang="en-GB" dirty="0"/>
                        <a:t>Flight No</a:t>
                      </a:r>
                    </a:p>
                  </a:txBody>
                  <a:tcPr/>
                </a:tc>
                <a:tc>
                  <a:txBody>
                    <a:bodyPr/>
                    <a:lstStyle/>
                    <a:p>
                      <a:r>
                        <a:rPr lang="en-GB" dirty="0"/>
                        <a:t>Destination Code</a:t>
                      </a:r>
                    </a:p>
                  </a:txBody>
                  <a:tcPr/>
                </a:tc>
                <a:extLst>
                  <a:ext uri="{0D108BD9-81ED-4DB2-BD59-A6C34878D82A}">
                    <a16:rowId xmlns:a16="http://schemas.microsoft.com/office/drawing/2014/main" val="726508263"/>
                  </a:ext>
                </a:extLst>
              </a:tr>
              <a:tr h="370840">
                <a:tc>
                  <a:txBody>
                    <a:bodyPr/>
                    <a:lstStyle/>
                    <a:p>
                      <a:r>
                        <a:rPr lang="en-GB" dirty="0"/>
                        <a:t>SB2025</a:t>
                      </a:r>
                    </a:p>
                  </a:txBody>
                  <a:tcPr/>
                </a:tc>
                <a:tc>
                  <a:txBody>
                    <a:bodyPr/>
                    <a:lstStyle/>
                    <a:p>
                      <a:r>
                        <a:rPr lang="en-GB" dirty="0"/>
                        <a:t>BHX</a:t>
                      </a:r>
                    </a:p>
                  </a:txBody>
                  <a:tcPr/>
                </a:tc>
                <a:extLst>
                  <a:ext uri="{0D108BD9-81ED-4DB2-BD59-A6C34878D82A}">
                    <a16:rowId xmlns:a16="http://schemas.microsoft.com/office/drawing/2014/main" val="35966809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SB2025</a:t>
                      </a:r>
                    </a:p>
                  </a:txBody>
                  <a:tcPr/>
                </a:tc>
                <a:tc>
                  <a:txBody>
                    <a:bodyPr/>
                    <a:lstStyle/>
                    <a:p>
                      <a:r>
                        <a:rPr lang="en-GB" dirty="0"/>
                        <a:t>BHX</a:t>
                      </a:r>
                    </a:p>
                  </a:txBody>
                  <a:tcPr/>
                </a:tc>
                <a:extLst>
                  <a:ext uri="{0D108BD9-81ED-4DB2-BD59-A6C34878D82A}">
                    <a16:rowId xmlns:a16="http://schemas.microsoft.com/office/drawing/2014/main" val="2115372731"/>
                  </a:ext>
                </a:extLst>
              </a:tr>
            </a:tbl>
          </a:graphicData>
        </a:graphic>
      </p:graphicFrame>
      <p:graphicFrame>
        <p:nvGraphicFramePr>
          <p:cNvPr id="7" name="Table 6">
            <a:extLst>
              <a:ext uri="{FF2B5EF4-FFF2-40B4-BE49-F238E27FC236}">
                <a16:creationId xmlns:a16="http://schemas.microsoft.com/office/drawing/2014/main" id="{454739A4-8F1B-A1FC-3DB8-866642EE88EA}"/>
              </a:ext>
            </a:extLst>
          </p:cNvPr>
          <p:cNvGraphicFramePr>
            <a:graphicFrameLocks noGrp="1"/>
          </p:cNvGraphicFramePr>
          <p:nvPr>
            <p:extLst>
              <p:ext uri="{D42A27DB-BD31-4B8C-83A1-F6EECF244321}">
                <p14:modId xmlns:p14="http://schemas.microsoft.com/office/powerpoint/2010/main" val="2454024059"/>
              </p:ext>
            </p:extLst>
          </p:nvPr>
        </p:nvGraphicFramePr>
        <p:xfrm>
          <a:off x="1325605" y="3935539"/>
          <a:ext cx="4478848" cy="1112520"/>
        </p:xfrm>
        <a:graphic>
          <a:graphicData uri="http://schemas.openxmlformats.org/drawingml/2006/table">
            <a:tbl>
              <a:tblPr firstRow="1" bandRow="1">
                <a:tableStyleId>{21E4AEA4-8DFA-4A89-87EB-49C32662AFE0}</a:tableStyleId>
              </a:tblPr>
              <a:tblGrid>
                <a:gridCol w="1248739">
                  <a:extLst>
                    <a:ext uri="{9D8B030D-6E8A-4147-A177-3AD203B41FA5}">
                      <a16:colId xmlns:a16="http://schemas.microsoft.com/office/drawing/2014/main" val="3887059412"/>
                    </a:ext>
                  </a:extLst>
                </a:gridCol>
                <a:gridCol w="1172709">
                  <a:extLst>
                    <a:ext uri="{9D8B030D-6E8A-4147-A177-3AD203B41FA5}">
                      <a16:colId xmlns:a16="http://schemas.microsoft.com/office/drawing/2014/main" val="2335154696"/>
                    </a:ext>
                  </a:extLst>
                </a:gridCol>
                <a:gridCol w="2057400">
                  <a:extLst>
                    <a:ext uri="{9D8B030D-6E8A-4147-A177-3AD203B41FA5}">
                      <a16:colId xmlns:a16="http://schemas.microsoft.com/office/drawing/2014/main" val="2145275729"/>
                    </a:ext>
                  </a:extLst>
                </a:gridCol>
              </a:tblGrid>
              <a:tr h="370840">
                <a:tc>
                  <a:txBody>
                    <a:bodyPr/>
                    <a:lstStyle/>
                    <a:p>
                      <a:r>
                        <a:rPr lang="en-GB" dirty="0"/>
                        <a:t>Flight ID</a:t>
                      </a:r>
                    </a:p>
                  </a:txBody>
                  <a:tcPr/>
                </a:tc>
                <a:tc>
                  <a:txBody>
                    <a:bodyPr/>
                    <a:lstStyle/>
                    <a:p>
                      <a:r>
                        <a:rPr lang="en-GB" dirty="0"/>
                        <a:t>Flight No</a:t>
                      </a:r>
                    </a:p>
                  </a:txBody>
                  <a:tcPr/>
                </a:tc>
                <a:tc>
                  <a:txBody>
                    <a:bodyPr/>
                    <a:lstStyle/>
                    <a:p>
                      <a:r>
                        <a:rPr lang="en-GB" dirty="0"/>
                        <a:t>Destination Code</a:t>
                      </a:r>
                    </a:p>
                  </a:txBody>
                  <a:tcPr/>
                </a:tc>
                <a:extLst>
                  <a:ext uri="{0D108BD9-81ED-4DB2-BD59-A6C34878D82A}">
                    <a16:rowId xmlns:a16="http://schemas.microsoft.com/office/drawing/2014/main" val="726508263"/>
                  </a:ext>
                </a:extLst>
              </a:tr>
              <a:tr h="370840">
                <a:tc>
                  <a:txBody>
                    <a:bodyPr/>
                    <a:lstStyle/>
                    <a:p>
                      <a:r>
                        <a:rPr lang="en-GB" dirty="0"/>
                        <a:t>23</a:t>
                      </a:r>
                    </a:p>
                  </a:txBody>
                  <a:tcPr/>
                </a:tc>
                <a:tc>
                  <a:txBody>
                    <a:bodyPr/>
                    <a:lstStyle/>
                    <a:p>
                      <a:r>
                        <a:rPr lang="en-GB" dirty="0"/>
                        <a:t>SB2025</a:t>
                      </a:r>
                    </a:p>
                  </a:txBody>
                  <a:tcPr/>
                </a:tc>
                <a:tc>
                  <a:txBody>
                    <a:bodyPr/>
                    <a:lstStyle/>
                    <a:p>
                      <a:r>
                        <a:rPr lang="en-GB" dirty="0"/>
                        <a:t>BHX</a:t>
                      </a:r>
                    </a:p>
                  </a:txBody>
                  <a:tcPr/>
                </a:tc>
                <a:extLst>
                  <a:ext uri="{0D108BD9-81ED-4DB2-BD59-A6C34878D82A}">
                    <a16:rowId xmlns:a16="http://schemas.microsoft.com/office/drawing/2014/main" val="35966809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SB2025</a:t>
                      </a:r>
                    </a:p>
                  </a:txBody>
                  <a:tcPr/>
                </a:tc>
                <a:tc>
                  <a:txBody>
                    <a:bodyPr/>
                    <a:lstStyle/>
                    <a:p>
                      <a:r>
                        <a:rPr lang="en-GB" dirty="0"/>
                        <a:t>BHX</a:t>
                      </a:r>
                    </a:p>
                  </a:txBody>
                  <a:tcPr/>
                </a:tc>
                <a:extLst>
                  <a:ext uri="{0D108BD9-81ED-4DB2-BD59-A6C34878D82A}">
                    <a16:rowId xmlns:a16="http://schemas.microsoft.com/office/drawing/2014/main" val="2115372731"/>
                  </a:ext>
                </a:extLst>
              </a:tr>
            </a:tbl>
          </a:graphicData>
        </a:graphic>
      </p:graphicFrame>
      <p:graphicFrame>
        <p:nvGraphicFramePr>
          <p:cNvPr id="8" name="Table 7">
            <a:extLst>
              <a:ext uri="{FF2B5EF4-FFF2-40B4-BE49-F238E27FC236}">
                <a16:creationId xmlns:a16="http://schemas.microsoft.com/office/drawing/2014/main" id="{7ABE5DE3-E602-BC31-4259-642E5582D4A1}"/>
              </a:ext>
            </a:extLst>
          </p:cNvPr>
          <p:cNvGraphicFramePr>
            <a:graphicFrameLocks noGrp="1"/>
          </p:cNvGraphicFramePr>
          <p:nvPr>
            <p:extLst>
              <p:ext uri="{D42A27DB-BD31-4B8C-83A1-F6EECF244321}">
                <p14:modId xmlns:p14="http://schemas.microsoft.com/office/powerpoint/2010/main" val="857665185"/>
              </p:ext>
            </p:extLst>
          </p:nvPr>
        </p:nvGraphicFramePr>
        <p:xfrm>
          <a:off x="6199092" y="3935539"/>
          <a:ext cx="4478848" cy="1112520"/>
        </p:xfrm>
        <a:graphic>
          <a:graphicData uri="http://schemas.openxmlformats.org/drawingml/2006/table">
            <a:tbl>
              <a:tblPr firstRow="1" bandRow="1">
                <a:tableStyleId>{21E4AEA4-8DFA-4A89-87EB-49C32662AFE0}</a:tableStyleId>
              </a:tblPr>
              <a:tblGrid>
                <a:gridCol w="1248739">
                  <a:extLst>
                    <a:ext uri="{9D8B030D-6E8A-4147-A177-3AD203B41FA5}">
                      <a16:colId xmlns:a16="http://schemas.microsoft.com/office/drawing/2014/main" val="3887059412"/>
                    </a:ext>
                  </a:extLst>
                </a:gridCol>
                <a:gridCol w="1172709">
                  <a:extLst>
                    <a:ext uri="{9D8B030D-6E8A-4147-A177-3AD203B41FA5}">
                      <a16:colId xmlns:a16="http://schemas.microsoft.com/office/drawing/2014/main" val="2335154696"/>
                    </a:ext>
                  </a:extLst>
                </a:gridCol>
                <a:gridCol w="2057400">
                  <a:extLst>
                    <a:ext uri="{9D8B030D-6E8A-4147-A177-3AD203B41FA5}">
                      <a16:colId xmlns:a16="http://schemas.microsoft.com/office/drawing/2014/main" val="2145275729"/>
                    </a:ext>
                  </a:extLst>
                </a:gridCol>
              </a:tblGrid>
              <a:tr h="370840">
                <a:tc>
                  <a:txBody>
                    <a:bodyPr/>
                    <a:lstStyle/>
                    <a:p>
                      <a:r>
                        <a:rPr lang="en-GB" dirty="0"/>
                        <a:t>Flight ID</a:t>
                      </a:r>
                    </a:p>
                  </a:txBody>
                  <a:tcPr/>
                </a:tc>
                <a:tc>
                  <a:txBody>
                    <a:bodyPr/>
                    <a:lstStyle/>
                    <a:p>
                      <a:r>
                        <a:rPr lang="en-GB" dirty="0"/>
                        <a:t>Flight No</a:t>
                      </a:r>
                    </a:p>
                  </a:txBody>
                  <a:tcPr/>
                </a:tc>
                <a:tc>
                  <a:txBody>
                    <a:bodyPr/>
                    <a:lstStyle/>
                    <a:p>
                      <a:r>
                        <a:rPr lang="en-GB" dirty="0"/>
                        <a:t>Destination Code</a:t>
                      </a:r>
                    </a:p>
                  </a:txBody>
                  <a:tcPr/>
                </a:tc>
                <a:extLst>
                  <a:ext uri="{0D108BD9-81ED-4DB2-BD59-A6C34878D82A}">
                    <a16:rowId xmlns:a16="http://schemas.microsoft.com/office/drawing/2014/main" val="726508263"/>
                  </a:ext>
                </a:extLst>
              </a:tr>
              <a:tr h="370840">
                <a:tc>
                  <a:txBody>
                    <a:bodyPr/>
                    <a:lstStyle/>
                    <a:p>
                      <a:r>
                        <a:rPr lang="en-GB" dirty="0"/>
                        <a:t>23</a:t>
                      </a:r>
                    </a:p>
                  </a:txBody>
                  <a:tcPr/>
                </a:tc>
                <a:tc>
                  <a:txBody>
                    <a:bodyPr/>
                    <a:lstStyle/>
                    <a:p>
                      <a:r>
                        <a:rPr lang="en-GB" dirty="0"/>
                        <a:t>SB2025</a:t>
                      </a:r>
                    </a:p>
                  </a:txBody>
                  <a:tcPr/>
                </a:tc>
                <a:tc>
                  <a:txBody>
                    <a:bodyPr/>
                    <a:lstStyle/>
                    <a:p>
                      <a:r>
                        <a:rPr lang="en-GB" dirty="0"/>
                        <a:t>BHX</a:t>
                      </a:r>
                    </a:p>
                  </a:txBody>
                  <a:tcPr/>
                </a:tc>
                <a:extLst>
                  <a:ext uri="{0D108BD9-81ED-4DB2-BD59-A6C34878D82A}">
                    <a16:rowId xmlns:a16="http://schemas.microsoft.com/office/drawing/2014/main" val="35966809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SB2025</a:t>
                      </a:r>
                    </a:p>
                  </a:txBody>
                  <a:tcPr/>
                </a:tc>
                <a:tc>
                  <a:txBody>
                    <a:bodyPr/>
                    <a:lstStyle/>
                    <a:p>
                      <a:r>
                        <a:rPr lang="en-GB" dirty="0"/>
                        <a:t>BHX</a:t>
                      </a:r>
                    </a:p>
                  </a:txBody>
                  <a:tcPr/>
                </a:tc>
                <a:extLst>
                  <a:ext uri="{0D108BD9-81ED-4DB2-BD59-A6C34878D82A}">
                    <a16:rowId xmlns:a16="http://schemas.microsoft.com/office/drawing/2014/main" val="2115372731"/>
                  </a:ext>
                </a:extLst>
              </a:tr>
            </a:tbl>
          </a:graphicData>
        </a:graphic>
      </p:graphicFrame>
      <p:sp>
        <p:nvSpPr>
          <p:cNvPr id="9" name="Text Placeholder 2">
            <a:extLst>
              <a:ext uri="{FF2B5EF4-FFF2-40B4-BE49-F238E27FC236}">
                <a16:creationId xmlns:a16="http://schemas.microsoft.com/office/drawing/2014/main" id="{8B66244D-36FC-EB19-5030-F5FE0EF731F3}"/>
              </a:ext>
            </a:extLst>
          </p:cNvPr>
          <p:cNvSpPr>
            <a:spLocks noGrp="1"/>
          </p:cNvSpPr>
          <p:nvPr>
            <p:ph type="body" idx="1"/>
          </p:nvPr>
        </p:nvSpPr>
        <p:spPr>
          <a:xfrm>
            <a:off x="1325604" y="5287617"/>
            <a:ext cx="9530817" cy="356724"/>
          </a:xfrm>
        </p:spPr>
        <p:txBody>
          <a:bodyPr>
            <a:normAutofit fontScale="70000" lnSpcReduction="20000"/>
          </a:bodyPr>
          <a:lstStyle/>
          <a:p>
            <a:r>
              <a:rPr lang="en-GB" dirty="0"/>
              <a:t>Disclaimer: I make no guarantee of </a:t>
            </a:r>
            <a:r>
              <a:rPr lang="en-GB" dirty="0" err="1"/>
              <a:t>SQLBits</a:t>
            </a:r>
            <a:r>
              <a:rPr lang="en-GB" dirty="0"/>
              <a:t> 2025 being in Birmingham or happening twice in one year!</a:t>
            </a:r>
          </a:p>
        </p:txBody>
      </p:sp>
    </p:spTree>
    <p:extLst>
      <p:ext uri="{BB962C8B-B14F-4D97-AF65-F5344CB8AC3E}">
        <p14:creationId xmlns:p14="http://schemas.microsoft.com/office/powerpoint/2010/main" val="315739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ADA1C-33BC-82D9-1C3F-E4FD6CBEB8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21BA4-21FE-F244-DAFB-7512869ABEC7}"/>
              </a:ext>
            </a:extLst>
          </p:cNvPr>
          <p:cNvSpPr>
            <a:spLocks noGrp="1"/>
          </p:cNvSpPr>
          <p:nvPr>
            <p:ph type="title"/>
          </p:nvPr>
        </p:nvSpPr>
        <p:spPr>
          <a:xfrm>
            <a:off x="1062644" y="905453"/>
            <a:ext cx="9793778" cy="672336"/>
          </a:xfrm>
        </p:spPr>
        <p:txBody>
          <a:bodyPr>
            <a:noAutofit/>
          </a:bodyPr>
          <a:lstStyle/>
          <a:p>
            <a:r>
              <a:rPr lang="en-GB" sz="4800" dirty="0"/>
              <a:t>9 – Identity issues</a:t>
            </a:r>
          </a:p>
        </p:txBody>
      </p:sp>
      <p:pic>
        <p:nvPicPr>
          <p:cNvPr id="5" name="Graphic 4" descr="Connections with solid fill">
            <a:extLst>
              <a:ext uri="{FF2B5EF4-FFF2-40B4-BE49-F238E27FC236}">
                <a16:creationId xmlns:a16="http://schemas.microsoft.com/office/drawing/2014/main" id="{CD897159-F5CA-FB82-EFA7-31B1B28297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5737" y="784421"/>
            <a:ext cx="914400" cy="914400"/>
          </a:xfrm>
          <a:prstGeom prst="rect">
            <a:avLst/>
          </a:prstGeom>
        </p:spPr>
      </p:pic>
      <p:graphicFrame>
        <p:nvGraphicFramePr>
          <p:cNvPr id="11" name="Table 10">
            <a:extLst>
              <a:ext uri="{FF2B5EF4-FFF2-40B4-BE49-F238E27FC236}">
                <a16:creationId xmlns:a16="http://schemas.microsoft.com/office/drawing/2014/main" id="{CCF3AF96-58EA-930B-D7C6-0265EA7957CD}"/>
              </a:ext>
            </a:extLst>
          </p:cNvPr>
          <p:cNvGraphicFramePr>
            <a:graphicFrameLocks noGrp="1"/>
          </p:cNvGraphicFramePr>
          <p:nvPr>
            <p:extLst>
              <p:ext uri="{D42A27DB-BD31-4B8C-83A1-F6EECF244321}">
                <p14:modId xmlns:p14="http://schemas.microsoft.com/office/powerpoint/2010/main" val="2076511586"/>
              </p:ext>
            </p:extLst>
          </p:nvPr>
        </p:nvGraphicFramePr>
        <p:xfrm>
          <a:off x="1345485" y="2038604"/>
          <a:ext cx="3335845" cy="1854200"/>
        </p:xfrm>
        <a:graphic>
          <a:graphicData uri="http://schemas.openxmlformats.org/drawingml/2006/table">
            <a:tbl>
              <a:tblPr firstRow="1" bandRow="1">
                <a:tableStyleId>{21E4AEA4-8DFA-4A89-87EB-49C32662AFE0}</a:tableStyleId>
              </a:tblPr>
              <a:tblGrid>
                <a:gridCol w="1289616">
                  <a:extLst>
                    <a:ext uri="{9D8B030D-6E8A-4147-A177-3AD203B41FA5}">
                      <a16:colId xmlns:a16="http://schemas.microsoft.com/office/drawing/2014/main" val="2335154696"/>
                    </a:ext>
                  </a:extLst>
                </a:gridCol>
                <a:gridCol w="2046229">
                  <a:extLst>
                    <a:ext uri="{9D8B030D-6E8A-4147-A177-3AD203B41FA5}">
                      <a16:colId xmlns:a16="http://schemas.microsoft.com/office/drawing/2014/main" val="2145275729"/>
                    </a:ext>
                  </a:extLst>
                </a:gridCol>
              </a:tblGrid>
              <a:tr h="370840">
                <a:tc>
                  <a:txBody>
                    <a:bodyPr/>
                    <a:lstStyle/>
                    <a:p>
                      <a:r>
                        <a:rPr lang="en-GB" dirty="0"/>
                        <a:t>Flight No</a:t>
                      </a:r>
                    </a:p>
                  </a:txBody>
                  <a:tcPr/>
                </a:tc>
                <a:tc>
                  <a:txBody>
                    <a:bodyPr/>
                    <a:lstStyle/>
                    <a:p>
                      <a:r>
                        <a:rPr lang="en-GB" dirty="0"/>
                        <a:t>Destination ID</a:t>
                      </a:r>
                    </a:p>
                  </a:txBody>
                  <a:tcPr/>
                </a:tc>
                <a:extLst>
                  <a:ext uri="{0D108BD9-81ED-4DB2-BD59-A6C34878D82A}">
                    <a16:rowId xmlns:a16="http://schemas.microsoft.com/office/drawing/2014/main" val="726508263"/>
                  </a:ext>
                </a:extLst>
              </a:tr>
              <a:tr h="370840">
                <a:tc>
                  <a:txBody>
                    <a:bodyPr/>
                    <a:lstStyle/>
                    <a:p>
                      <a:r>
                        <a:rPr lang="en-GB" dirty="0"/>
                        <a:t>SB2018</a:t>
                      </a:r>
                    </a:p>
                  </a:txBody>
                  <a:tcPr/>
                </a:tc>
                <a:tc>
                  <a:txBody>
                    <a:bodyPr/>
                    <a:lstStyle/>
                    <a:p>
                      <a:r>
                        <a:rPr lang="en-GB" dirty="0"/>
                        <a:t>1</a:t>
                      </a:r>
                    </a:p>
                  </a:txBody>
                  <a:tcPr/>
                </a:tc>
                <a:extLst>
                  <a:ext uri="{0D108BD9-81ED-4DB2-BD59-A6C34878D82A}">
                    <a16:rowId xmlns:a16="http://schemas.microsoft.com/office/drawing/2014/main" val="3596680987"/>
                  </a:ext>
                </a:extLst>
              </a:tr>
              <a:tr h="370840">
                <a:tc>
                  <a:txBody>
                    <a:bodyPr/>
                    <a:lstStyle/>
                    <a:p>
                      <a:r>
                        <a:rPr lang="en-GB" dirty="0"/>
                        <a:t>SB2019</a:t>
                      </a:r>
                    </a:p>
                  </a:txBody>
                  <a:tcPr/>
                </a:tc>
                <a:tc>
                  <a:txBody>
                    <a:bodyPr/>
                    <a:lstStyle/>
                    <a:p>
                      <a:r>
                        <a:rPr lang="en-GB" dirty="0"/>
                        <a:t>2</a:t>
                      </a:r>
                    </a:p>
                  </a:txBody>
                  <a:tcPr/>
                </a:tc>
                <a:extLst>
                  <a:ext uri="{0D108BD9-81ED-4DB2-BD59-A6C34878D82A}">
                    <a16:rowId xmlns:a16="http://schemas.microsoft.com/office/drawing/2014/main" val="905302408"/>
                  </a:ext>
                </a:extLst>
              </a:tr>
              <a:tr h="370840">
                <a:tc>
                  <a:txBody>
                    <a:bodyPr/>
                    <a:lstStyle/>
                    <a:p>
                      <a:r>
                        <a:rPr lang="en-GB" dirty="0"/>
                        <a:t>SB2022</a:t>
                      </a:r>
                    </a:p>
                  </a:txBody>
                  <a:tcPr/>
                </a:tc>
                <a:tc>
                  <a:txBody>
                    <a:bodyPr/>
                    <a:lstStyle/>
                    <a:p>
                      <a:r>
                        <a:rPr lang="en-GB" dirty="0"/>
                        <a:t>1</a:t>
                      </a:r>
                    </a:p>
                  </a:txBody>
                  <a:tcPr/>
                </a:tc>
                <a:extLst>
                  <a:ext uri="{0D108BD9-81ED-4DB2-BD59-A6C34878D82A}">
                    <a16:rowId xmlns:a16="http://schemas.microsoft.com/office/drawing/2014/main" val="2807747062"/>
                  </a:ext>
                </a:extLst>
              </a:tr>
              <a:tr h="370840">
                <a:tc>
                  <a:txBody>
                    <a:bodyPr/>
                    <a:lstStyle/>
                    <a:p>
                      <a:r>
                        <a:rPr lang="en-GB" dirty="0"/>
                        <a:t>SB2023</a:t>
                      </a:r>
                    </a:p>
                  </a:txBody>
                  <a:tcPr/>
                </a:tc>
                <a:tc>
                  <a:txBody>
                    <a:bodyPr/>
                    <a:lstStyle/>
                    <a:p>
                      <a:r>
                        <a:rPr lang="en-GB" dirty="0"/>
                        <a:t>3</a:t>
                      </a:r>
                    </a:p>
                  </a:txBody>
                  <a:tcPr/>
                </a:tc>
                <a:extLst>
                  <a:ext uri="{0D108BD9-81ED-4DB2-BD59-A6C34878D82A}">
                    <a16:rowId xmlns:a16="http://schemas.microsoft.com/office/drawing/2014/main" val="1706518718"/>
                  </a:ext>
                </a:extLst>
              </a:tr>
            </a:tbl>
          </a:graphicData>
        </a:graphic>
      </p:graphicFrame>
      <p:graphicFrame>
        <p:nvGraphicFramePr>
          <p:cNvPr id="12" name="Table 11">
            <a:extLst>
              <a:ext uri="{FF2B5EF4-FFF2-40B4-BE49-F238E27FC236}">
                <a16:creationId xmlns:a16="http://schemas.microsoft.com/office/drawing/2014/main" id="{421513B9-F1AC-2907-C948-0383035449B3}"/>
              </a:ext>
            </a:extLst>
          </p:cNvPr>
          <p:cNvGraphicFramePr>
            <a:graphicFrameLocks noGrp="1"/>
          </p:cNvGraphicFramePr>
          <p:nvPr>
            <p:extLst>
              <p:ext uri="{D42A27DB-BD31-4B8C-83A1-F6EECF244321}">
                <p14:modId xmlns:p14="http://schemas.microsoft.com/office/powerpoint/2010/main" val="1214558216"/>
              </p:ext>
            </p:extLst>
          </p:nvPr>
        </p:nvGraphicFramePr>
        <p:xfrm>
          <a:off x="5382431" y="2038604"/>
          <a:ext cx="2503736" cy="1483360"/>
        </p:xfrm>
        <a:graphic>
          <a:graphicData uri="http://schemas.openxmlformats.org/drawingml/2006/table">
            <a:tbl>
              <a:tblPr firstRow="1" bandRow="1">
                <a:tableStyleId>{21E4AEA4-8DFA-4A89-87EB-49C32662AFE0}</a:tableStyleId>
              </a:tblPr>
              <a:tblGrid>
                <a:gridCol w="1171893">
                  <a:extLst>
                    <a:ext uri="{9D8B030D-6E8A-4147-A177-3AD203B41FA5}">
                      <a16:colId xmlns:a16="http://schemas.microsoft.com/office/drawing/2014/main" val="2335154696"/>
                    </a:ext>
                  </a:extLst>
                </a:gridCol>
                <a:gridCol w="1331843">
                  <a:extLst>
                    <a:ext uri="{9D8B030D-6E8A-4147-A177-3AD203B41FA5}">
                      <a16:colId xmlns:a16="http://schemas.microsoft.com/office/drawing/2014/main" val="2145275729"/>
                    </a:ext>
                  </a:extLst>
                </a:gridCol>
              </a:tblGrid>
              <a:tr h="370840">
                <a:tc>
                  <a:txBody>
                    <a:bodyPr/>
                    <a:lstStyle/>
                    <a:p>
                      <a:r>
                        <a:rPr lang="en-GB" dirty="0"/>
                        <a:t>Airport ID</a:t>
                      </a:r>
                    </a:p>
                  </a:txBody>
                  <a:tcPr/>
                </a:tc>
                <a:tc>
                  <a:txBody>
                    <a:bodyPr/>
                    <a:lstStyle/>
                    <a:p>
                      <a:r>
                        <a:rPr lang="en-GB" dirty="0"/>
                        <a:t>Airport</a:t>
                      </a:r>
                    </a:p>
                  </a:txBody>
                  <a:tcPr/>
                </a:tc>
                <a:extLst>
                  <a:ext uri="{0D108BD9-81ED-4DB2-BD59-A6C34878D82A}">
                    <a16:rowId xmlns:a16="http://schemas.microsoft.com/office/drawing/2014/main" val="726508263"/>
                  </a:ext>
                </a:extLst>
              </a:tr>
              <a:tr h="370840">
                <a:tc>
                  <a:txBody>
                    <a:bodyPr/>
                    <a:lstStyle/>
                    <a:p>
                      <a:r>
                        <a:rPr lang="en-GB" dirty="0"/>
                        <a:t>1</a:t>
                      </a:r>
                    </a:p>
                  </a:txBody>
                  <a:tcPr/>
                </a:tc>
                <a:tc>
                  <a:txBody>
                    <a:bodyPr/>
                    <a:lstStyle/>
                    <a:p>
                      <a:r>
                        <a:rPr lang="en-GB" dirty="0"/>
                        <a:t>London</a:t>
                      </a:r>
                    </a:p>
                  </a:txBody>
                  <a:tcPr/>
                </a:tc>
                <a:extLst>
                  <a:ext uri="{0D108BD9-81ED-4DB2-BD59-A6C34878D82A}">
                    <a16:rowId xmlns:a16="http://schemas.microsoft.com/office/drawing/2014/main" val="3596680987"/>
                  </a:ext>
                </a:extLst>
              </a:tr>
              <a:tr h="370840">
                <a:tc>
                  <a:txBody>
                    <a:bodyPr/>
                    <a:lstStyle/>
                    <a:p>
                      <a:r>
                        <a:rPr lang="en-GB" dirty="0"/>
                        <a:t>2</a:t>
                      </a:r>
                    </a:p>
                  </a:txBody>
                  <a:tcPr/>
                </a:tc>
                <a:tc>
                  <a:txBody>
                    <a:bodyPr/>
                    <a:lstStyle/>
                    <a:p>
                      <a:r>
                        <a:rPr lang="en-GB" dirty="0"/>
                        <a:t>Manchester</a:t>
                      </a:r>
                    </a:p>
                  </a:txBody>
                  <a:tcPr/>
                </a:tc>
                <a:extLst>
                  <a:ext uri="{0D108BD9-81ED-4DB2-BD59-A6C34878D82A}">
                    <a16:rowId xmlns:a16="http://schemas.microsoft.com/office/drawing/2014/main" val="905302408"/>
                  </a:ext>
                </a:extLst>
              </a:tr>
              <a:tr h="370840">
                <a:tc>
                  <a:txBody>
                    <a:bodyPr/>
                    <a:lstStyle/>
                    <a:p>
                      <a:r>
                        <a:rPr lang="en-GB" dirty="0"/>
                        <a:t>3</a:t>
                      </a:r>
                    </a:p>
                  </a:txBody>
                  <a:tcPr/>
                </a:tc>
                <a:tc>
                  <a:txBody>
                    <a:bodyPr/>
                    <a:lstStyle/>
                    <a:p>
                      <a:r>
                        <a:rPr lang="en-GB" dirty="0"/>
                        <a:t>Cardiff</a:t>
                      </a:r>
                    </a:p>
                  </a:txBody>
                  <a:tcPr/>
                </a:tc>
                <a:extLst>
                  <a:ext uri="{0D108BD9-81ED-4DB2-BD59-A6C34878D82A}">
                    <a16:rowId xmlns:a16="http://schemas.microsoft.com/office/drawing/2014/main" val="1706518718"/>
                  </a:ext>
                </a:extLst>
              </a:tr>
            </a:tbl>
          </a:graphicData>
        </a:graphic>
      </p:graphicFrame>
      <p:graphicFrame>
        <p:nvGraphicFramePr>
          <p:cNvPr id="13" name="Table 12">
            <a:extLst>
              <a:ext uri="{FF2B5EF4-FFF2-40B4-BE49-F238E27FC236}">
                <a16:creationId xmlns:a16="http://schemas.microsoft.com/office/drawing/2014/main" id="{E34724F3-5E4B-18D1-3D0E-6275AF2D9C21}"/>
              </a:ext>
            </a:extLst>
          </p:cNvPr>
          <p:cNvGraphicFramePr>
            <a:graphicFrameLocks noGrp="1"/>
          </p:cNvGraphicFramePr>
          <p:nvPr>
            <p:extLst>
              <p:ext uri="{D42A27DB-BD31-4B8C-83A1-F6EECF244321}">
                <p14:modId xmlns:p14="http://schemas.microsoft.com/office/powerpoint/2010/main" val="2711360634"/>
              </p:ext>
            </p:extLst>
          </p:nvPr>
        </p:nvGraphicFramePr>
        <p:xfrm>
          <a:off x="5382431" y="3764029"/>
          <a:ext cx="2356879" cy="1112520"/>
        </p:xfrm>
        <a:graphic>
          <a:graphicData uri="http://schemas.openxmlformats.org/drawingml/2006/table">
            <a:tbl>
              <a:tblPr firstRow="1" bandRow="1">
                <a:tableStyleId>{21E4AEA4-8DFA-4A89-87EB-49C32662AFE0}</a:tableStyleId>
              </a:tblPr>
              <a:tblGrid>
                <a:gridCol w="1247013">
                  <a:extLst>
                    <a:ext uri="{9D8B030D-6E8A-4147-A177-3AD203B41FA5}">
                      <a16:colId xmlns:a16="http://schemas.microsoft.com/office/drawing/2014/main" val="2335154696"/>
                    </a:ext>
                  </a:extLst>
                </a:gridCol>
                <a:gridCol w="1109866">
                  <a:extLst>
                    <a:ext uri="{9D8B030D-6E8A-4147-A177-3AD203B41FA5}">
                      <a16:colId xmlns:a16="http://schemas.microsoft.com/office/drawing/2014/main" val="1489637534"/>
                    </a:ext>
                  </a:extLst>
                </a:gridCol>
              </a:tblGrid>
              <a:tr h="370840">
                <a:tc>
                  <a:txBody>
                    <a:bodyPr/>
                    <a:lstStyle/>
                    <a:p>
                      <a:r>
                        <a:rPr lang="en-GB" dirty="0"/>
                        <a:t>Country ID</a:t>
                      </a:r>
                    </a:p>
                  </a:txBody>
                  <a:tcPr/>
                </a:tc>
                <a:tc>
                  <a:txBody>
                    <a:bodyPr/>
                    <a:lstStyle/>
                    <a:p>
                      <a:r>
                        <a:rPr lang="en-GB" dirty="0"/>
                        <a:t>Country</a:t>
                      </a:r>
                    </a:p>
                  </a:txBody>
                  <a:tcPr/>
                </a:tc>
                <a:extLst>
                  <a:ext uri="{0D108BD9-81ED-4DB2-BD59-A6C34878D82A}">
                    <a16:rowId xmlns:a16="http://schemas.microsoft.com/office/drawing/2014/main" val="726508263"/>
                  </a:ext>
                </a:extLst>
              </a:tr>
              <a:tr h="370840">
                <a:tc>
                  <a:txBody>
                    <a:bodyPr/>
                    <a:lstStyle/>
                    <a:p>
                      <a:r>
                        <a:rPr lang="en-GB" dirty="0"/>
                        <a:t>1</a:t>
                      </a:r>
                    </a:p>
                  </a:txBody>
                  <a:tcPr/>
                </a:tc>
                <a:tc>
                  <a:txBody>
                    <a:bodyPr/>
                    <a:lstStyle/>
                    <a:p>
                      <a:r>
                        <a:rPr lang="en-GB" dirty="0"/>
                        <a:t>England</a:t>
                      </a:r>
                    </a:p>
                  </a:txBody>
                  <a:tcPr/>
                </a:tc>
                <a:extLst>
                  <a:ext uri="{0D108BD9-81ED-4DB2-BD59-A6C34878D82A}">
                    <a16:rowId xmlns:a16="http://schemas.microsoft.com/office/drawing/2014/main" val="3596680987"/>
                  </a:ext>
                </a:extLst>
              </a:tr>
              <a:tr h="370840">
                <a:tc>
                  <a:txBody>
                    <a:bodyPr/>
                    <a:lstStyle/>
                    <a:p>
                      <a:r>
                        <a:rPr lang="en-GB" dirty="0"/>
                        <a:t>2</a:t>
                      </a:r>
                    </a:p>
                  </a:txBody>
                  <a:tcPr/>
                </a:tc>
                <a:tc>
                  <a:txBody>
                    <a:bodyPr/>
                    <a:lstStyle/>
                    <a:p>
                      <a:r>
                        <a:rPr lang="en-GB" dirty="0"/>
                        <a:t>Wales</a:t>
                      </a:r>
                    </a:p>
                  </a:txBody>
                  <a:tcPr/>
                </a:tc>
                <a:extLst>
                  <a:ext uri="{0D108BD9-81ED-4DB2-BD59-A6C34878D82A}">
                    <a16:rowId xmlns:a16="http://schemas.microsoft.com/office/drawing/2014/main" val="1706518718"/>
                  </a:ext>
                </a:extLst>
              </a:tr>
            </a:tbl>
          </a:graphicData>
        </a:graphic>
      </p:graphicFrame>
      <p:graphicFrame>
        <p:nvGraphicFramePr>
          <p:cNvPr id="14" name="Table 13">
            <a:extLst>
              <a:ext uri="{FF2B5EF4-FFF2-40B4-BE49-F238E27FC236}">
                <a16:creationId xmlns:a16="http://schemas.microsoft.com/office/drawing/2014/main" id="{FF8AE4FB-CC01-A4CE-E006-BA4C3C1C29F6}"/>
              </a:ext>
            </a:extLst>
          </p:cNvPr>
          <p:cNvGraphicFramePr>
            <a:graphicFrameLocks noGrp="1"/>
          </p:cNvGraphicFramePr>
          <p:nvPr>
            <p:extLst>
              <p:ext uri="{D42A27DB-BD31-4B8C-83A1-F6EECF244321}">
                <p14:modId xmlns:p14="http://schemas.microsoft.com/office/powerpoint/2010/main" val="67451125"/>
              </p:ext>
            </p:extLst>
          </p:nvPr>
        </p:nvGraphicFramePr>
        <p:xfrm>
          <a:off x="1345485" y="2038604"/>
          <a:ext cx="3335845" cy="1854200"/>
        </p:xfrm>
        <a:graphic>
          <a:graphicData uri="http://schemas.openxmlformats.org/drawingml/2006/table">
            <a:tbl>
              <a:tblPr firstRow="1" bandRow="1">
                <a:tableStyleId>{21E4AEA4-8DFA-4A89-87EB-49C32662AFE0}</a:tableStyleId>
              </a:tblPr>
              <a:tblGrid>
                <a:gridCol w="1289616">
                  <a:extLst>
                    <a:ext uri="{9D8B030D-6E8A-4147-A177-3AD203B41FA5}">
                      <a16:colId xmlns:a16="http://schemas.microsoft.com/office/drawing/2014/main" val="2335154696"/>
                    </a:ext>
                  </a:extLst>
                </a:gridCol>
                <a:gridCol w="2046229">
                  <a:extLst>
                    <a:ext uri="{9D8B030D-6E8A-4147-A177-3AD203B41FA5}">
                      <a16:colId xmlns:a16="http://schemas.microsoft.com/office/drawing/2014/main" val="2145275729"/>
                    </a:ext>
                  </a:extLst>
                </a:gridCol>
              </a:tblGrid>
              <a:tr h="370840">
                <a:tc>
                  <a:txBody>
                    <a:bodyPr/>
                    <a:lstStyle/>
                    <a:p>
                      <a:r>
                        <a:rPr lang="en-GB" dirty="0"/>
                        <a:t>Flight No</a:t>
                      </a:r>
                    </a:p>
                  </a:txBody>
                  <a:tcPr/>
                </a:tc>
                <a:tc>
                  <a:txBody>
                    <a:bodyPr/>
                    <a:lstStyle/>
                    <a:p>
                      <a:r>
                        <a:rPr lang="en-GB" dirty="0"/>
                        <a:t>Airport ID</a:t>
                      </a:r>
                    </a:p>
                  </a:txBody>
                  <a:tcPr/>
                </a:tc>
                <a:extLst>
                  <a:ext uri="{0D108BD9-81ED-4DB2-BD59-A6C34878D82A}">
                    <a16:rowId xmlns:a16="http://schemas.microsoft.com/office/drawing/2014/main" val="726508263"/>
                  </a:ext>
                </a:extLst>
              </a:tr>
              <a:tr h="370840">
                <a:tc>
                  <a:txBody>
                    <a:bodyPr/>
                    <a:lstStyle/>
                    <a:p>
                      <a:r>
                        <a:rPr lang="en-GB" dirty="0"/>
                        <a:t>SB2018</a:t>
                      </a:r>
                    </a:p>
                  </a:txBody>
                  <a:tcPr/>
                </a:tc>
                <a:tc>
                  <a:txBody>
                    <a:bodyPr/>
                    <a:lstStyle/>
                    <a:p>
                      <a:r>
                        <a:rPr lang="en-GB" dirty="0"/>
                        <a:t>1</a:t>
                      </a:r>
                    </a:p>
                  </a:txBody>
                  <a:tcPr/>
                </a:tc>
                <a:extLst>
                  <a:ext uri="{0D108BD9-81ED-4DB2-BD59-A6C34878D82A}">
                    <a16:rowId xmlns:a16="http://schemas.microsoft.com/office/drawing/2014/main" val="3596680987"/>
                  </a:ext>
                </a:extLst>
              </a:tr>
              <a:tr h="370840">
                <a:tc>
                  <a:txBody>
                    <a:bodyPr/>
                    <a:lstStyle/>
                    <a:p>
                      <a:r>
                        <a:rPr lang="en-GB" dirty="0"/>
                        <a:t>SB2019</a:t>
                      </a:r>
                    </a:p>
                  </a:txBody>
                  <a:tcPr/>
                </a:tc>
                <a:tc>
                  <a:txBody>
                    <a:bodyPr/>
                    <a:lstStyle/>
                    <a:p>
                      <a:r>
                        <a:rPr lang="en-GB" dirty="0"/>
                        <a:t>2</a:t>
                      </a:r>
                    </a:p>
                  </a:txBody>
                  <a:tcPr/>
                </a:tc>
                <a:extLst>
                  <a:ext uri="{0D108BD9-81ED-4DB2-BD59-A6C34878D82A}">
                    <a16:rowId xmlns:a16="http://schemas.microsoft.com/office/drawing/2014/main" val="905302408"/>
                  </a:ext>
                </a:extLst>
              </a:tr>
              <a:tr h="370840">
                <a:tc>
                  <a:txBody>
                    <a:bodyPr/>
                    <a:lstStyle/>
                    <a:p>
                      <a:r>
                        <a:rPr lang="en-GB" dirty="0"/>
                        <a:t>SB2022</a:t>
                      </a:r>
                    </a:p>
                  </a:txBody>
                  <a:tcPr/>
                </a:tc>
                <a:tc>
                  <a:txBody>
                    <a:bodyPr/>
                    <a:lstStyle/>
                    <a:p>
                      <a:r>
                        <a:rPr lang="en-GB" dirty="0"/>
                        <a:t>1</a:t>
                      </a:r>
                    </a:p>
                  </a:txBody>
                  <a:tcPr/>
                </a:tc>
                <a:extLst>
                  <a:ext uri="{0D108BD9-81ED-4DB2-BD59-A6C34878D82A}">
                    <a16:rowId xmlns:a16="http://schemas.microsoft.com/office/drawing/2014/main" val="2807747062"/>
                  </a:ext>
                </a:extLst>
              </a:tr>
              <a:tr h="370840">
                <a:tc>
                  <a:txBody>
                    <a:bodyPr/>
                    <a:lstStyle/>
                    <a:p>
                      <a:r>
                        <a:rPr lang="en-GB" dirty="0"/>
                        <a:t>SB2023</a:t>
                      </a:r>
                    </a:p>
                  </a:txBody>
                  <a:tcPr/>
                </a:tc>
                <a:tc>
                  <a:txBody>
                    <a:bodyPr/>
                    <a:lstStyle/>
                    <a:p>
                      <a:r>
                        <a:rPr lang="en-GB" dirty="0"/>
                        <a:t>3</a:t>
                      </a:r>
                    </a:p>
                  </a:txBody>
                  <a:tcPr/>
                </a:tc>
                <a:extLst>
                  <a:ext uri="{0D108BD9-81ED-4DB2-BD59-A6C34878D82A}">
                    <a16:rowId xmlns:a16="http://schemas.microsoft.com/office/drawing/2014/main" val="1706518718"/>
                  </a:ext>
                </a:extLst>
              </a:tr>
            </a:tbl>
          </a:graphicData>
        </a:graphic>
      </p:graphicFrame>
    </p:spTree>
    <p:extLst>
      <p:ext uri="{BB962C8B-B14F-4D97-AF65-F5344CB8AC3E}">
        <p14:creationId xmlns:p14="http://schemas.microsoft.com/office/powerpoint/2010/main" val="2489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72B-E41F-1927-F97F-6E4F1A7D1FCD}"/>
              </a:ext>
            </a:extLst>
          </p:cNvPr>
          <p:cNvSpPr>
            <a:spLocks noGrp="1"/>
          </p:cNvSpPr>
          <p:nvPr>
            <p:ph type="title"/>
          </p:nvPr>
        </p:nvSpPr>
        <p:spPr>
          <a:xfrm>
            <a:off x="1062644" y="905453"/>
            <a:ext cx="9793778" cy="672336"/>
          </a:xfrm>
        </p:spPr>
        <p:txBody>
          <a:bodyPr>
            <a:noAutofit/>
          </a:bodyPr>
          <a:lstStyle/>
          <a:p>
            <a:r>
              <a:rPr lang="en-GB" sz="4800" dirty="0"/>
              <a:t>8 – That’s way too hard (delete)</a:t>
            </a:r>
          </a:p>
        </p:txBody>
      </p:sp>
      <p:pic>
        <p:nvPicPr>
          <p:cNvPr id="5" name="Graphic 4" descr="Hammer1 with solid fill">
            <a:extLst>
              <a:ext uri="{FF2B5EF4-FFF2-40B4-BE49-F238E27FC236}">
                <a16:creationId xmlns:a16="http://schemas.microsoft.com/office/drawing/2014/main" id="{793AE652-E0BA-71C9-55CB-940DAF4164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83111" y="784421"/>
            <a:ext cx="914400" cy="914400"/>
          </a:xfrm>
          <a:prstGeom prst="rect">
            <a:avLst/>
          </a:prstGeom>
        </p:spPr>
      </p:pic>
      <p:pic>
        <p:nvPicPr>
          <p:cNvPr id="6" name="Graphic 5" descr="Document with solid fill">
            <a:extLst>
              <a:ext uri="{FF2B5EF4-FFF2-40B4-BE49-F238E27FC236}">
                <a16:creationId xmlns:a16="http://schemas.microsoft.com/office/drawing/2014/main" id="{EE17176F-02E2-9B34-ACED-2480E464B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10889" y="2355574"/>
            <a:ext cx="914400" cy="914400"/>
          </a:xfrm>
          <a:prstGeom prst="rect">
            <a:avLst/>
          </a:prstGeom>
        </p:spPr>
      </p:pic>
      <p:pic>
        <p:nvPicPr>
          <p:cNvPr id="20" name="Graphic 19" descr="Presentation with bar chart with solid fill">
            <a:extLst>
              <a:ext uri="{FF2B5EF4-FFF2-40B4-BE49-F238E27FC236}">
                <a16:creationId xmlns:a16="http://schemas.microsoft.com/office/drawing/2014/main" id="{26FC6821-6310-F085-548A-D526F545A4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91106" y="4185457"/>
            <a:ext cx="914400" cy="914400"/>
          </a:xfrm>
          <a:prstGeom prst="rect">
            <a:avLst/>
          </a:prstGeom>
        </p:spPr>
      </p:pic>
      <p:sp>
        <p:nvSpPr>
          <p:cNvPr id="24" name="Rectangle 23">
            <a:extLst>
              <a:ext uri="{FF2B5EF4-FFF2-40B4-BE49-F238E27FC236}">
                <a16:creationId xmlns:a16="http://schemas.microsoft.com/office/drawing/2014/main" id="{5FBB5679-182B-C505-24DA-FDD6991BE646}"/>
              </a:ext>
            </a:extLst>
          </p:cNvPr>
          <p:cNvSpPr/>
          <p:nvPr/>
        </p:nvSpPr>
        <p:spPr>
          <a:xfrm>
            <a:off x="1280160" y="1698821"/>
            <a:ext cx="2227811" cy="3879019"/>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chemeClr val="tx1"/>
                </a:solidFill>
              </a:rPr>
              <a:t>Application</a:t>
            </a:r>
          </a:p>
        </p:txBody>
      </p:sp>
      <p:sp>
        <p:nvSpPr>
          <p:cNvPr id="25" name="Rectangle 24">
            <a:extLst>
              <a:ext uri="{FF2B5EF4-FFF2-40B4-BE49-F238E27FC236}">
                <a16:creationId xmlns:a16="http://schemas.microsoft.com/office/drawing/2014/main" id="{575F282F-28CC-6143-F89A-317F43D64E67}"/>
              </a:ext>
            </a:extLst>
          </p:cNvPr>
          <p:cNvSpPr/>
          <p:nvPr/>
        </p:nvSpPr>
        <p:spPr>
          <a:xfrm>
            <a:off x="3507971" y="1698820"/>
            <a:ext cx="4796443" cy="3879019"/>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chemeClr val="tx1"/>
                </a:solidFill>
              </a:rPr>
              <a:t>ETL / ELT</a:t>
            </a:r>
          </a:p>
        </p:txBody>
      </p:sp>
      <p:sp>
        <p:nvSpPr>
          <p:cNvPr id="26" name="Rectangle 25">
            <a:extLst>
              <a:ext uri="{FF2B5EF4-FFF2-40B4-BE49-F238E27FC236}">
                <a16:creationId xmlns:a16="http://schemas.microsoft.com/office/drawing/2014/main" id="{37642B26-3264-193D-EF82-832E2A676F44}"/>
              </a:ext>
            </a:extLst>
          </p:cNvPr>
          <p:cNvSpPr/>
          <p:nvPr/>
        </p:nvSpPr>
        <p:spPr>
          <a:xfrm>
            <a:off x="8304414" y="1698819"/>
            <a:ext cx="2403763" cy="3879019"/>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chemeClr val="tx1"/>
                </a:solidFill>
              </a:rPr>
              <a:t>Reporting</a:t>
            </a:r>
          </a:p>
        </p:txBody>
      </p:sp>
      <p:grpSp>
        <p:nvGrpSpPr>
          <p:cNvPr id="66" name="Group 65">
            <a:extLst>
              <a:ext uri="{FF2B5EF4-FFF2-40B4-BE49-F238E27FC236}">
                <a16:creationId xmlns:a16="http://schemas.microsoft.com/office/drawing/2014/main" id="{F07D4B0A-D721-0806-80F1-8A8EDFB24E1D}"/>
              </a:ext>
            </a:extLst>
          </p:cNvPr>
          <p:cNvGrpSpPr/>
          <p:nvPr/>
        </p:nvGrpSpPr>
        <p:grpSpPr>
          <a:xfrm>
            <a:off x="2752901" y="2355574"/>
            <a:ext cx="6332910" cy="914400"/>
            <a:chOff x="2752901" y="2355574"/>
            <a:chExt cx="6332910" cy="914400"/>
          </a:xfrm>
        </p:grpSpPr>
        <p:pic>
          <p:nvPicPr>
            <p:cNvPr id="18" name="Graphic 17" descr="Airplane with solid fill">
              <a:extLst>
                <a:ext uri="{FF2B5EF4-FFF2-40B4-BE49-F238E27FC236}">
                  <a16:creationId xmlns:a16="http://schemas.microsoft.com/office/drawing/2014/main" id="{C35BB68C-3C4A-A7C1-CEDD-D7F4C749F3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6023612" y="2355574"/>
              <a:ext cx="914400" cy="914400"/>
            </a:xfrm>
            <a:prstGeom prst="rect">
              <a:avLst/>
            </a:prstGeom>
          </p:spPr>
        </p:pic>
        <p:sp>
          <p:nvSpPr>
            <p:cNvPr id="23" name="Freeform: Shape 22">
              <a:extLst>
                <a:ext uri="{FF2B5EF4-FFF2-40B4-BE49-F238E27FC236}">
                  <a16:creationId xmlns:a16="http://schemas.microsoft.com/office/drawing/2014/main" id="{B134CE7F-5333-B535-A0A4-FB775E39C9A2}"/>
                </a:ext>
              </a:extLst>
            </p:cNvPr>
            <p:cNvSpPr/>
            <p:nvPr/>
          </p:nvSpPr>
          <p:spPr>
            <a:xfrm>
              <a:off x="2752901" y="2468673"/>
              <a:ext cx="3343099" cy="696616"/>
            </a:xfrm>
            <a:custGeom>
              <a:avLst/>
              <a:gdLst>
                <a:gd name="connsiteX0" fmla="*/ 0 w 3674225"/>
                <a:gd name="connsiteY0" fmla="*/ 374280 h 696616"/>
                <a:gd name="connsiteX1" fmla="*/ 315883 w 3674225"/>
                <a:gd name="connsiteY1" fmla="*/ 407531 h 696616"/>
                <a:gd name="connsiteX2" fmla="*/ 648392 w 3674225"/>
                <a:gd name="connsiteY2" fmla="*/ 158149 h 696616"/>
                <a:gd name="connsiteX3" fmla="*/ 997527 w 3674225"/>
                <a:gd name="connsiteY3" fmla="*/ 108272 h 696616"/>
                <a:gd name="connsiteX4" fmla="*/ 1379912 w 3674225"/>
                <a:gd name="connsiteY4" fmla="*/ 465720 h 696616"/>
                <a:gd name="connsiteX5" fmla="*/ 1970116 w 3674225"/>
                <a:gd name="connsiteY5" fmla="*/ 690163 h 696616"/>
                <a:gd name="connsiteX6" fmla="*/ 2360814 w 3674225"/>
                <a:gd name="connsiteY6" fmla="*/ 598723 h 696616"/>
                <a:gd name="connsiteX7" fmla="*/ 2477192 w 3674225"/>
                <a:gd name="connsiteY7" fmla="*/ 224651 h 696616"/>
                <a:gd name="connsiteX8" fmla="*/ 2202872 w 3674225"/>
                <a:gd name="connsiteY8" fmla="*/ 207 h 696616"/>
                <a:gd name="connsiteX9" fmla="*/ 1837112 w 3674225"/>
                <a:gd name="connsiteY9" fmla="*/ 191400 h 696616"/>
                <a:gd name="connsiteX10" fmla="*/ 1945178 w 3674225"/>
                <a:gd name="connsiteY10" fmla="*/ 540534 h 696616"/>
                <a:gd name="connsiteX11" fmla="*/ 2535382 w 3674225"/>
                <a:gd name="connsiteY11" fmla="*/ 690163 h 696616"/>
                <a:gd name="connsiteX12" fmla="*/ 3067396 w 3674225"/>
                <a:gd name="connsiteY12" fmla="*/ 390905 h 696616"/>
                <a:gd name="connsiteX13" fmla="*/ 3674225 w 3674225"/>
                <a:gd name="connsiteY13" fmla="*/ 341029 h 69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74225" h="696616">
                  <a:moveTo>
                    <a:pt x="0" y="374280"/>
                  </a:moveTo>
                  <a:cubicBezTo>
                    <a:pt x="103909" y="408916"/>
                    <a:pt x="207818" y="443553"/>
                    <a:pt x="315883" y="407531"/>
                  </a:cubicBezTo>
                  <a:cubicBezTo>
                    <a:pt x="423948" y="371509"/>
                    <a:pt x="534785" y="208025"/>
                    <a:pt x="648392" y="158149"/>
                  </a:cubicBezTo>
                  <a:cubicBezTo>
                    <a:pt x="761999" y="108273"/>
                    <a:pt x="875607" y="57010"/>
                    <a:pt x="997527" y="108272"/>
                  </a:cubicBezTo>
                  <a:cubicBezTo>
                    <a:pt x="1119447" y="159534"/>
                    <a:pt x="1217814" y="368738"/>
                    <a:pt x="1379912" y="465720"/>
                  </a:cubicBezTo>
                  <a:cubicBezTo>
                    <a:pt x="1542010" y="562702"/>
                    <a:pt x="1806632" y="667996"/>
                    <a:pt x="1970116" y="690163"/>
                  </a:cubicBezTo>
                  <a:cubicBezTo>
                    <a:pt x="2133600" y="712330"/>
                    <a:pt x="2276301" y="676308"/>
                    <a:pt x="2360814" y="598723"/>
                  </a:cubicBezTo>
                  <a:cubicBezTo>
                    <a:pt x="2445327" y="521138"/>
                    <a:pt x="2503516" y="324404"/>
                    <a:pt x="2477192" y="224651"/>
                  </a:cubicBezTo>
                  <a:cubicBezTo>
                    <a:pt x="2450868" y="124898"/>
                    <a:pt x="2309552" y="5749"/>
                    <a:pt x="2202872" y="207"/>
                  </a:cubicBezTo>
                  <a:cubicBezTo>
                    <a:pt x="2096192" y="-5335"/>
                    <a:pt x="1880061" y="101346"/>
                    <a:pt x="1837112" y="191400"/>
                  </a:cubicBezTo>
                  <a:cubicBezTo>
                    <a:pt x="1794163" y="281454"/>
                    <a:pt x="1828800" y="457407"/>
                    <a:pt x="1945178" y="540534"/>
                  </a:cubicBezTo>
                  <a:cubicBezTo>
                    <a:pt x="2061556" y="623661"/>
                    <a:pt x="2348346" y="715101"/>
                    <a:pt x="2535382" y="690163"/>
                  </a:cubicBezTo>
                  <a:cubicBezTo>
                    <a:pt x="2722418" y="665225"/>
                    <a:pt x="2877589" y="449094"/>
                    <a:pt x="3067396" y="390905"/>
                  </a:cubicBezTo>
                  <a:cubicBezTo>
                    <a:pt x="3257203" y="332716"/>
                    <a:pt x="3465714" y="336872"/>
                    <a:pt x="3674225" y="341029"/>
                  </a:cubicBezTo>
                </a:path>
              </a:pathLst>
            </a:cu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reeform: Shape 26">
              <a:extLst>
                <a:ext uri="{FF2B5EF4-FFF2-40B4-BE49-F238E27FC236}">
                  <a16:creationId xmlns:a16="http://schemas.microsoft.com/office/drawing/2014/main" id="{98E6847E-2AD5-7C21-9AD8-2CEAC0AB2DC5}"/>
                </a:ext>
              </a:extLst>
            </p:cNvPr>
            <p:cNvSpPr/>
            <p:nvPr/>
          </p:nvSpPr>
          <p:spPr>
            <a:xfrm>
              <a:off x="6938012" y="2734887"/>
              <a:ext cx="2147799" cy="209072"/>
            </a:xfrm>
            <a:custGeom>
              <a:avLst/>
              <a:gdLst>
                <a:gd name="connsiteX0" fmla="*/ 0 w 1629295"/>
                <a:gd name="connsiteY0" fmla="*/ 59751 h 210634"/>
                <a:gd name="connsiteX1" fmla="*/ 390699 w 1629295"/>
                <a:gd name="connsiteY1" fmla="*/ 51439 h 210634"/>
                <a:gd name="connsiteX2" fmla="*/ 814648 w 1629295"/>
                <a:gd name="connsiteY2" fmla="*/ 201068 h 210634"/>
                <a:gd name="connsiteX3" fmla="*/ 1255222 w 1629295"/>
                <a:gd name="connsiteY3" fmla="*/ 176130 h 210634"/>
                <a:gd name="connsiteX4" fmla="*/ 1537855 w 1629295"/>
                <a:gd name="connsiteY4" fmla="*/ 18188 h 210634"/>
                <a:gd name="connsiteX5" fmla="*/ 1629295 w 1629295"/>
                <a:gd name="connsiteY5" fmla="*/ 9875 h 21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295" h="210634">
                  <a:moveTo>
                    <a:pt x="0" y="59751"/>
                  </a:moveTo>
                  <a:cubicBezTo>
                    <a:pt x="127462" y="43818"/>
                    <a:pt x="254924" y="27886"/>
                    <a:pt x="390699" y="51439"/>
                  </a:cubicBezTo>
                  <a:cubicBezTo>
                    <a:pt x="526474" y="74992"/>
                    <a:pt x="670561" y="180286"/>
                    <a:pt x="814648" y="201068"/>
                  </a:cubicBezTo>
                  <a:cubicBezTo>
                    <a:pt x="958735" y="221850"/>
                    <a:pt x="1134688" y="206610"/>
                    <a:pt x="1255222" y="176130"/>
                  </a:cubicBezTo>
                  <a:cubicBezTo>
                    <a:pt x="1375756" y="145650"/>
                    <a:pt x="1475509" y="45897"/>
                    <a:pt x="1537855" y="18188"/>
                  </a:cubicBezTo>
                  <a:cubicBezTo>
                    <a:pt x="1600201" y="-9521"/>
                    <a:pt x="1614748" y="177"/>
                    <a:pt x="1629295" y="9875"/>
                  </a:cubicBezTo>
                </a:path>
              </a:pathLst>
            </a:cu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0" name="Group 79">
            <a:extLst>
              <a:ext uri="{FF2B5EF4-FFF2-40B4-BE49-F238E27FC236}">
                <a16:creationId xmlns:a16="http://schemas.microsoft.com/office/drawing/2014/main" id="{AC6A4369-DE60-95AA-8E17-EBE6FE232B3F}"/>
              </a:ext>
            </a:extLst>
          </p:cNvPr>
          <p:cNvGrpSpPr/>
          <p:nvPr/>
        </p:nvGrpSpPr>
        <p:grpSpPr>
          <a:xfrm>
            <a:off x="5426825" y="4115062"/>
            <a:ext cx="914400" cy="984795"/>
            <a:chOff x="5426825" y="4115062"/>
            <a:chExt cx="914400" cy="984795"/>
          </a:xfrm>
        </p:grpSpPr>
        <p:pic>
          <p:nvPicPr>
            <p:cNvPr id="38" name="Graphic 37" descr="Confused person with solid fill">
              <a:extLst>
                <a:ext uri="{FF2B5EF4-FFF2-40B4-BE49-F238E27FC236}">
                  <a16:creationId xmlns:a16="http://schemas.microsoft.com/office/drawing/2014/main" id="{95858EE1-1A55-253C-E45A-A5D3325578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26825" y="4185457"/>
              <a:ext cx="914400" cy="914400"/>
            </a:xfrm>
            <a:prstGeom prst="rect">
              <a:avLst/>
            </a:prstGeom>
          </p:spPr>
        </p:pic>
        <p:pic>
          <p:nvPicPr>
            <p:cNvPr id="52" name="Graphic 51" descr="Pilot male with solid fill">
              <a:extLst>
                <a:ext uri="{FF2B5EF4-FFF2-40B4-BE49-F238E27FC236}">
                  <a16:creationId xmlns:a16="http://schemas.microsoft.com/office/drawing/2014/main" id="{09A7E96E-FE10-F8B6-3AA3-BBA363EE395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71357" y="4115062"/>
              <a:ext cx="425337" cy="425337"/>
            </a:xfrm>
            <a:prstGeom prst="rect">
              <a:avLst/>
            </a:prstGeom>
          </p:spPr>
        </p:pic>
      </p:grpSp>
      <p:pic>
        <p:nvPicPr>
          <p:cNvPr id="72" name="Graphic 71" descr="Document with solid fill">
            <a:extLst>
              <a:ext uri="{FF2B5EF4-FFF2-40B4-BE49-F238E27FC236}">
                <a16:creationId xmlns:a16="http://schemas.microsoft.com/office/drawing/2014/main" id="{79754371-E6D7-EC0C-4B47-AB639F408D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10370" y="4185457"/>
            <a:ext cx="914400" cy="914400"/>
          </a:xfrm>
          <a:prstGeom prst="rect">
            <a:avLst/>
          </a:prstGeom>
        </p:spPr>
      </p:pic>
      <p:grpSp>
        <p:nvGrpSpPr>
          <p:cNvPr id="74" name="Group 73">
            <a:extLst>
              <a:ext uri="{FF2B5EF4-FFF2-40B4-BE49-F238E27FC236}">
                <a16:creationId xmlns:a16="http://schemas.microsoft.com/office/drawing/2014/main" id="{B81C0E64-06CE-47A3-C7D5-AEE2F2548023}"/>
              </a:ext>
            </a:extLst>
          </p:cNvPr>
          <p:cNvGrpSpPr/>
          <p:nvPr/>
        </p:nvGrpSpPr>
        <p:grpSpPr>
          <a:xfrm>
            <a:off x="1906040" y="4190432"/>
            <a:ext cx="914400" cy="914400"/>
            <a:chOff x="1910370" y="4187951"/>
            <a:chExt cx="914400" cy="914400"/>
          </a:xfrm>
        </p:grpSpPr>
        <p:pic>
          <p:nvPicPr>
            <p:cNvPr id="75" name="Graphic 74" descr="Document with solid fill">
              <a:extLst>
                <a:ext uri="{FF2B5EF4-FFF2-40B4-BE49-F238E27FC236}">
                  <a16:creationId xmlns:a16="http://schemas.microsoft.com/office/drawing/2014/main" id="{447EEAF6-0FBA-5A42-1878-6335A054B14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10370" y="4187951"/>
              <a:ext cx="914400" cy="914400"/>
            </a:xfrm>
            <a:prstGeom prst="rect">
              <a:avLst/>
            </a:prstGeom>
          </p:spPr>
        </p:pic>
        <p:pic>
          <p:nvPicPr>
            <p:cNvPr id="76" name="Graphic 75" descr="Close with solid fill">
              <a:extLst>
                <a:ext uri="{FF2B5EF4-FFF2-40B4-BE49-F238E27FC236}">
                  <a16:creationId xmlns:a16="http://schemas.microsoft.com/office/drawing/2014/main" id="{13DC00C3-A8DC-47C4-7DEE-32F9B1D5F7A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910370" y="4187951"/>
              <a:ext cx="914400" cy="914400"/>
            </a:xfrm>
            <a:prstGeom prst="rect">
              <a:avLst/>
            </a:prstGeom>
          </p:spPr>
        </p:pic>
      </p:grpSp>
      <p:pic>
        <p:nvPicPr>
          <p:cNvPr id="77" name="Graphic 76" descr="Presentation with bar chart with solid fill">
            <a:extLst>
              <a:ext uri="{FF2B5EF4-FFF2-40B4-BE49-F238E27FC236}">
                <a16:creationId xmlns:a16="http://schemas.microsoft.com/office/drawing/2014/main" id="{563B455D-5A6E-B7DF-0777-C5B795C2D4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91106" y="2507974"/>
            <a:ext cx="914400" cy="914400"/>
          </a:xfrm>
          <a:prstGeom prst="rect">
            <a:avLst/>
          </a:prstGeom>
        </p:spPr>
      </p:pic>
      <p:grpSp>
        <p:nvGrpSpPr>
          <p:cNvPr id="79" name="Group 78">
            <a:extLst>
              <a:ext uri="{FF2B5EF4-FFF2-40B4-BE49-F238E27FC236}">
                <a16:creationId xmlns:a16="http://schemas.microsoft.com/office/drawing/2014/main" id="{D24A5747-93CA-9E0A-C87B-87AD428F0169}"/>
              </a:ext>
            </a:extLst>
          </p:cNvPr>
          <p:cNvGrpSpPr/>
          <p:nvPr/>
        </p:nvGrpSpPr>
        <p:grpSpPr>
          <a:xfrm>
            <a:off x="9186776" y="4185457"/>
            <a:ext cx="923059" cy="914400"/>
            <a:chOff x="6770717" y="3980026"/>
            <a:chExt cx="923059" cy="914400"/>
          </a:xfrm>
        </p:grpSpPr>
        <p:sp>
          <p:nvSpPr>
            <p:cNvPr id="78" name="Rectangle 77">
              <a:extLst>
                <a:ext uri="{FF2B5EF4-FFF2-40B4-BE49-F238E27FC236}">
                  <a16:creationId xmlns:a16="http://schemas.microsoft.com/office/drawing/2014/main" id="{7CA596D4-3B8B-D4C7-DAB8-C816F36877DD}"/>
                </a:ext>
              </a:extLst>
            </p:cNvPr>
            <p:cNvSpPr/>
            <p:nvPr/>
          </p:nvSpPr>
          <p:spPr>
            <a:xfrm>
              <a:off x="6770717" y="3989151"/>
              <a:ext cx="914400" cy="86951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8" name="Graphic 47" descr="Coffin with solid fill">
              <a:extLst>
                <a:ext uri="{FF2B5EF4-FFF2-40B4-BE49-F238E27FC236}">
                  <a16:creationId xmlns:a16="http://schemas.microsoft.com/office/drawing/2014/main" id="{503EF7D1-3473-33EE-A2C1-B972B675243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779376" y="3980026"/>
              <a:ext cx="914400" cy="914400"/>
            </a:xfrm>
            <a:prstGeom prst="rect">
              <a:avLst/>
            </a:prstGeom>
          </p:spPr>
        </p:pic>
      </p:grpSp>
    </p:spTree>
    <p:extLst>
      <p:ext uri="{BB962C8B-B14F-4D97-AF65-F5344CB8AC3E}">
        <p14:creationId xmlns:p14="http://schemas.microsoft.com/office/powerpoint/2010/main" val="392244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8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9F7FE-99DD-6F40-D74C-D8E015F4D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73E176-3D61-673F-F2CA-5C004BFE1634}"/>
              </a:ext>
            </a:extLst>
          </p:cNvPr>
          <p:cNvSpPr>
            <a:spLocks noGrp="1"/>
          </p:cNvSpPr>
          <p:nvPr>
            <p:ph type="title"/>
          </p:nvPr>
        </p:nvSpPr>
        <p:spPr>
          <a:xfrm>
            <a:off x="1062644" y="905453"/>
            <a:ext cx="9793778" cy="672336"/>
          </a:xfrm>
        </p:spPr>
        <p:txBody>
          <a:bodyPr>
            <a:noAutofit/>
          </a:bodyPr>
          <a:lstStyle/>
          <a:p>
            <a:r>
              <a:rPr lang="en-GB" sz="4800" dirty="0"/>
              <a:t>8 – That’s way too hard (delete)</a:t>
            </a:r>
          </a:p>
        </p:txBody>
      </p:sp>
      <p:pic>
        <p:nvPicPr>
          <p:cNvPr id="5" name="Graphic 4" descr="Hammer1 with solid fill">
            <a:extLst>
              <a:ext uri="{FF2B5EF4-FFF2-40B4-BE49-F238E27FC236}">
                <a16:creationId xmlns:a16="http://schemas.microsoft.com/office/drawing/2014/main" id="{142724FB-18E4-BD63-B878-6299DD06E6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83111" y="784421"/>
            <a:ext cx="914400" cy="914400"/>
          </a:xfrm>
          <a:prstGeom prst="rect">
            <a:avLst/>
          </a:prstGeom>
        </p:spPr>
      </p:pic>
      <p:pic>
        <p:nvPicPr>
          <p:cNvPr id="6" name="Graphic 5" descr="Document with solid fill">
            <a:extLst>
              <a:ext uri="{FF2B5EF4-FFF2-40B4-BE49-F238E27FC236}">
                <a16:creationId xmlns:a16="http://schemas.microsoft.com/office/drawing/2014/main" id="{DCFDF3CE-5BB8-68E0-CE86-F5C5B7290E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10889" y="2355574"/>
            <a:ext cx="914400" cy="914400"/>
          </a:xfrm>
          <a:prstGeom prst="rect">
            <a:avLst/>
          </a:prstGeom>
        </p:spPr>
      </p:pic>
      <p:pic>
        <p:nvPicPr>
          <p:cNvPr id="20" name="Graphic 19" descr="Presentation with bar chart with solid fill">
            <a:extLst>
              <a:ext uri="{FF2B5EF4-FFF2-40B4-BE49-F238E27FC236}">
                <a16:creationId xmlns:a16="http://schemas.microsoft.com/office/drawing/2014/main" id="{2A324999-09B1-D324-4723-295288FA18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38706" y="2355574"/>
            <a:ext cx="914400" cy="914400"/>
          </a:xfrm>
          <a:prstGeom prst="rect">
            <a:avLst/>
          </a:prstGeom>
        </p:spPr>
      </p:pic>
      <p:sp>
        <p:nvSpPr>
          <p:cNvPr id="24" name="Rectangle 23">
            <a:extLst>
              <a:ext uri="{FF2B5EF4-FFF2-40B4-BE49-F238E27FC236}">
                <a16:creationId xmlns:a16="http://schemas.microsoft.com/office/drawing/2014/main" id="{7E3E6C3F-04B3-FE58-3E3F-F8001D9A0E69}"/>
              </a:ext>
            </a:extLst>
          </p:cNvPr>
          <p:cNvSpPr/>
          <p:nvPr/>
        </p:nvSpPr>
        <p:spPr>
          <a:xfrm>
            <a:off x="1280160" y="1698821"/>
            <a:ext cx="2227811" cy="3879019"/>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chemeClr val="tx1"/>
                </a:solidFill>
              </a:rPr>
              <a:t>Application</a:t>
            </a:r>
          </a:p>
        </p:txBody>
      </p:sp>
      <p:sp>
        <p:nvSpPr>
          <p:cNvPr id="25" name="Rectangle 24">
            <a:extLst>
              <a:ext uri="{FF2B5EF4-FFF2-40B4-BE49-F238E27FC236}">
                <a16:creationId xmlns:a16="http://schemas.microsoft.com/office/drawing/2014/main" id="{400DF12D-F2C6-99D9-3725-0EA63CFA9E12}"/>
              </a:ext>
            </a:extLst>
          </p:cNvPr>
          <p:cNvSpPr/>
          <p:nvPr/>
        </p:nvSpPr>
        <p:spPr>
          <a:xfrm>
            <a:off x="3507971" y="1698820"/>
            <a:ext cx="4796443" cy="3879019"/>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chemeClr val="tx1"/>
                </a:solidFill>
              </a:rPr>
              <a:t>ETL / ELT</a:t>
            </a:r>
          </a:p>
        </p:txBody>
      </p:sp>
      <p:sp>
        <p:nvSpPr>
          <p:cNvPr id="26" name="Rectangle 25">
            <a:extLst>
              <a:ext uri="{FF2B5EF4-FFF2-40B4-BE49-F238E27FC236}">
                <a16:creationId xmlns:a16="http://schemas.microsoft.com/office/drawing/2014/main" id="{D11A0A70-9A5D-8146-CBA0-5D1FC634469B}"/>
              </a:ext>
            </a:extLst>
          </p:cNvPr>
          <p:cNvSpPr/>
          <p:nvPr/>
        </p:nvSpPr>
        <p:spPr>
          <a:xfrm>
            <a:off x="8304414" y="1698819"/>
            <a:ext cx="2403763" cy="3879019"/>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chemeClr val="tx1"/>
                </a:solidFill>
              </a:rPr>
              <a:t>Reporting</a:t>
            </a:r>
          </a:p>
        </p:txBody>
      </p:sp>
      <p:grpSp>
        <p:nvGrpSpPr>
          <p:cNvPr id="66" name="Group 65">
            <a:extLst>
              <a:ext uri="{FF2B5EF4-FFF2-40B4-BE49-F238E27FC236}">
                <a16:creationId xmlns:a16="http://schemas.microsoft.com/office/drawing/2014/main" id="{419182B4-38F0-EED7-FDE8-7BCCC9A21A07}"/>
              </a:ext>
            </a:extLst>
          </p:cNvPr>
          <p:cNvGrpSpPr/>
          <p:nvPr/>
        </p:nvGrpSpPr>
        <p:grpSpPr>
          <a:xfrm>
            <a:off x="2752901" y="2355574"/>
            <a:ext cx="6332910" cy="914400"/>
            <a:chOff x="2752901" y="2355574"/>
            <a:chExt cx="6332910" cy="914400"/>
          </a:xfrm>
        </p:grpSpPr>
        <p:pic>
          <p:nvPicPr>
            <p:cNvPr id="18" name="Graphic 17" descr="Airplane with solid fill">
              <a:extLst>
                <a:ext uri="{FF2B5EF4-FFF2-40B4-BE49-F238E27FC236}">
                  <a16:creationId xmlns:a16="http://schemas.microsoft.com/office/drawing/2014/main" id="{DEC25EC2-EA8F-AF71-8E64-08470B6C5E9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6023612" y="2355574"/>
              <a:ext cx="914400" cy="914400"/>
            </a:xfrm>
            <a:prstGeom prst="rect">
              <a:avLst/>
            </a:prstGeom>
          </p:spPr>
        </p:pic>
        <p:sp>
          <p:nvSpPr>
            <p:cNvPr id="23" name="Freeform: Shape 22">
              <a:extLst>
                <a:ext uri="{FF2B5EF4-FFF2-40B4-BE49-F238E27FC236}">
                  <a16:creationId xmlns:a16="http://schemas.microsoft.com/office/drawing/2014/main" id="{025076D1-534F-821A-611B-A730334A335D}"/>
                </a:ext>
              </a:extLst>
            </p:cNvPr>
            <p:cNvSpPr/>
            <p:nvPr/>
          </p:nvSpPr>
          <p:spPr>
            <a:xfrm>
              <a:off x="2752901" y="2468673"/>
              <a:ext cx="3343099" cy="696616"/>
            </a:xfrm>
            <a:custGeom>
              <a:avLst/>
              <a:gdLst>
                <a:gd name="connsiteX0" fmla="*/ 0 w 3674225"/>
                <a:gd name="connsiteY0" fmla="*/ 374280 h 696616"/>
                <a:gd name="connsiteX1" fmla="*/ 315883 w 3674225"/>
                <a:gd name="connsiteY1" fmla="*/ 407531 h 696616"/>
                <a:gd name="connsiteX2" fmla="*/ 648392 w 3674225"/>
                <a:gd name="connsiteY2" fmla="*/ 158149 h 696616"/>
                <a:gd name="connsiteX3" fmla="*/ 997527 w 3674225"/>
                <a:gd name="connsiteY3" fmla="*/ 108272 h 696616"/>
                <a:gd name="connsiteX4" fmla="*/ 1379912 w 3674225"/>
                <a:gd name="connsiteY4" fmla="*/ 465720 h 696616"/>
                <a:gd name="connsiteX5" fmla="*/ 1970116 w 3674225"/>
                <a:gd name="connsiteY5" fmla="*/ 690163 h 696616"/>
                <a:gd name="connsiteX6" fmla="*/ 2360814 w 3674225"/>
                <a:gd name="connsiteY6" fmla="*/ 598723 h 696616"/>
                <a:gd name="connsiteX7" fmla="*/ 2477192 w 3674225"/>
                <a:gd name="connsiteY7" fmla="*/ 224651 h 696616"/>
                <a:gd name="connsiteX8" fmla="*/ 2202872 w 3674225"/>
                <a:gd name="connsiteY8" fmla="*/ 207 h 696616"/>
                <a:gd name="connsiteX9" fmla="*/ 1837112 w 3674225"/>
                <a:gd name="connsiteY9" fmla="*/ 191400 h 696616"/>
                <a:gd name="connsiteX10" fmla="*/ 1945178 w 3674225"/>
                <a:gd name="connsiteY10" fmla="*/ 540534 h 696616"/>
                <a:gd name="connsiteX11" fmla="*/ 2535382 w 3674225"/>
                <a:gd name="connsiteY11" fmla="*/ 690163 h 696616"/>
                <a:gd name="connsiteX12" fmla="*/ 3067396 w 3674225"/>
                <a:gd name="connsiteY12" fmla="*/ 390905 h 696616"/>
                <a:gd name="connsiteX13" fmla="*/ 3674225 w 3674225"/>
                <a:gd name="connsiteY13" fmla="*/ 341029 h 69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74225" h="696616">
                  <a:moveTo>
                    <a:pt x="0" y="374280"/>
                  </a:moveTo>
                  <a:cubicBezTo>
                    <a:pt x="103909" y="408916"/>
                    <a:pt x="207818" y="443553"/>
                    <a:pt x="315883" y="407531"/>
                  </a:cubicBezTo>
                  <a:cubicBezTo>
                    <a:pt x="423948" y="371509"/>
                    <a:pt x="534785" y="208025"/>
                    <a:pt x="648392" y="158149"/>
                  </a:cubicBezTo>
                  <a:cubicBezTo>
                    <a:pt x="761999" y="108273"/>
                    <a:pt x="875607" y="57010"/>
                    <a:pt x="997527" y="108272"/>
                  </a:cubicBezTo>
                  <a:cubicBezTo>
                    <a:pt x="1119447" y="159534"/>
                    <a:pt x="1217814" y="368738"/>
                    <a:pt x="1379912" y="465720"/>
                  </a:cubicBezTo>
                  <a:cubicBezTo>
                    <a:pt x="1542010" y="562702"/>
                    <a:pt x="1806632" y="667996"/>
                    <a:pt x="1970116" y="690163"/>
                  </a:cubicBezTo>
                  <a:cubicBezTo>
                    <a:pt x="2133600" y="712330"/>
                    <a:pt x="2276301" y="676308"/>
                    <a:pt x="2360814" y="598723"/>
                  </a:cubicBezTo>
                  <a:cubicBezTo>
                    <a:pt x="2445327" y="521138"/>
                    <a:pt x="2503516" y="324404"/>
                    <a:pt x="2477192" y="224651"/>
                  </a:cubicBezTo>
                  <a:cubicBezTo>
                    <a:pt x="2450868" y="124898"/>
                    <a:pt x="2309552" y="5749"/>
                    <a:pt x="2202872" y="207"/>
                  </a:cubicBezTo>
                  <a:cubicBezTo>
                    <a:pt x="2096192" y="-5335"/>
                    <a:pt x="1880061" y="101346"/>
                    <a:pt x="1837112" y="191400"/>
                  </a:cubicBezTo>
                  <a:cubicBezTo>
                    <a:pt x="1794163" y="281454"/>
                    <a:pt x="1828800" y="457407"/>
                    <a:pt x="1945178" y="540534"/>
                  </a:cubicBezTo>
                  <a:cubicBezTo>
                    <a:pt x="2061556" y="623661"/>
                    <a:pt x="2348346" y="715101"/>
                    <a:pt x="2535382" y="690163"/>
                  </a:cubicBezTo>
                  <a:cubicBezTo>
                    <a:pt x="2722418" y="665225"/>
                    <a:pt x="2877589" y="449094"/>
                    <a:pt x="3067396" y="390905"/>
                  </a:cubicBezTo>
                  <a:cubicBezTo>
                    <a:pt x="3257203" y="332716"/>
                    <a:pt x="3465714" y="336872"/>
                    <a:pt x="3674225" y="341029"/>
                  </a:cubicBezTo>
                </a:path>
              </a:pathLst>
            </a:cu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reeform: Shape 26">
              <a:extLst>
                <a:ext uri="{FF2B5EF4-FFF2-40B4-BE49-F238E27FC236}">
                  <a16:creationId xmlns:a16="http://schemas.microsoft.com/office/drawing/2014/main" id="{ED39D543-FC7E-E862-A336-9D50C3C121E1}"/>
                </a:ext>
              </a:extLst>
            </p:cNvPr>
            <p:cNvSpPr/>
            <p:nvPr/>
          </p:nvSpPr>
          <p:spPr>
            <a:xfrm>
              <a:off x="6938012" y="2734887"/>
              <a:ext cx="2147799" cy="209072"/>
            </a:xfrm>
            <a:custGeom>
              <a:avLst/>
              <a:gdLst>
                <a:gd name="connsiteX0" fmla="*/ 0 w 1629295"/>
                <a:gd name="connsiteY0" fmla="*/ 59751 h 210634"/>
                <a:gd name="connsiteX1" fmla="*/ 390699 w 1629295"/>
                <a:gd name="connsiteY1" fmla="*/ 51439 h 210634"/>
                <a:gd name="connsiteX2" fmla="*/ 814648 w 1629295"/>
                <a:gd name="connsiteY2" fmla="*/ 201068 h 210634"/>
                <a:gd name="connsiteX3" fmla="*/ 1255222 w 1629295"/>
                <a:gd name="connsiteY3" fmla="*/ 176130 h 210634"/>
                <a:gd name="connsiteX4" fmla="*/ 1537855 w 1629295"/>
                <a:gd name="connsiteY4" fmla="*/ 18188 h 210634"/>
                <a:gd name="connsiteX5" fmla="*/ 1629295 w 1629295"/>
                <a:gd name="connsiteY5" fmla="*/ 9875 h 21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295" h="210634">
                  <a:moveTo>
                    <a:pt x="0" y="59751"/>
                  </a:moveTo>
                  <a:cubicBezTo>
                    <a:pt x="127462" y="43818"/>
                    <a:pt x="254924" y="27886"/>
                    <a:pt x="390699" y="51439"/>
                  </a:cubicBezTo>
                  <a:cubicBezTo>
                    <a:pt x="526474" y="74992"/>
                    <a:pt x="670561" y="180286"/>
                    <a:pt x="814648" y="201068"/>
                  </a:cubicBezTo>
                  <a:cubicBezTo>
                    <a:pt x="958735" y="221850"/>
                    <a:pt x="1134688" y="206610"/>
                    <a:pt x="1255222" y="176130"/>
                  </a:cubicBezTo>
                  <a:cubicBezTo>
                    <a:pt x="1375756" y="145650"/>
                    <a:pt x="1475509" y="45897"/>
                    <a:pt x="1537855" y="18188"/>
                  </a:cubicBezTo>
                  <a:cubicBezTo>
                    <a:pt x="1600201" y="-9521"/>
                    <a:pt x="1614748" y="177"/>
                    <a:pt x="1629295" y="9875"/>
                  </a:cubicBezTo>
                </a:path>
              </a:pathLst>
            </a:cu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C95E38D7-C13A-F56E-BF4E-9E9DD4389A8E}"/>
              </a:ext>
            </a:extLst>
          </p:cNvPr>
          <p:cNvGrpSpPr/>
          <p:nvPr/>
        </p:nvGrpSpPr>
        <p:grpSpPr>
          <a:xfrm>
            <a:off x="2752901" y="4181579"/>
            <a:ext cx="6332910" cy="914400"/>
            <a:chOff x="2752901" y="4181579"/>
            <a:chExt cx="6332910" cy="914400"/>
          </a:xfrm>
        </p:grpSpPr>
        <p:pic>
          <p:nvPicPr>
            <p:cNvPr id="4" name="Graphic 3" descr="Airplane with solid fill">
              <a:extLst>
                <a:ext uri="{FF2B5EF4-FFF2-40B4-BE49-F238E27FC236}">
                  <a16:creationId xmlns:a16="http://schemas.microsoft.com/office/drawing/2014/main" id="{CB6A47A0-0168-66F7-39B9-1EE81CC98AF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6023612" y="4181579"/>
              <a:ext cx="914400" cy="914400"/>
            </a:xfrm>
            <a:prstGeom prst="rect">
              <a:avLst/>
            </a:prstGeom>
          </p:spPr>
        </p:pic>
        <p:sp>
          <p:nvSpPr>
            <p:cNvPr id="7" name="Freeform: Shape 6">
              <a:extLst>
                <a:ext uri="{FF2B5EF4-FFF2-40B4-BE49-F238E27FC236}">
                  <a16:creationId xmlns:a16="http://schemas.microsoft.com/office/drawing/2014/main" id="{E63B8B69-701F-205D-AD00-F9A6A325FE0B}"/>
                </a:ext>
              </a:extLst>
            </p:cNvPr>
            <p:cNvSpPr/>
            <p:nvPr/>
          </p:nvSpPr>
          <p:spPr>
            <a:xfrm>
              <a:off x="2752901" y="4294678"/>
              <a:ext cx="3343099" cy="696616"/>
            </a:xfrm>
            <a:custGeom>
              <a:avLst/>
              <a:gdLst>
                <a:gd name="connsiteX0" fmla="*/ 0 w 3674225"/>
                <a:gd name="connsiteY0" fmla="*/ 374280 h 696616"/>
                <a:gd name="connsiteX1" fmla="*/ 315883 w 3674225"/>
                <a:gd name="connsiteY1" fmla="*/ 407531 h 696616"/>
                <a:gd name="connsiteX2" fmla="*/ 648392 w 3674225"/>
                <a:gd name="connsiteY2" fmla="*/ 158149 h 696616"/>
                <a:gd name="connsiteX3" fmla="*/ 997527 w 3674225"/>
                <a:gd name="connsiteY3" fmla="*/ 108272 h 696616"/>
                <a:gd name="connsiteX4" fmla="*/ 1379912 w 3674225"/>
                <a:gd name="connsiteY4" fmla="*/ 465720 h 696616"/>
                <a:gd name="connsiteX5" fmla="*/ 1970116 w 3674225"/>
                <a:gd name="connsiteY5" fmla="*/ 690163 h 696616"/>
                <a:gd name="connsiteX6" fmla="*/ 2360814 w 3674225"/>
                <a:gd name="connsiteY6" fmla="*/ 598723 h 696616"/>
                <a:gd name="connsiteX7" fmla="*/ 2477192 w 3674225"/>
                <a:gd name="connsiteY7" fmla="*/ 224651 h 696616"/>
                <a:gd name="connsiteX8" fmla="*/ 2202872 w 3674225"/>
                <a:gd name="connsiteY8" fmla="*/ 207 h 696616"/>
                <a:gd name="connsiteX9" fmla="*/ 1837112 w 3674225"/>
                <a:gd name="connsiteY9" fmla="*/ 191400 h 696616"/>
                <a:gd name="connsiteX10" fmla="*/ 1945178 w 3674225"/>
                <a:gd name="connsiteY10" fmla="*/ 540534 h 696616"/>
                <a:gd name="connsiteX11" fmla="*/ 2535382 w 3674225"/>
                <a:gd name="connsiteY11" fmla="*/ 690163 h 696616"/>
                <a:gd name="connsiteX12" fmla="*/ 3067396 w 3674225"/>
                <a:gd name="connsiteY12" fmla="*/ 390905 h 696616"/>
                <a:gd name="connsiteX13" fmla="*/ 3674225 w 3674225"/>
                <a:gd name="connsiteY13" fmla="*/ 341029 h 69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74225" h="696616">
                  <a:moveTo>
                    <a:pt x="0" y="374280"/>
                  </a:moveTo>
                  <a:cubicBezTo>
                    <a:pt x="103909" y="408916"/>
                    <a:pt x="207818" y="443553"/>
                    <a:pt x="315883" y="407531"/>
                  </a:cubicBezTo>
                  <a:cubicBezTo>
                    <a:pt x="423948" y="371509"/>
                    <a:pt x="534785" y="208025"/>
                    <a:pt x="648392" y="158149"/>
                  </a:cubicBezTo>
                  <a:cubicBezTo>
                    <a:pt x="761999" y="108273"/>
                    <a:pt x="875607" y="57010"/>
                    <a:pt x="997527" y="108272"/>
                  </a:cubicBezTo>
                  <a:cubicBezTo>
                    <a:pt x="1119447" y="159534"/>
                    <a:pt x="1217814" y="368738"/>
                    <a:pt x="1379912" y="465720"/>
                  </a:cubicBezTo>
                  <a:cubicBezTo>
                    <a:pt x="1542010" y="562702"/>
                    <a:pt x="1806632" y="667996"/>
                    <a:pt x="1970116" y="690163"/>
                  </a:cubicBezTo>
                  <a:cubicBezTo>
                    <a:pt x="2133600" y="712330"/>
                    <a:pt x="2276301" y="676308"/>
                    <a:pt x="2360814" y="598723"/>
                  </a:cubicBezTo>
                  <a:cubicBezTo>
                    <a:pt x="2445327" y="521138"/>
                    <a:pt x="2503516" y="324404"/>
                    <a:pt x="2477192" y="224651"/>
                  </a:cubicBezTo>
                  <a:cubicBezTo>
                    <a:pt x="2450868" y="124898"/>
                    <a:pt x="2309552" y="5749"/>
                    <a:pt x="2202872" y="207"/>
                  </a:cubicBezTo>
                  <a:cubicBezTo>
                    <a:pt x="2096192" y="-5335"/>
                    <a:pt x="1880061" y="101346"/>
                    <a:pt x="1837112" y="191400"/>
                  </a:cubicBezTo>
                  <a:cubicBezTo>
                    <a:pt x="1794163" y="281454"/>
                    <a:pt x="1828800" y="457407"/>
                    <a:pt x="1945178" y="540534"/>
                  </a:cubicBezTo>
                  <a:cubicBezTo>
                    <a:pt x="2061556" y="623661"/>
                    <a:pt x="2348346" y="715101"/>
                    <a:pt x="2535382" y="690163"/>
                  </a:cubicBezTo>
                  <a:cubicBezTo>
                    <a:pt x="2722418" y="665225"/>
                    <a:pt x="2877589" y="449094"/>
                    <a:pt x="3067396" y="390905"/>
                  </a:cubicBezTo>
                  <a:cubicBezTo>
                    <a:pt x="3257203" y="332716"/>
                    <a:pt x="3465714" y="336872"/>
                    <a:pt x="3674225" y="341029"/>
                  </a:cubicBezTo>
                </a:path>
              </a:pathLst>
            </a:cu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Shape 7">
              <a:extLst>
                <a:ext uri="{FF2B5EF4-FFF2-40B4-BE49-F238E27FC236}">
                  <a16:creationId xmlns:a16="http://schemas.microsoft.com/office/drawing/2014/main" id="{A42AE82A-C09E-A8B7-1F51-3EDC9EBCFD64}"/>
                </a:ext>
              </a:extLst>
            </p:cNvPr>
            <p:cNvSpPr/>
            <p:nvPr/>
          </p:nvSpPr>
          <p:spPr>
            <a:xfrm>
              <a:off x="6938012" y="4560892"/>
              <a:ext cx="2147799" cy="209072"/>
            </a:xfrm>
            <a:custGeom>
              <a:avLst/>
              <a:gdLst>
                <a:gd name="connsiteX0" fmla="*/ 0 w 1629295"/>
                <a:gd name="connsiteY0" fmla="*/ 59751 h 210634"/>
                <a:gd name="connsiteX1" fmla="*/ 390699 w 1629295"/>
                <a:gd name="connsiteY1" fmla="*/ 51439 h 210634"/>
                <a:gd name="connsiteX2" fmla="*/ 814648 w 1629295"/>
                <a:gd name="connsiteY2" fmla="*/ 201068 h 210634"/>
                <a:gd name="connsiteX3" fmla="*/ 1255222 w 1629295"/>
                <a:gd name="connsiteY3" fmla="*/ 176130 h 210634"/>
                <a:gd name="connsiteX4" fmla="*/ 1537855 w 1629295"/>
                <a:gd name="connsiteY4" fmla="*/ 18188 h 210634"/>
                <a:gd name="connsiteX5" fmla="*/ 1629295 w 1629295"/>
                <a:gd name="connsiteY5" fmla="*/ 9875 h 21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295" h="210634">
                  <a:moveTo>
                    <a:pt x="0" y="59751"/>
                  </a:moveTo>
                  <a:cubicBezTo>
                    <a:pt x="127462" y="43818"/>
                    <a:pt x="254924" y="27886"/>
                    <a:pt x="390699" y="51439"/>
                  </a:cubicBezTo>
                  <a:cubicBezTo>
                    <a:pt x="526474" y="74992"/>
                    <a:pt x="670561" y="180286"/>
                    <a:pt x="814648" y="201068"/>
                  </a:cubicBezTo>
                  <a:cubicBezTo>
                    <a:pt x="958735" y="221850"/>
                    <a:pt x="1134688" y="206610"/>
                    <a:pt x="1255222" y="176130"/>
                  </a:cubicBezTo>
                  <a:cubicBezTo>
                    <a:pt x="1375756" y="145650"/>
                    <a:pt x="1475509" y="45897"/>
                    <a:pt x="1537855" y="18188"/>
                  </a:cubicBezTo>
                  <a:cubicBezTo>
                    <a:pt x="1600201" y="-9521"/>
                    <a:pt x="1614748" y="177"/>
                    <a:pt x="1629295" y="9875"/>
                  </a:cubicBezTo>
                </a:path>
              </a:pathLst>
            </a:cu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9" name="Graphic 8" descr="Document with solid fill">
            <a:extLst>
              <a:ext uri="{FF2B5EF4-FFF2-40B4-BE49-F238E27FC236}">
                <a16:creationId xmlns:a16="http://schemas.microsoft.com/office/drawing/2014/main" id="{C2621463-6DB8-8C6F-B917-F3EE3E7650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10370" y="4187376"/>
            <a:ext cx="914400" cy="914400"/>
          </a:xfrm>
          <a:prstGeom prst="rect">
            <a:avLst/>
          </a:prstGeom>
        </p:spPr>
      </p:pic>
      <p:pic>
        <p:nvPicPr>
          <p:cNvPr id="10" name="Graphic 9" descr="Presentation with bar chart with solid fill">
            <a:extLst>
              <a:ext uri="{FF2B5EF4-FFF2-40B4-BE49-F238E27FC236}">
                <a16:creationId xmlns:a16="http://schemas.microsoft.com/office/drawing/2014/main" id="{D9D69627-84F2-6D95-D4FA-6406BA4000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35584" y="4181579"/>
            <a:ext cx="914400" cy="914400"/>
          </a:xfrm>
          <a:prstGeom prst="rect">
            <a:avLst/>
          </a:prstGeom>
        </p:spPr>
      </p:pic>
      <p:pic>
        <p:nvPicPr>
          <p:cNvPr id="11" name="Graphic 10" descr="Exclamation mark with solid fill">
            <a:extLst>
              <a:ext uri="{FF2B5EF4-FFF2-40B4-BE49-F238E27FC236}">
                <a16:creationId xmlns:a16="http://schemas.microsoft.com/office/drawing/2014/main" id="{5AD863D6-F569-C6D2-406C-47197ABB6C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942881">
            <a:off x="2578568" y="4062263"/>
            <a:ext cx="426798" cy="426798"/>
          </a:xfrm>
          <a:prstGeom prst="rect">
            <a:avLst/>
          </a:prstGeom>
        </p:spPr>
      </p:pic>
      <p:pic>
        <p:nvPicPr>
          <p:cNvPr id="12" name="Graphic 11" descr="Thumbs up sign with solid fill">
            <a:extLst>
              <a:ext uri="{FF2B5EF4-FFF2-40B4-BE49-F238E27FC236}">
                <a16:creationId xmlns:a16="http://schemas.microsoft.com/office/drawing/2014/main" id="{033A9596-2B72-0262-9BA2-50F3BF4151A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871880" y="4103692"/>
            <a:ext cx="457200" cy="457200"/>
          </a:xfrm>
          <a:prstGeom prst="rect">
            <a:avLst/>
          </a:prstGeom>
        </p:spPr>
      </p:pic>
      <p:grpSp>
        <p:nvGrpSpPr>
          <p:cNvPr id="15" name="Group 14">
            <a:extLst>
              <a:ext uri="{FF2B5EF4-FFF2-40B4-BE49-F238E27FC236}">
                <a16:creationId xmlns:a16="http://schemas.microsoft.com/office/drawing/2014/main" id="{45FBE094-12BA-12D8-3AB0-60DD4CA1F6F9}"/>
              </a:ext>
            </a:extLst>
          </p:cNvPr>
          <p:cNvGrpSpPr/>
          <p:nvPr/>
        </p:nvGrpSpPr>
        <p:grpSpPr>
          <a:xfrm>
            <a:off x="1906367" y="4187675"/>
            <a:ext cx="914400" cy="914400"/>
            <a:chOff x="1910370" y="4187951"/>
            <a:chExt cx="914400" cy="914400"/>
          </a:xfrm>
        </p:grpSpPr>
        <p:pic>
          <p:nvPicPr>
            <p:cNvPr id="13" name="Graphic 12" descr="Document with solid fill">
              <a:extLst>
                <a:ext uri="{FF2B5EF4-FFF2-40B4-BE49-F238E27FC236}">
                  <a16:creationId xmlns:a16="http://schemas.microsoft.com/office/drawing/2014/main" id="{51A86A68-2432-060D-AB69-8F34F077C6F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10370" y="4187951"/>
              <a:ext cx="914400" cy="914400"/>
            </a:xfrm>
            <a:prstGeom prst="rect">
              <a:avLst/>
            </a:prstGeom>
          </p:spPr>
        </p:pic>
        <p:pic>
          <p:nvPicPr>
            <p:cNvPr id="14" name="Graphic 13" descr="Close with solid fill">
              <a:extLst>
                <a:ext uri="{FF2B5EF4-FFF2-40B4-BE49-F238E27FC236}">
                  <a16:creationId xmlns:a16="http://schemas.microsoft.com/office/drawing/2014/main" id="{25C4DBEE-5E88-4273-F4D6-F9DC9C58A24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910370" y="4187951"/>
              <a:ext cx="914400" cy="914400"/>
            </a:xfrm>
            <a:prstGeom prst="rect">
              <a:avLst/>
            </a:prstGeom>
          </p:spPr>
        </p:pic>
      </p:grpSp>
    </p:spTree>
    <p:extLst>
      <p:ext uri="{BB962C8B-B14F-4D97-AF65-F5344CB8AC3E}">
        <p14:creationId xmlns:p14="http://schemas.microsoft.com/office/powerpoint/2010/main" val="98930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500"/>
                                        <p:tgtEl>
                                          <p:spTgt spid="3"/>
                                        </p:tgtEl>
                                      </p:cBhvr>
                                    </p:animEffect>
                                  </p:childTnLst>
                                </p:cTn>
                              </p:par>
                            </p:childTnLst>
                          </p:cTn>
                        </p:par>
                        <p:par>
                          <p:cTn id="11" fill="hold">
                            <p:stCondLst>
                              <p:cond delay="2500"/>
                            </p:stCondLst>
                            <p:childTnLst>
                              <p:par>
                                <p:cTn id="12" presetID="1" presetClass="entr" presetSubtype="0" fill="hold" nodeType="afterEffect">
                                  <p:stCondLst>
                                    <p:cond delay="100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3500"/>
                            </p:stCondLst>
                            <p:childTnLst>
                              <p:par>
                                <p:cTn id="15" presetID="1" presetClass="entr" presetSubtype="0" fill="hold" nodeType="afterEffect">
                                  <p:stCondLst>
                                    <p:cond delay="200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72B-E41F-1927-F97F-6E4F1A7D1FCD}"/>
              </a:ext>
            </a:extLst>
          </p:cNvPr>
          <p:cNvSpPr>
            <a:spLocks noGrp="1"/>
          </p:cNvSpPr>
          <p:nvPr>
            <p:ph type="title"/>
          </p:nvPr>
        </p:nvSpPr>
        <p:spPr>
          <a:xfrm>
            <a:off x="1062644" y="905453"/>
            <a:ext cx="9793778" cy="672336"/>
          </a:xfrm>
        </p:spPr>
        <p:txBody>
          <a:bodyPr>
            <a:noAutofit/>
          </a:bodyPr>
          <a:lstStyle/>
          <a:p>
            <a:r>
              <a:rPr lang="en-GB" sz="4800" dirty="0"/>
              <a:t>7 – Lost in time and space</a:t>
            </a:r>
          </a:p>
        </p:txBody>
      </p:sp>
      <p:pic>
        <p:nvPicPr>
          <p:cNvPr id="5" name="Graphic 4" descr="Solar system with solid fill">
            <a:extLst>
              <a:ext uri="{FF2B5EF4-FFF2-40B4-BE49-F238E27FC236}">
                <a16:creationId xmlns:a16="http://schemas.microsoft.com/office/drawing/2014/main" id="{AA235A12-FB35-A7B3-7278-24AE656EEF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7970" y="784421"/>
            <a:ext cx="914400" cy="914400"/>
          </a:xfrm>
          <a:prstGeom prst="rect">
            <a:avLst/>
          </a:prstGeom>
        </p:spPr>
      </p:pic>
      <p:graphicFrame>
        <p:nvGraphicFramePr>
          <p:cNvPr id="4" name="Table 3">
            <a:extLst>
              <a:ext uri="{FF2B5EF4-FFF2-40B4-BE49-F238E27FC236}">
                <a16:creationId xmlns:a16="http://schemas.microsoft.com/office/drawing/2014/main" id="{21A0D40F-97A1-1E3B-0B94-0CEA65D9DE02}"/>
              </a:ext>
            </a:extLst>
          </p:cNvPr>
          <p:cNvGraphicFramePr>
            <a:graphicFrameLocks noGrp="1"/>
          </p:cNvGraphicFramePr>
          <p:nvPr>
            <p:extLst>
              <p:ext uri="{D42A27DB-BD31-4B8C-83A1-F6EECF244321}">
                <p14:modId xmlns:p14="http://schemas.microsoft.com/office/powerpoint/2010/main" val="3940544981"/>
              </p:ext>
            </p:extLst>
          </p:nvPr>
        </p:nvGraphicFramePr>
        <p:xfrm>
          <a:off x="1335578" y="1753685"/>
          <a:ext cx="2492248" cy="2225040"/>
        </p:xfrm>
        <a:graphic>
          <a:graphicData uri="http://schemas.openxmlformats.org/drawingml/2006/table">
            <a:tbl>
              <a:tblPr firstRow="1" bandRow="1">
                <a:tableStyleId>{21E4AEA4-8DFA-4A89-87EB-49C32662AFE0}</a:tableStyleId>
              </a:tblPr>
              <a:tblGrid>
                <a:gridCol w="1084072">
                  <a:extLst>
                    <a:ext uri="{9D8B030D-6E8A-4147-A177-3AD203B41FA5}">
                      <a16:colId xmlns:a16="http://schemas.microsoft.com/office/drawing/2014/main" val="2335154696"/>
                    </a:ext>
                  </a:extLst>
                </a:gridCol>
                <a:gridCol w="1408176">
                  <a:extLst>
                    <a:ext uri="{9D8B030D-6E8A-4147-A177-3AD203B41FA5}">
                      <a16:colId xmlns:a16="http://schemas.microsoft.com/office/drawing/2014/main" val="2145275729"/>
                    </a:ext>
                  </a:extLst>
                </a:gridCol>
              </a:tblGrid>
              <a:tr h="370840">
                <a:tc>
                  <a:txBody>
                    <a:bodyPr/>
                    <a:lstStyle/>
                    <a:p>
                      <a:r>
                        <a:rPr lang="en-GB" dirty="0"/>
                        <a:t>Flight No</a:t>
                      </a:r>
                    </a:p>
                  </a:txBody>
                  <a:tcPr/>
                </a:tc>
                <a:tc>
                  <a:txBody>
                    <a:bodyPr/>
                    <a:lstStyle/>
                    <a:p>
                      <a:r>
                        <a:rPr lang="en-GB" dirty="0"/>
                        <a:t>Destination</a:t>
                      </a:r>
                    </a:p>
                  </a:txBody>
                  <a:tcPr/>
                </a:tc>
                <a:extLst>
                  <a:ext uri="{0D108BD9-81ED-4DB2-BD59-A6C34878D82A}">
                    <a16:rowId xmlns:a16="http://schemas.microsoft.com/office/drawing/2014/main" val="726508263"/>
                  </a:ext>
                </a:extLst>
              </a:tr>
              <a:tr h="370840">
                <a:tc>
                  <a:txBody>
                    <a:bodyPr/>
                    <a:lstStyle/>
                    <a:p>
                      <a:r>
                        <a:rPr lang="en-GB" dirty="0"/>
                        <a:t>SB2018</a:t>
                      </a:r>
                    </a:p>
                  </a:txBody>
                  <a:tcPr/>
                </a:tc>
                <a:tc>
                  <a:txBody>
                    <a:bodyPr/>
                    <a:lstStyle/>
                    <a:p>
                      <a:r>
                        <a:rPr lang="en-GB" dirty="0"/>
                        <a:t>London</a:t>
                      </a:r>
                    </a:p>
                  </a:txBody>
                  <a:tcPr/>
                </a:tc>
                <a:extLst>
                  <a:ext uri="{0D108BD9-81ED-4DB2-BD59-A6C34878D82A}">
                    <a16:rowId xmlns:a16="http://schemas.microsoft.com/office/drawing/2014/main" val="3596680987"/>
                  </a:ext>
                </a:extLst>
              </a:tr>
              <a:tr h="370840">
                <a:tc>
                  <a:txBody>
                    <a:bodyPr/>
                    <a:lstStyle/>
                    <a:p>
                      <a:r>
                        <a:rPr lang="en-GB" dirty="0"/>
                        <a:t>SB2019</a:t>
                      </a:r>
                    </a:p>
                  </a:txBody>
                  <a:tcPr/>
                </a:tc>
                <a:tc>
                  <a:txBody>
                    <a:bodyPr/>
                    <a:lstStyle/>
                    <a:p>
                      <a:r>
                        <a:rPr lang="en-GB" dirty="0"/>
                        <a:t>Manchester</a:t>
                      </a:r>
                    </a:p>
                  </a:txBody>
                  <a:tcPr/>
                </a:tc>
                <a:extLst>
                  <a:ext uri="{0D108BD9-81ED-4DB2-BD59-A6C34878D82A}">
                    <a16:rowId xmlns:a16="http://schemas.microsoft.com/office/drawing/2014/main" val="905302408"/>
                  </a:ext>
                </a:extLst>
              </a:tr>
              <a:tr h="370840">
                <a:tc>
                  <a:txBody>
                    <a:bodyPr/>
                    <a:lstStyle/>
                    <a:p>
                      <a:r>
                        <a:rPr lang="en-GB" dirty="0"/>
                        <a:t>SB2021</a:t>
                      </a:r>
                    </a:p>
                  </a:txBody>
                  <a:tcPr/>
                </a:tc>
                <a:tc>
                  <a:txBody>
                    <a:bodyPr/>
                    <a:lstStyle/>
                    <a:p>
                      <a:r>
                        <a:rPr lang="en-GB" dirty="0"/>
                        <a:t>COVID</a:t>
                      </a:r>
                    </a:p>
                  </a:txBody>
                  <a:tcPr/>
                </a:tc>
                <a:extLst>
                  <a:ext uri="{0D108BD9-81ED-4DB2-BD59-A6C34878D82A}">
                    <a16:rowId xmlns:a16="http://schemas.microsoft.com/office/drawing/2014/main" val="3123096145"/>
                  </a:ext>
                </a:extLst>
              </a:tr>
              <a:tr h="370840">
                <a:tc>
                  <a:txBody>
                    <a:bodyPr/>
                    <a:lstStyle/>
                    <a:p>
                      <a:r>
                        <a:rPr lang="en-GB" dirty="0"/>
                        <a:t>SB2022</a:t>
                      </a:r>
                    </a:p>
                  </a:txBody>
                  <a:tcPr/>
                </a:tc>
                <a:tc>
                  <a:txBody>
                    <a:bodyPr/>
                    <a:lstStyle/>
                    <a:p>
                      <a:r>
                        <a:rPr lang="en-GB" dirty="0"/>
                        <a:t>London</a:t>
                      </a:r>
                    </a:p>
                  </a:txBody>
                  <a:tcPr/>
                </a:tc>
                <a:extLst>
                  <a:ext uri="{0D108BD9-81ED-4DB2-BD59-A6C34878D82A}">
                    <a16:rowId xmlns:a16="http://schemas.microsoft.com/office/drawing/2014/main" val="2807747062"/>
                  </a:ext>
                </a:extLst>
              </a:tr>
              <a:tr h="370840">
                <a:tc>
                  <a:txBody>
                    <a:bodyPr/>
                    <a:lstStyle/>
                    <a:p>
                      <a:r>
                        <a:rPr lang="en-GB" dirty="0"/>
                        <a:t>SB2023</a:t>
                      </a:r>
                    </a:p>
                  </a:txBody>
                  <a:tcPr/>
                </a:tc>
                <a:tc>
                  <a:txBody>
                    <a:bodyPr/>
                    <a:lstStyle/>
                    <a:p>
                      <a:r>
                        <a:rPr lang="en-GB" dirty="0"/>
                        <a:t>Cardiff</a:t>
                      </a:r>
                    </a:p>
                  </a:txBody>
                  <a:tcPr/>
                </a:tc>
                <a:extLst>
                  <a:ext uri="{0D108BD9-81ED-4DB2-BD59-A6C34878D82A}">
                    <a16:rowId xmlns:a16="http://schemas.microsoft.com/office/drawing/2014/main" val="1706518718"/>
                  </a:ext>
                </a:extLst>
              </a:tr>
            </a:tbl>
          </a:graphicData>
        </a:graphic>
      </p:graphicFrame>
      <p:graphicFrame>
        <p:nvGraphicFramePr>
          <p:cNvPr id="8" name="Table 7">
            <a:extLst>
              <a:ext uri="{FF2B5EF4-FFF2-40B4-BE49-F238E27FC236}">
                <a16:creationId xmlns:a16="http://schemas.microsoft.com/office/drawing/2014/main" id="{376EA53A-9503-48C5-08AD-0EDF17CFEAF9}"/>
              </a:ext>
            </a:extLst>
          </p:cNvPr>
          <p:cNvGraphicFramePr>
            <a:graphicFrameLocks noGrp="1"/>
          </p:cNvGraphicFramePr>
          <p:nvPr>
            <p:extLst>
              <p:ext uri="{D42A27DB-BD31-4B8C-83A1-F6EECF244321}">
                <p14:modId xmlns:p14="http://schemas.microsoft.com/office/powerpoint/2010/main" val="1725568231"/>
              </p:ext>
            </p:extLst>
          </p:nvPr>
        </p:nvGraphicFramePr>
        <p:xfrm>
          <a:off x="4438244" y="3301181"/>
          <a:ext cx="6418178" cy="2225040"/>
        </p:xfrm>
        <a:graphic>
          <a:graphicData uri="http://schemas.openxmlformats.org/drawingml/2006/table">
            <a:tbl>
              <a:tblPr firstRow="1" bandRow="1">
                <a:tableStyleId>{21E4AEA4-8DFA-4A89-87EB-49C32662AFE0}</a:tableStyleId>
              </a:tblPr>
              <a:tblGrid>
                <a:gridCol w="1078082">
                  <a:extLst>
                    <a:ext uri="{9D8B030D-6E8A-4147-A177-3AD203B41FA5}">
                      <a16:colId xmlns:a16="http://schemas.microsoft.com/office/drawing/2014/main" val="2335154696"/>
                    </a:ext>
                  </a:extLst>
                </a:gridCol>
                <a:gridCol w="1426464">
                  <a:extLst>
                    <a:ext uri="{9D8B030D-6E8A-4147-A177-3AD203B41FA5}">
                      <a16:colId xmlns:a16="http://schemas.microsoft.com/office/drawing/2014/main" val="2145275729"/>
                    </a:ext>
                  </a:extLst>
                </a:gridCol>
                <a:gridCol w="1304544">
                  <a:extLst>
                    <a:ext uri="{9D8B030D-6E8A-4147-A177-3AD203B41FA5}">
                      <a16:colId xmlns:a16="http://schemas.microsoft.com/office/drawing/2014/main" val="2286837183"/>
                    </a:ext>
                  </a:extLst>
                </a:gridCol>
                <a:gridCol w="1310640">
                  <a:extLst>
                    <a:ext uri="{9D8B030D-6E8A-4147-A177-3AD203B41FA5}">
                      <a16:colId xmlns:a16="http://schemas.microsoft.com/office/drawing/2014/main" val="2464048368"/>
                    </a:ext>
                  </a:extLst>
                </a:gridCol>
                <a:gridCol w="1298448">
                  <a:extLst>
                    <a:ext uri="{9D8B030D-6E8A-4147-A177-3AD203B41FA5}">
                      <a16:colId xmlns:a16="http://schemas.microsoft.com/office/drawing/2014/main" val="3710951053"/>
                    </a:ext>
                  </a:extLst>
                </a:gridCol>
              </a:tblGrid>
              <a:tr h="370840">
                <a:tc>
                  <a:txBody>
                    <a:bodyPr/>
                    <a:lstStyle/>
                    <a:p>
                      <a:r>
                        <a:rPr lang="en-GB" dirty="0"/>
                        <a:t>Flight No</a:t>
                      </a:r>
                    </a:p>
                  </a:txBody>
                  <a:tcPr/>
                </a:tc>
                <a:tc>
                  <a:txBody>
                    <a:bodyPr/>
                    <a:lstStyle/>
                    <a:p>
                      <a:r>
                        <a:rPr lang="en-GB" dirty="0"/>
                        <a:t>Destination</a:t>
                      </a:r>
                    </a:p>
                  </a:txBody>
                  <a:tcPr/>
                </a:tc>
                <a:tc>
                  <a:txBody>
                    <a:bodyPr/>
                    <a:lstStyle/>
                    <a:p>
                      <a:r>
                        <a:rPr lang="en-GB" dirty="0"/>
                        <a:t>Created</a:t>
                      </a:r>
                    </a:p>
                  </a:txBody>
                  <a:tcPr/>
                </a:tc>
                <a:tc>
                  <a:txBody>
                    <a:bodyPr/>
                    <a:lstStyle/>
                    <a:p>
                      <a:r>
                        <a:rPr lang="en-GB" dirty="0"/>
                        <a:t>Updated</a:t>
                      </a:r>
                    </a:p>
                  </a:txBody>
                  <a:tcPr/>
                </a:tc>
                <a:tc>
                  <a:txBody>
                    <a:bodyPr/>
                    <a:lstStyle/>
                    <a:p>
                      <a:r>
                        <a:rPr lang="en-GB" dirty="0"/>
                        <a:t>Deleted</a:t>
                      </a:r>
                    </a:p>
                  </a:txBody>
                  <a:tcPr/>
                </a:tc>
                <a:extLst>
                  <a:ext uri="{0D108BD9-81ED-4DB2-BD59-A6C34878D82A}">
                    <a16:rowId xmlns:a16="http://schemas.microsoft.com/office/drawing/2014/main" val="726508263"/>
                  </a:ext>
                </a:extLst>
              </a:tr>
              <a:tr h="370840">
                <a:tc>
                  <a:txBody>
                    <a:bodyPr/>
                    <a:lstStyle/>
                    <a:p>
                      <a:r>
                        <a:rPr lang="en-GB" dirty="0"/>
                        <a:t>SB2018</a:t>
                      </a:r>
                    </a:p>
                  </a:txBody>
                  <a:tcPr/>
                </a:tc>
                <a:tc>
                  <a:txBody>
                    <a:bodyPr/>
                    <a:lstStyle/>
                    <a:p>
                      <a:r>
                        <a:rPr lang="en-GB" dirty="0"/>
                        <a:t>London</a:t>
                      </a:r>
                    </a:p>
                  </a:txBody>
                  <a:tcPr/>
                </a:tc>
                <a:tc>
                  <a:txBody>
                    <a:bodyPr/>
                    <a:lstStyle/>
                    <a:p>
                      <a:r>
                        <a:rPr lang="en-GB" dirty="0"/>
                        <a:t>10/04/2017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24/02/2018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3596680987"/>
                  </a:ext>
                </a:extLst>
              </a:tr>
              <a:tr h="370840">
                <a:tc>
                  <a:txBody>
                    <a:bodyPr/>
                    <a:lstStyle/>
                    <a:p>
                      <a:r>
                        <a:rPr lang="en-GB" dirty="0"/>
                        <a:t>SB2019</a:t>
                      </a:r>
                    </a:p>
                  </a:txBody>
                  <a:tcPr/>
                </a:tc>
                <a:tc>
                  <a:txBody>
                    <a:bodyPr/>
                    <a:lstStyle/>
                    <a:p>
                      <a:r>
                        <a:rPr lang="en-GB" dirty="0"/>
                        <a:t>Manchester</a:t>
                      </a:r>
                    </a:p>
                  </a:txBody>
                  <a:tcPr/>
                </a:tc>
                <a:tc>
                  <a:txBody>
                    <a:bodyPr/>
                    <a:lstStyle/>
                    <a:p>
                      <a:r>
                        <a:rPr lang="en-GB" dirty="0"/>
                        <a:t>25/02/2018</a:t>
                      </a:r>
                    </a:p>
                  </a:txBody>
                  <a:tcPr/>
                </a:tc>
                <a:tc>
                  <a:txBody>
                    <a:bodyPr/>
                    <a:lstStyle/>
                    <a:p>
                      <a:r>
                        <a:rPr lang="en-GB" dirty="0"/>
                        <a:t>03/03/2019</a:t>
                      </a:r>
                    </a:p>
                  </a:txBody>
                  <a:tcPr/>
                </a:tc>
                <a:tc>
                  <a:txBody>
                    <a:bodyPr/>
                    <a:lstStyle/>
                    <a:p>
                      <a:endParaRPr lang="en-GB" dirty="0"/>
                    </a:p>
                  </a:txBody>
                  <a:tcPr/>
                </a:tc>
                <a:extLst>
                  <a:ext uri="{0D108BD9-81ED-4DB2-BD59-A6C34878D82A}">
                    <a16:rowId xmlns:a16="http://schemas.microsoft.com/office/drawing/2014/main" val="905302408"/>
                  </a:ext>
                </a:extLst>
              </a:tr>
              <a:tr h="370840">
                <a:tc>
                  <a:txBody>
                    <a:bodyPr/>
                    <a:lstStyle/>
                    <a:p>
                      <a:r>
                        <a:rPr lang="en-GB" dirty="0"/>
                        <a:t>SB2021</a:t>
                      </a:r>
                    </a:p>
                  </a:txBody>
                  <a:tcPr/>
                </a:tc>
                <a:tc>
                  <a:txBody>
                    <a:bodyPr/>
                    <a:lstStyle/>
                    <a:p>
                      <a:r>
                        <a:rPr lang="en-GB" dirty="0"/>
                        <a:t>COVID</a:t>
                      </a:r>
                    </a:p>
                  </a:txBody>
                  <a:tcPr/>
                </a:tc>
                <a:tc>
                  <a:txBody>
                    <a:bodyPr/>
                    <a:lstStyle/>
                    <a:p>
                      <a:r>
                        <a:rPr lang="en-GB" dirty="0"/>
                        <a:t>04/11/2020</a:t>
                      </a:r>
                    </a:p>
                  </a:txBody>
                  <a:tcPr/>
                </a:tc>
                <a:tc>
                  <a:txBody>
                    <a:bodyPr/>
                    <a:lstStyle/>
                    <a:p>
                      <a:r>
                        <a:rPr lang="en-GB" dirty="0"/>
                        <a:t>05/11/2020</a:t>
                      </a:r>
                    </a:p>
                  </a:txBody>
                  <a:tcPr/>
                </a:tc>
                <a:tc>
                  <a:txBody>
                    <a:bodyPr/>
                    <a:lstStyle/>
                    <a:p>
                      <a:r>
                        <a:rPr lang="en-GB" dirty="0"/>
                        <a:t>06/11/2020</a:t>
                      </a:r>
                    </a:p>
                  </a:txBody>
                  <a:tcPr/>
                </a:tc>
                <a:extLst>
                  <a:ext uri="{0D108BD9-81ED-4DB2-BD59-A6C34878D82A}">
                    <a16:rowId xmlns:a16="http://schemas.microsoft.com/office/drawing/2014/main" val="1035738362"/>
                  </a:ext>
                </a:extLst>
              </a:tr>
              <a:tr h="370840">
                <a:tc>
                  <a:txBody>
                    <a:bodyPr/>
                    <a:lstStyle/>
                    <a:p>
                      <a:r>
                        <a:rPr lang="en-GB" dirty="0"/>
                        <a:t>SB2022</a:t>
                      </a:r>
                    </a:p>
                  </a:txBody>
                  <a:tcPr/>
                </a:tc>
                <a:tc>
                  <a:txBody>
                    <a:bodyPr/>
                    <a:lstStyle/>
                    <a:p>
                      <a:r>
                        <a:rPr lang="en-GB" dirty="0"/>
                        <a:t>London</a:t>
                      </a:r>
                    </a:p>
                  </a:txBody>
                  <a:tcPr/>
                </a:tc>
                <a:tc>
                  <a:txBody>
                    <a:bodyPr/>
                    <a:lstStyle/>
                    <a:p>
                      <a:r>
                        <a:rPr lang="en-GB" dirty="0"/>
                        <a:t>12/04/2021</a:t>
                      </a:r>
                    </a:p>
                  </a:txBody>
                  <a:tcPr/>
                </a:tc>
                <a:tc>
                  <a:txBody>
                    <a:bodyPr/>
                    <a:lstStyle/>
                    <a:p>
                      <a:r>
                        <a:rPr lang="en-GB" dirty="0"/>
                        <a:t>13/03/2022</a:t>
                      </a:r>
                    </a:p>
                  </a:txBody>
                  <a:tcPr/>
                </a:tc>
                <a:tc>
                  <a:txBody>
                    <a:bodyPr/>
                    <a:lstStyle/>
                    <a:p>
                      <a:endParaRPr lang="en-GB" dirty="0"/>
                    </a:p>
                  </a:txBody>
                  <a:tcPr/>
                </a:tc>
                <a:extLst>
                  <a:ext uri="{0D108BD9-81ED-4DB2-BD59-A6C34878D82A}">
                    <a16:rowId xmlns:a16="http://schemas.microsoft.com/office/drawing/2014/main" val="2807747062"/>
                  </a:ext>
                </a:extLst>
              </a:tr>
              <a:tr h="370840">
                <a:tc>
                  <a:txBody>
                    <a:bodyPr/>
                    <a:lstStyle/>
                    <a:p>
                      <a:r>
                        <a:rPr lang="en-GB" dirty="0"/>
                        <a:t>SB2023</a:t>
                      </a:r>
                    </a:p>
                  </a:txBody>
                  <a:tcPr/>
                </a:tc>
                <a:tc>
                  <a:txBody>
                    <a:bodyPr/>
                    <a:lstStyle/>
                    <a:p>
                      <a:r>
                        <a:rPr lang="en-GB" dirty="0"/>
                        <a:t>Cardiff</a:t>
                      </a:r>
                    </a:p>
                  </a:txBody>
                  <a:tcPr/>
                </a:tc>
                <a:tc>
                  <a:txBody>
                    <a:bodyPr/>
                    <a:lstStyle/>
                    <a:p>
                      <a:r>
                        <a:rPr lang="en-GB" dirty="0"/>
                        <a:t>14/03/2022</a:t>
                      </a:r>
                    </a:p>
                  </a:txBody>
                  <a:tcPr/>
                </a:tc>
                <a:tc>
                  <a:txBody>
                    <a:bodyPr/>
                    <a:lstStyle/>
                    <a:p>
                      <a:r>
                        <a:rPr lang="en-GB" dirty="0"/>
                        <a:t>24/03/2023</a:t>
                      </a:r>
                    </a:p>
                  </a:txBody>
                  <a:tcPr/>
                </a:tc>
                <a:tc>
                  <a:txBody>
                    <a:bodyPr/>
                    <a:lstStyle/>
                    <a:p>
                      <a:endParaRPr lang="en-GB" dirty="0"/>
                    </a:p>
                  </a:txBody>
                  <a:tcPr/>
                </a:tc>
                <a:extLst>
                  <a:ext uri="{0D108BD9-81ED-4DB2-BD59-A6C34878D82A}">
                    <a16:rowId xmlns:a16="http://schemas.microsoft.com/office/drawing/2014/main" val="1706518718"/>
                  </a:ext>
                </a:extLst>
              </a:tr>
            </a:tbl>
          </a:graphicData>
        </a:graphic>
      </p:graphicFrame>
      <p:sp>
        <p:nvSpPr>
          <p:cNvPr id="6" name="Arrow: Bent-Up 5">
            <a:extLst>
              <a:ext uri="{FF2B5EF4-FFF2-40B4-BE49-F238E27FC236}">
                <a16:creationId xmlns:a16="http://schemas.microsoft.com/office/drawing/2014/main" id="{335F90E9-4C28-3878-A7F7-850F1265580C}"/>
              </a:ext>
            </a:extLst>
          </p:cNvPr>
          <p:cNvSpPr/>
          <p:nvPr/>
        </p:nvSpPr>
        <p:spPr>
          <a:xfrm rot="5400000">
            <a:off x="3212187" y="4151487"/>
            <a:ext cx="832498" cy="1009198"/>
          </a:xfrm>
          <a:prstGeom prst="bentUp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7279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72B-E41F-1927-F97F-6E4F1A7D1FCD}"/>
              </a:ext>
            </a:extLst>
          </p:cNvPr>
          <p:cNvSpPr>
            <a:spLocks noGrp="1"/>
          </p:cNvSpPr>
          <p:nvPr>
            <p:ph type="title"/>
          </p:nvPr>
        </p:nvSpPr>
        <p:spPr>
          <a:xfrm>
            <a:off x="1062644" y="905453"/>
            <a:ext cx="9793778" cy="672336"/>
          </a:xfrm>
        </p:spPr>
        <p:txBody>
          <a:bodyPr>
            <a:noAutofit/>
          </a:bodyPr>
          <a:lstStyle/>
          <a:p>
            <a:r>
              <a:rPr lang="en-GB" sz="4800" dirty="0"/>
              <a:t>6 – Lack of constraint</a:t>
            </a:r>
          </a:p>
        </p:txBody>
      </p:sp>
      <p:pic>
        <p:nvPicPr>
          <p:cNvPr id="5" name="Graphic 4" descr="Dance with solid fill">
            <a:extLst>
              <a:ext uri="{FF2B5EF4-FFF2-40B4-BE49-F238E27FC236}">
                <a16:creationId xmlns:a16="http://schemas.microsoft.com/office/drawing/2014/main" id="{4F0B6603-2816-BD29-C735-7E2F2B6878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97247" y="756459"/>
            <a:ext cx="914400" cy="914400"/>
          </a:xfrm>
          <a:prstGeom prst="rect">
            <a:avLst/>
          </a:prstGeom>
        </p:spPr>
      </p:pic>
      <p:graphicFrame>
        <p:nvGraphicFramePr>
          <p:cNvPr id="7" name="Table 6">
            <a:extLst>
              <a:ext uri="{FF2B5EF4-FFF2-40B4-BE49-F238E27FC236}">
                <a16:creationId xmlns:a16="http://schemas.microsoft.com/office/drawing/2014/main" id="{01CA242A-5320-DF71-20DC-93BA8B006018}"/>
              </a:ext>
            </a:extLst>
          </p:cNvPr>
          <p:cNvGraphicFramePr>
            <a:graphicFrameLocks noGrp="1"/>
          </p:cNvGraphicFramePr>
          <p:nvPr>
            <p:extLst>
              <p:ext uri="{D42A27DB-BD31-4B8C-83A1-F6EECF244321}">
                <p14:modId xmlns:p14="http://schemas.microsoft.com/office/powerpoint/2010/main" val="1130166820"/>
              </p:ext>
            </p:extLst>
          </p:nvPr>
        </p:nvGraphicFramePr>
        <p:xfrm>
          <a:off x="1263841" y="1810003"/>
          <a:ext cx="7937309" cy="3749033"/>
        </p:xfrm>
        <a:graphic>
          <a:graphicData uri="http://schemas.openxmlformats.org/drawingml/2006/table">
            <a:tbl>
              <a:tblPr firstRow="1" bandRow="1">
                <a:tableStyleId>{21E4AEA4-8DFA-4A89-87EB-49C32662AFE0}</a:tableStyleId>
              </a:tblPr>
              <a:tblGrid>
                <a:gridCol w="4617975">
                  <a:extLst>
                    <a:ext uri="{9D8B030D-6E8A-4147-A177-3AD203B41FA5}">
                      <a16:colId xmlns:a16="http://schemas.microsoft.com/office/drawing/2014/main" val="2335154696"/>
                    </a:ext>
                  </a:extLst>
                </a:gridCol>
                <a:gridCol w="3319334">
                  <a:extLst>
                    <a:ext uri="{9D8B030D-6E8A-4147-A177-3AD203B41FA5}">
                      <a16:colId xmlns:a16="http://schemas.microsoft.com/office/drawing/2014/main" val="2145275729"/>
                    </a:ext>
                  </a:extLst>
                </a:gridCol>
              </a:tblGrid>
              <a:tr h="542951">
                <a:tc>
                  <a:txBody>
                    <a:bodyPr/>
                    <a:lstStyle/>
                    <a:p>
                      <a:r>
                        <a:rPr lang="en-GB" dirty="0"/>
                        <a:t>Question</a:t>
                      </a:r>
                    </a:p>
                  </a:txBody>
                  <a:tcPr/>
                </a:tc>
                <a:tc>
                  <a:txBody>
                    <a:bodyPr/>
                    <a:lstStyle/>
                    <a:p>
                      <a:r>
                        <a:rPr lang="en-GB" dirty="0"/>
                        <a:t>Answer</a:t>
                      </a:r>
                    </a:p>
                  </a:txBody>
                  <a:tcPr/>
                </a:tc>
                <a:extLst>
                  <a:ext uri="{0D108BD9-81ED-4DB2-BD59-A6C34878D82A}">
                    <a16:rowId xmlns:a16="http://schemas.microsoft.com/office/drawing/2014/main" val="726508263"/>
                  </a:ext>
                </a:extLst>
              </a:tr>
              <a:tr h="542951">
                <a:tc>
                  <a:txBody>
                    <a:bodyPr/>
                    <a:lstStyle/>
                    <a:p>
                      <a:r>
                        <a:rPr lang="en-GB" dirty="0"/>
                        <a:t>What is your name?</a:t>
                      </a:r>
                    </a:p>
                  </a:txBody>
                  <a:tcPr/>
                </a:tc>
                <a:tc>
                  <a:txBody>
                    <a:bodyPr/>
                    <a:lstStyle/>
                    <a:p>
                      <a:r>
                        <a:rPr lang="en-GB" dirty="0"/>
                        <a:t>Bob Ward</a:t>
                      </a:r>
                    </a:p>
                  </a:txBody>
                  <a:tcPr/>
                </a:tc>
                <a:extLst>
                  <a:ext uri="{0D108BD9-81ED-4DB2-BD59-A6C34878D82A}">
                    <a16:rowId xmlns:a16="http://schemas.microsoft.com/office/drawing/2014/main" val="3596680987"/>
                  </a:ext>
                </a:extLst>
              </a:tr>
              <a:tr h="937149">
                <a:tc>
                  <a:txBody>
                    <a:bodyPr/>
                    <a:lstStyle/>
                    <a:p>
                      <a:r>
                        <a:rPr lang="en-GB" dirty="0"/>
                        <a:t>What is your quest?</a:t>
                      </a:r>
                    </a:p>
                  </a:txBody>
                  <a:tcPr/>
                </a:tc>
                <a:tc>
                  <a:txBody>
                    <a:bodyPr/>
                    <a:lstStyle/>
                    <a:p>
                      <a:r>
                        <a:rPr lang="en-GB" dirty="0"/>
                        <a:t>To take over the world with Microsoft SQL</a:t>
                      </a:r>
                    </a:p>
                  </a:txBody>
                  <a:tcPr/>
                </a:tc>
                <a:extLst>
                  <a:ext uri="{0D108BD9-81ED-4DB2-BD59-A6C34878D82A}">
                    <a16:rowId xmlns:a16="http://schemas.microsoft.com/office/drawing/2014/main" val="905302408"/>
                  </a:ext>
                </a:extLst>
              </a:tr>
              <a:tr h="542951">
                <a:tc>
                  <a:txBody>
                    <a:bodyPr/>
                    <a:lstStyle/>
                    <a:p>
                      <a:r>
                        <a:rPr lang="en-GB" dirty="0"/>
                        <a:t>What is your favourite colour?</a:t>
                      </a:r>
                    </a:p>
                  </a:txBody>
                  <a:tcPr/>
                </a:tc>
                <a:tc>
                  <a:txBody>
                    <a:bodyPr/>
                    <a:lstStyle/>
                    <a:p>
                      <a:r>
                        <a:rPr lang="en-GB" dirty="0"/>
                        <a:t>Red, green, blue and yellow</a:t>
                      </a:r>
                    </a:p>
                  </a:txBody>
                  <a:tcPr/>
                </a:tc>
                <a:extLst>
                  <a:ext uri="{0D108BD9-81ED-4DB2-BD59-A6C34878D82A}">
                    <a16:rowId xmlns:a16="http://schemas.microsoft.com/office/drawing/2014/main" val="2807747062"/>
                  </a:ext>
                </a:extLst>
              </a:tr>
              <a:tr h="542951">
                <a:tc>
                  <a:txBody>
                    <a:bodyPr/>
                    <a:lstStyle/>
                    <a:p>
                      <a:r>
                        <a:rPr lang="en-GB" dirty="0"/>
                        <a:t>What is the capital of Assyria?</a:t>
                      </a:r>
                    </a:p>
                  </a:txBody>
                  <a:tcPr/>
                </a:tc>
                <a:tc>
                  <a:txBody>
                    <a:bodyPr/>
                    <a:lstStyle/>
                    <a:p>
                      <a:r>
                        <a:rPr lang="en-GB" dirty="0"/>
                        <a:t>A</a:t>
                      </a:r>
                    </a:p>
                  </a:txBody>
                  <a:tcPr/>
                </a:tc>
                <a:extLst>
                  <a:ext uri="{0D108BD9-81ED-4DB2-BD59-A6C34878D82A}">
                    <a16:rowId xmlns:a16="http://schemas.microsoft.com/office/drawing/2014/main" val="2944561555"/>
                  </a:ext>
                </a:extLst>
              </a:tr>
              <a:tr h="542951">
                <a:tc>
                  <a:txBody>
                    <a:bodyPr/>
                    <a:lstStyle/>
                    <a:p>
                      <a:r>
                        <a:rPr lang="en-GB" dirty="0"/>
                        <a:t>What is the air-speed velocity of an unladen swallow?</a:t>
                      </a:r>
                    </a:p>
                  </a:txBody>
                  <a:tcPr/>
                </a:tc>
                <a:tc>
                  <a:txBody>
                    <a:bodyPr/>
                    <a:lstStyle/>
                    <a:p>
                      <a:r>
                        <a:rPr lang="en-GB" dirty="0"/>
                        <a:t>NULL</a:t>
                      </a:r>
                    </a:p>
                  </a:txBody>
                  <a:tcPr/>
                </a:tc>
                <a:extLst>
                  <a:ext uri="{0D108BD9-81ED-4DB2-BD59-A6C34878D82A}">
                    <a16:rowId xmlns:a16="http://schemas.microsoft.com/office/drawing/2014/main" val="1103522088"/>
                  </a:ext>
                </a:extLst>
              </a:tr>
            </a:tbl>
          </a:graphicData>
        </a:graphic>
      </p:graphicFrame>
      <p:sp>
        <p:nvSpPr>
          <p:cNvPr id="9" name="Thought Bubble: Cloud 8">
            <a:extLst>
              <a:ext uri="{FF2B5EF4-FFF2-40B4-BE49-F238E27FC236}">
                <a16:creationId xmlns:a16="http://schemas.microsoft.com/office/drawing/2014/main" id="{3367176B-D75E-301C-E597-ADED065AAD76}"/>
              </a:ext>
            </a:extLst>
          </p:cNvPr>
          <p:cNvSpPr/>
          <p:nvPr/>
        </p:nvSpPr>
        <p:spPr>
          <a:xfrm>
            <a:off x="9677048" y="1931076"/>
            <a:ext cx="1334600" cy="914400"/>
          </a:xfrm>
          <a:prstGeom prst="cloudCallout">
            <a:avLst>
              <a:gd name="adj1" fmla="val -76299"/>
              <a:gd name="adj2" fmla="val 23454"/>
            </a:avLst>
          </a:prstGeom>
          <a:solidFill>
            <a:schemeClr val="bg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solidFill>
                  <a:sysClr val="windowText" lastClr="000000"/>
                </a:solidFill>
              </a:rPr>
              <a:t>NOT NULL?</a:t>
            </a:r>
          </a:p>
        </p:txBody>
      </p:sp>
      <p:sp>
        <p:nvSpPr>
          <p:cNvPr id="10" name="Thought Bubble: Cloud 9">
            <a:extLst>
              <a:ext uri="{FF2B5EF4-FFF2-40B4-BE49-F238E27FC236}">
                <a16:creationId xmlns:a16="http://schemas.microsoft.com/office/drawing/2014/main" id="{9750253D-1A3B-7CE3-13A7-80DF2AFF33B6}"/>
              </a:ext>
            </a:extLst>
          </p:cNvPr>
          <p:cNvSpPr/>
          <p:nvPr/>
        </p:nvSpPr>
        <p:spPr>
          <a:xfrm>
            <a:off x="9677047" y="4662392"/>
            <a:ext cx="1334600" cy="914400"/>
          </a:xfrm>
          <a:prstGeom prst="cloudCallout">
            <a:avLst>
              <a:gd name="adj1" fmla="val -76299"/>
              <a:gd name="adj2" fmla="val 8276"/>
            </a:avLst>
          </a:prstGeom>
          <a:solidFill>
            <a:schemeClr val="bg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solidFill>
                  <a:sysClr val="windowText" lastClr="000000"/>
                </a:solidFill>
              </a:rPr>
              <a:t>INT?</a:t>
            </a:r>
          </a:p>
        </p:txBody>
      </p:sp>
      <p:sp>
        <p:nvSpPr>
          <p:cNvPr id="11" name="Thought Bubble: Cloud 10">
            <a:extLst>
              <a:ext uri="{FF2B5EF4-FFF2-40B4-BE49-F238E27FC236}">
                <a16:creationId xmlns:a16="http://schemas.microsoft.com/office/drawing/2014/main" id="{1F921E31-C26B-E734-0AC1-E45F260A42D9}"/>
              </a:ext>
            </a:extLst>
          </p:cNvPr>
          <p:cNvSpPr/>
          <p:nvPr/>
        </p:nvSpPr>
        <p:spPr>
          <a:xfrm>
            <a:off x="9677047" y="3296734"/>
            <a:ext cx="1334600" cy="914400"/>
          </a:xfrm>
          <a:prstGeom prst="cloudCallout">
            <a:avLst>
              <a:gd name="adj1" fmla="val -76299"/>
              <a:gd name="adj2" fmla="val 41312"/>
            </a:avLst>
          </a:prstGeom>
          <a:solidFill>
            <a:schemeClr val="bg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solidFill>
                  <a:sysClr val="windowText" lastClr="000000"/>
                </a:solidFill>
              </a:rPr>
              <a:t>NVAR</a:t>
            </a:r>
          </a:p>
          <a:p>
            <a:pPr algn="ctr"/>
            <a:r>
              <a:rPr lang="en-GB" dirty="0">
                <a:solidFill>
                  <a:sysClr val="windowText" lastClr="000000"/>
                </a:solidFill>
              </a:rPr>
              <a:t>CHAR?</a:t>
            </a:r>
          </a:p>
        </p:txBody>
      </p:sp>
    </p:spTree>
    <p:extLst>
      <p:ext uri="{BB962C8B-B14F-4D97-AF65-F5344CB8AC3E}">
        <p14:creationId xmlns:p14="http://schemas.microsoft.com/office/powerpoint/2010/main" val="394586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72B-E41F-1927-F97F-6E4F1A7D1FCD}"/>
              </a:ext>
            </a:extLst>
          </p:cNvPr>
          <p:cNvSpPr>
            <a:spLocks noGrp="1"/>
          </p:cNvSpPr>
          <p:nvPr>
            <p:ph type="title"/>
          </p:nvPr>
        </p:nvSpPr>
        <p:spPr>
          <a:xfrm>
            <a:off x="1062644" y="905453"/>
            <a:ext cx="9793778" cy="672336"/>
          </a:xfrm>
        </p:spPr>
        <p:txBody>
          <a:bodyPr>
            <a:noAutofit/>
          </a:bodyPr>
          <a:lstStyle/>
          <a:p>
            <a:r>
              <a:rPr lang="en-GB" sz="4800" dirty="0"/>
              <a:t>5 – Trigger happy</a:t>
            </a:r>
          </a:p>
        </p:txBody>
      </p:sp>
      <p:pic>
        <p:nvPicPr>
          <p:cNvPr id="5" name="Graphic 4" descr="Water Gun with solid fill">
            <a:extLst>
              <a:ext uri="{FF2B5EF4-FFF2-40B4-BE49-F238E27FC236}">
                <a16:creationId xmlns:a16="http://schemas.microsoft.com/office/drawing/2014/main" id="{F93D87FB-72D1-5BAF-9CE6-2261BEDDA5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026555" y="784421"/>
            <a:ext cx="914400" cy="914400"/>
          </a:xfrm>
          <a:prstGeom prst="rect">
            <a:avLst/>
          </a:prstGeom>
        </p:spPr>
      </p:pic>
      <p:sp>
        <p:nvSpPr>
          <p:cNvPr id="9" name="Rectangle: Rounded Corners 8">
            <a:extLst>
              <a:ext uri="{FF2B5EF4-FFF2-40B4-BE49-F238E27FC236}">
                <a16:creationId xmlns:a16="http://schemas.microsoft.com/office/drawing/2014/main" id="{354C7CA1-DF00-3E65-1698-DD94BE62D2D1}"/>
              </a:ext>
            </a:extLst>
          </p:cNvPr>
          <p:cNvSpPr/>
          <p:nvPr/>
        </p:nvSpPr>
        <p:spPr>
          <a:xfrm>
            <a:off x="1062644" y="1698821"/>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DELETE</a:t>
            </a:r>
            <a:br>
              <a:rPr lang="en-GB" sz="3600" dirty="0"/>
            </a:br>
            <a:r>
              <a:rPr lang="en-GB" sz="3600" dirty="0"/>
              <a:t>Row</a:t>
            </a:r>
          </a:p>
        </p:txBody>
      </p:sp>
      <p:grpSp>
        <p:nvGrpSpPr>
          <p:cNvPr id="74" name="Group 73">
            <a:extLst>
              <a:ext uri="{FF2B5EF4-FFF2-40B4-BE49-F238E27FC236}">
                <a16:creationId xmlns:a16="http://schemas.microsoft.com/office/drawing/2014/main" id="{874193D7-B497-034C-83C2-B841DB2089FE}"/>
              </a:ext>
            </a:extLst>
          </p:cNvPr>
          <p:cNvGrpSpPr/>
          <p:nvPr/>
        </p:nvGrpSpPr>
        <p:grpSpPr>
          <a:xfrm>
            <a:off x="3708074" y="1698398"/>
            <a:ext cx="3481401" cy="1474111"/>
            <a:chOff x="3708074" y="1698398"/>
            <a:chExt cx="3481401" cy="1474111"/>
          </a:xfrm>
        </p:grpSpPr>
        <p:sp>
          <p:nvSpPr>
            <p:cNvPr id="10" name="Rectangle: Rounded Corners 9">
              <a:extLst>
                <a:ext uri="{FF2B5EF4-FFF2-40B4-BE49-F238E27FC236}">
                  <a16:creationId xmlns:a16="http://schemas.microsoft.com/office/drawing/2014/main" id="{8BC2A026-9179-133F-A56B-B998D6BA1E17}"/>
                </a:ext>
              </a:extLst>
            </p:cNvPr>
            <p:cNvSpPr/>
            <p:nvPr/>
          </p:nvSpPr>
          <p:spPr>
            <a:xfrm>
              <a:off x="4544045" y="1698398"/>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INSERT</a:t>
              </a:r>
            </a:p>
            <a:p>
              <a:pPr algn="ctr"/>
              <a:r>
                <a:rPr lang="en-GB" sz="3600" dirty="0"/>
                <a:t>Row</a:t>
              </a:r>
            </a:p>
          </p:txBody>
        </p:sp>
        <p:cxnSp>
          <p:nvCxnSpPr>
            <p:cNvPr id="14" name="Straight Arrow Connector 13">
              <a:extLst>
                <a:ext uri="{FF2B5EF4-FFF2-40B4-BE49-F238E27FC236}">
                  <a16:creationId xmlns:a16="http://schemas.microsoft.com/office/drawing/2014/main" id="{FAC1CAE8-2BED-0AAC-9030-904D3268F0C9}"/>
                </a:ext>
              </a:extLst>
            </p:cNvPr>
            <p:cNvCxnSpPr>
              <a:cxnSpLocks/>
              <a:stCxn id="9" idx="3"/>
              <a:endCxn id="10" idx="1"/>
            </p:cNvCxnSpPr>
            <p:nvPr/>
          </p:nvCxnSpPr>
          <p:spPr>
            <a:xfrm flipV="1">
              <a:off x="3708074" y="2435454"/>
              <a:ext cx="835971" cy="42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cxnSp>
        <p:nvCxnSpPr>
          <p:cNvPr id="22" name="Connector: Elbow 21">
            <a:extLst>
              <a:ext uri="{FF2B5EF4-FFF2-40B4-BE49-F238E27FC236}">
                <a16:creationId xmlns:a16="http://schemas.microsoft.com/office/drawing/2014/main" id="{0E7E964A-103B-C252-9CAE-827D5C760A4C}"/>
              </a:ext>
            </a:extLst>
          </p:cNvPr>
          <p:cNvCxnSpPr>
            <a:cxnSpLocks/>
            <a:stCxn id="12" idx="2"/>
            <a:endCxn id="9" idx="2"/>
          </p:cNvCxnSpPr>
          <p:nvPr/>
        </p:nvCxnSpPr>
        <p:spPr>
          <a:xfrm rot="5400000" flipH="1">
            <a:off x="5039222" y="519069"/>
            <a:ext cx="1655076" cy="6962802"/>
          </a:xfrm>
          <a:prstGeom prst="bentConnector3">
            <a:avLst>
              <a:gd name="adj1" fmla="val -13812"/>
            </a:avLst>
          </a:prstGeom>
          <a:ln w="76200">
            <a:tailEnd type="triangle"/>
          </a:ln>
        </p:spPr>
        <p:style>
          <a:lnRef idx="1">
            <a:schemeClr val="dk1"/>
          </a:lnRef>
          <a:fillRef idx="0">
            <a:schemeClr val="dk1"/>
          </a:fillRef>
          <a:effectRef idx="0">
            <a:schemeClr val="dk1"/>
          </a:effectRef>
          <a:fontRef idx="minor">
            <a:schemeClr val="tx1"/>
          </a:fontRef>
        </p:style>
      </p:cxnSp>
      <p:grpSp>
        <p:nvGrpSpPr>
          <p:cNvPr id="75" name="Group 74">
            <a:extLst>
              <a:ext uri="{FF2B5EF4-FFF2-40B4-BE49-F238E27FC236}">
                <a16:creationId xmlns:a16="http://schemas.microsoft.com/office/drawing/2014/main" id="{A0E2584B-A969-BBAC-C9E7-F872DF27DF05}"/>
              </a:ext>
            </a:extLst>
          </p:cNvPr>
          <p:cNvGrpSpPr/>
          <p:nvPr/>
        </p:nvGrpSpPr>
        <p:grpSpPr>
          <a:xfrm>
            <a:off x="7189475" y="1707156"/>
            <a:ext cx="3481401" cy="3120852"/>
            <a:chOff x="7189475" y="1707156"/>
            <a:chExt cx="3481401" cy="3120852"/>
          </a:xfrm>
        </p:grpSpPr>
        <p:sp>
          <p:nvSpPr>
            <p:cNvPr id="11" name="Rectangle: Rounded Corners 10">
              <a:extLst>
                <a:ext uri="{FF2B5EF4-FFF2-40B4-BE49-F238E27FC236}">
                  <a16:creationId xmlns:a16="http://schemas.microsoft.com/office/drawing/2014/main" id="{29C38F0D-0D72-FB9B-BB08-6D3D38EDA976}"/>
                </a:ext>
              </a:extLst>
            </p:cNvPr>
            <p:cNvSpPr/>
            <p:nvPr/>
          </p:nvSpPr>
          <p:spPr>
            <a:xfrm>
              <a:off x="8025446" y="1707156"/>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sp>
          <p:nvSpPr>
            <p:cNvPr id="12" name="Rectangle: Rounded Corners 11">
              <a:extLst>
                <a:ext uri="{FF2B5EF4-FFF2-40B4-BE49-F238E27FC236}">
                  <a16:creationId xmlns:a16="http://schemas.microsoft.com/office/drawing/2014/main" id="{782F57CB-2CE4-9220-7D7B-AADCB11DB99D}"/>
                </a:ext>
              </a:extLst>
            </p:cNvPr>
            <p:cNvSpPr/>
            <p:nvPr/>
          </p:nvSpPr>
          <p:spPr>
            <a:xfrm>
              <a:off x="8025446" y="3353897"/>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cxnSp>
          <p:nvCxnSpPr>
            <p:cNvPr id="18" name="Straight Arrow Connector 17">
              <a:extLst>
                <a:ext uri="{FF2B5EF4-FFF2-40B4-BE49-F238E27FC236}">
                  <a16:creationId xmlns:a16="http://schemas.microsoft.com/office/drawing/2014/main" id="{A1AEB9DC-35A8-C26B-7C34-8FE7855A277E}"/>
                </a:ext>
              </a:extLst>
            </p:cNvPr>
            <p:cNvCxnSpPr>
              <a:cxnSpLocks/>
              <a:stCxn id="10" idx="3"/>
              <a:endCxn id="11" idx="1"/>
            </p:cNvCxnSpPr>
            <p:nvPr/>
          </p:nvCxnSpPr>
          <p:spPr>
            <a:xfrm>
              <a:off x="7189475" y="2435454"/>
              <a:ext cx="835971" cy="875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68B52F6B-F932-9376-2103-0EA61C0D3B81}"/>
                </a:ext>
              </a:extLst>
            </p:cNvPr>
            <p:cNvCxnSpPr>
              <a:cxnSpLocks/>
              <a:stCxn id="10" idx="3"/>
              <a:endCxn id="12" idx="1"/>
            </p:cNvCxnSpPr>
            <p:nvPr/>
          </p:nvCxnSpPr>
          <p:spPr>
            <a:xfrm>
              <a:off x="7189475" y="2435454"/>
              <a:ext cx="835971" cy="1655499"/>
            </a:xfrm>
            <a:prstGeom prst="bentConnector3">
              <a:avLst/>
            </a:prstGeom>
            <a:ln w="76200">
              <a:tailEnd type="triangle"/>
            </a:ln>
          </p:spPr>
          <p:style>
            <a:lnRef idx="1">
              <a:schemeClr val="dk1"/>
            </a:lnRef>
            <a:fillRef idx="0">
              <a:schemeClr val="dk1"/>
            </a:fillRef>
            <a:effectRef idx="0">
              <a:schemeClr val="dk1"/>
            </a:effectRef>
            <a:fontRef idx="minor">
              <a:schemeClr val="tx1"/>
            </a:fontRef>
          </p:style>
        </p:cxnSp>
      </p:grpSp>
      <p:sp>
        <p:nvSpPr>
          <p:cNvPr id="110" name="Rectangle: Rounded Corners 109">
            <a:extLst>
              <a:ext uri="{FF2B5EF4-FFF2-40B4-BE49-F238E27FC236}">
                <a16:creationId xmlns:a16="http://schemas.microsoft.com/office/drawing/2014/main" id="{D43D926A-3254-FDAF-92CA-4BE75619868A}"/>
              </a:ext>
            </a:extLst>
          </p:cNvPr>
          <p:cNvSpPr/>
          <p:nvPr/>
        </p:nvSpPr>
        <p:spPr>
          <a:xfrm>
            <a:off x="1215044" y="1851221"/>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DELETE</a:t>
            </a:r>
            <a:br>
              <a:rPr lang="en-GB" sz="3600" dirty="0"/>
            </a:br>
            <a:r>
              <a:rPr lang="en-GB" sz="3600" dirty="0"/>
              <a:t>Row</a:t>
            </a:r>
          </a:p>
        </p:txBody>
      </p:sp>
      <p:grpSp>
        <p:nvGrpSpPr>
          <p:cNvPr id="111" name="Group 110">
            <a:extLst>
              <a:ext uri="{FF2B5EF4-FFF2-40B4-BE49-F238E27FC236}">
                <a16:creationId xmlns:a16="http://schemas.microsoft.com/office/drawing/2014/main" id="{55C7CE59-8BE7-1DB7-19E9-24EBEC342D10}"/>
              </a:ext>
            </a:extLst>
          </p:cNvPr>
          <p:cNvGrpSpPr/>
          <p:nvPr/>
        </p:nvGrpSpPr>
        <p:grpSpPr>
          <a:xfrm>
            <a:off x="3860474" y="1850798"/>
            <a:ext cx="3481401" cy="1474111"/>
            <a:chOff x="3708074" y="1698398"/>
            <a:chExt cx="3481401" cy="1474111"/>
          </a:xfrm>
        </p:grpSpPr>
        <p:sp>
          <p:nvSpPr>
            <p:cNvPr id="112" name="Rectangle: Rounded Corners 111">
              <a:extLst>
                <a:ext uri="{FF2B5EF4-FFF2-40B4-BE49-F238E27FC236}">
                  <a16:creationId xmlns:a16="http://schemas.microsoft.com/office/drawing/2014/main" id="{EB8727C8-239C-7B8D-23EC-E96F90BE802A}"/>
                </a:ext>
              </a:extLst>
            </p:cNvPr>
            <p:cNvSpPr/>
            <p:nvPr/>
          </p:nvSpPr>
          <p:spPr>
            <a:xfrm>
              <a:off x="4544045" y="1698398"/>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INSERT</a:t>
              </a:r>
            </a:p>
            <a:p>
              <a:pPr algn="ctr"/>
              <a:r>
                <a:rPr lang="en-GB" sz="3600" dirty="0"/>
                <a:t>Row</a:t>
              </a:r>
            </a:p>
          </p:txBody>
        </p:sp>
        <p:cxnSp>
          <p:nvCxnSpPr>
            <p:cNvPr id="113" name="Straight Arrow Connector 112">
              <a:extLst>
                <a:ext uri="{FF2B5EF4-FFF2-40B4-BE49-F238E27FC236}">
                  <a16:creationId xmlns:a16="http://schemas.microsoft.com/office/drawing/2014/main" id="{05A0F339-D43A-09BD-DA60-E6D7E78D6C6F}"/>
                </a:ext>
              </a:extLst>
            </p:cNvPr>
            <p:cNvCxnSpPr>
              <a:cxnSpLocks/>
              <a:stCxn id="110" idx="3"/>
              <a:endCxn id="112" idx="1"/>
            </p:cNvCxnSpPr>
            <p:nvPr/>
          </p:nvCxnSpPr>
          <p:spPr>
            <a:xfrm flipV="1">
              <a:off x="3708074" y="2435454"/>
              <a:ext cx="835971" cy="42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cxnSp>
        <p:nvCxnSpPr>
          <p:cNvPr id="114" name="Connector: Elbow 113">
            <a:extLst>
              <a:ext uri="{FF2B5EF4-FFF2-40B4-BE49-F238E27FC236}">
                <a16:creationId xmlns:a16="http://schemas.microsoft.com/office/drawing/2014/main" id="{C3FC3206-A30E-7394-A791-18E42D597C82}"/>
              </a:ext>
            </a:extLst>
          </p:cNvPr>
          <p:cNvCxnSpPr>
            <a:cxnSpLocks/>
            <a:stCxn id="117" idx="2"/>
            <a:endCxn id="110" idx="2"/>
          </p:cNvCxnSpPr>
          <p:nvPr/>
        </p:nvCxnSpPr>
        <p:spPr>
          <a:xfrm rot="5400000" flipH="1">
            <a:off x="5191622" y="671469"/>
            <a:ext cx="1655076" cy="6962802"/>
          </a:xfrm>
          <a:prstGeom prst="bentConnector3">
            <a:avLst>
              <a:gd name="adj1" fmla="val -13812"/>
            </a:avLst>
          </a:prstGeom>
          <a:ln w="76200">
            <a:tailEnd type="triangle"/>
          </a:ln>
        </p:spPr>
        <p:style>
          <a:lnRef idx="1">
            <a:schemeClr val="dk1"/>
          </a:lnRef>
          <a:fillRef idx="0">
            <a:schemeClr val="dk1"/>
          </a:fillRef>
          <a:effectRef idx="0">
            <a:schemeClr val="dk1"/>
          </a:effectRef>
          <a:fontRef idx="minor">
            <a:schemeClr val="tx1"/>
          </a:fontRef>
        </p:style>
      </p:cxnSp>
      <p:grpSp>
        <p:nvGrpSpPr>
          <p:cNvPr id="115" name="Group 114">
            <a:extLst>
              <a:ext uri="{FF2B5EF4-FFF2-40B4-BE49-F238E27FC236}">
                <a16:creationId xmlns:a16="http://schemas.microsoft.com/office/drawing/2014/main" id="{F1C465A5-E2A4-3117-13E6-54DDB62FB54F}"/>
              </a:ext>
            </a:extLst>
          </p:cNvPr>
          <p:cNvGrpSpPr/>
          <p:nvPr/>
        </p:nvGrpSpPr>
        <p:grpSpPr>
          <a:xfrm>
            <a:off x="7341875" y="1859556"/>
            <a:ext cx="3481401" cy="3120852"/>
            <a:chOff x="7189475" y="1707156"/>
            <a:chExt cx="3481401" cy="3120852"/>
          </a:xfrm>
        </p:grpSpPr>
        <p:sp>
          <p:nvSpPr>
            <p:cNvPr id="116" name="Rectangle: Rounded Corners 115">
              <a:extLst>
                <a:ext uri="{FF2B5EF4-FFF2-40B4-BE49-F238E27FC236}">
                  <a16:creationId xmlns:a16="http://schemas.microsoft.com/office/drawing/2014/main" id="{3CC8D625-ED16-C1F3-A91B-09B3CB20F088}"/>
                </a:ext>
              </a:extLst>
            </p:cNvPr>
            <p:cNvSpPr/>
            <p:nvPr/>
          </p:nvSpPr>
          <p:spPr>
            <a:xfrm>
              <a:off x="8025446" y="1707156"/>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sp>
          <p:nvSpPr>
            <p:cNvPr id="117" name="Rectangle: Rounded Corners 116">
              <a:extLst>
                <a:ext uri="{FF2B5EF4-FFF2-40B4-BE49-F238E27FC236}">
                  <a16:creationId xmlns:a16="http://schemas.microsoft.com/office/drawing/2014/main" id="{B9314603-F488-90CF-CE4F-FB6CAA7C55EB}"/>
                </a:ext>
              </a:extLst>
            </p:cNvPr>
            <p:cNvSpPr/>
            <p:nvPr/>
          </p:nvSpPr>
          <p:spPr>
            <a:xfrm>
              <a:off x="8025446" y="3353897"/>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cxnSp>
          <p:nvCxnSpPr>
            <p:cNvPr id="118" name="Straight Arrow Connector 117">
              <a:extLst>
                <a:ext uri="{FF2B5EF4-FFF2-40B4-BE49-F238E27FC236}">
                  <a16:creationId xmlns:a16="http://schemas.microsoft.com/office/drawing/2014/main" id="{11E9A649-FD1C-5F32-3E62-232E7215797D}"/>
                </a:ext>
              </a:extLst>
            </p:cNvPr>
            <p:cNvCxnSpPr>
              <a:cxnSpLocks/>
              <a:stCxn id="112" idx="3"/>
              <a:endCxn id="116" idx="1"/>
            </p:cNvCxnSpPr>
            <p:nvPr/>
          </p:nvCxnSpPr>
          <p:spPr>
            <a:xfrm>
              <a:off x="7189475" y="2435454"/>
              <a:ext cx="835971" cy="875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9" name="Connector: Elbow 118">
              <a:extLst>
                <a:ext uri="{FF2B5EF4-FFF2-40B4-BE49-F238E27FC236}">
                  <a16:creationId xmlns:a16="http://schemas.microsoft.com/office/drawing/2014/main" id="{D5302754-1883-481E-D548-4B11FC6880B5}"/>
                </a:ext>
              </a:extLst>
            </p:cNvPr>
            <p:cNvCxnSpPr>
              <a:cxnSpLocks/>
              <a:stCxn id="112" idx="3"/>
              <a:endCxn id="117" idx="1"/>
            </p:cNvCxnSpPr>
            <p:nvPr/>
          </p:nvCxnSpPr>
          <p:spPr>
            <a:xfrm>
              <a:off x="7189475" y="2435454"/>
              <a:ext cx="835971" cy="1655499"/>
            </a:xfrm>
            <a:prstGeom prst="bentConnector3">
              <a:avLst/>
            </a:prstGeom>
            <a:ln w="76200">
              <a:tailEnd type="triangle"/>
            </a:ln>
          </p:spPr>
          <p:style>
            <a:lnRef idx="1">
              <a:schemeClr val="dk1"/>
            </a:lnRef>
            <a:fillRef idx="0">
              <a:schemeClr val="dk1"/>
            </a:fillRef>
            <a:effectRef idx="0">
              <a:schemeClr val="dk1"/>
            </a:effectRef>
            <a:fontRef idx="minor">
              <a:schemeClr val="tx1"/>
            </a:fontRef>
          </p:style>
        </p:cxnSp>
      </p:grpSp>
      <p:sp>
        <p:nvSpPr>
          <p:cNvPr id="120" name="Rectangle: Rounded Corners 119">
            <a:extLst>
              <a:ext uri="{FF2B5EF4-FFF2-40B4-BE49-F238E27FC236}">
                <a16:creationId xmlns:a16="http://schemas.microsoft.com/office/drawing/2014/main" id="{F6EE0AE6-F5B3-4FE4-27D7-F323B941B4C7}"/>
              </a:ext>
            </a:extLst>
          </p:cNvPr>
          <p:cNvSpPr/>
          <p:nvPr/>
        </p:nvSpPr>
        <p:spPr>
          <a:xfrm>
            <a:off x="1367444" y="2003621"/>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DELETE </a:t>
            </a:r>
            <a:br>
              <a:rPr lang="en-GB" sz="3600" dirty="0"/>
            </a:br>
            <a:r>
              <a:rPr lang="en-GB" sz="3600" dirty="0"/>
              <a:t>Row</a:t>
            </a:r>
          </a:p>
        </p:txBody>
      </p:sp>
      <p:grpSp>
        <p:nvGrpSpPr>
          <p:cNvPr id="121" name="Group 120">
            <a:extLst>
              <a:ext uri="{FF2B5EF4-FFF2-40B4-BE49-F238E27FC236}">
                <a16:creationId xmlns:a16="http://schemas.microsoft.com/office/drawing/2014/main" id="{1E590B70-69CC-CF35-726F-BD7290312F1F}"/>
              </a:ext>
            </a:extLst>
          </p:cNvPr>
          <p:cNvGrpSpPr/>
          <p:nvPr/>
        </p:nvGrpSpPr>
        <p:grpSpPr>
          <a:xfrm>
            <a:off x="4012874" y="2003198"/>
            <a:ext cx="3481401" cy="1474111"/>
            <a:chOff x="3708074" y="1698398"/>
            <a:chExt cx="3481401" cy="1474111"/>
          </a:xfrm>
        </p:grpSpPr>
        <p:sp>
          <p:nvSpPr>
            <p:cNvPr id="122" name="Rectangle: Rounded Corners 121">
              <a:extLst>
                <a:ext uri="{FF2B5EF4-FFF2-40B4-BE49-F238E27FC236}">
                  <a16:creationId xmlns:a16="http://schemas.microsoft.com/office/drawing/2014/main" id="{676097A8-3C1D-4264-4CA6-BADAE1E620D0}"/>
                </a:ext>
              </a:extLst>
            </p:cNvPr>
            <p:cNvSpPr/>
            <p:nvPr/>
          </p:nvSpPr>
          <p:spPr>
            <a:xfrm>
              <a:off x="4544045" y="1698398"/>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INSERT</a:t>
              </a:r>
            </a:p>
            <a:p>
              <a:pPr algn="ctr"/>
              <a:r>
                <a:rPr lang="en-GB" sz="3600" dirty="0"/>
                <a:t>Row</a:t>
              </a:r>
            </a:p>
          </p:txBody>
        </p:sp>
        <p:cxnSp>
          <p:nvCxnSpPr>
            <p:cNvPr id="123" name="Straight Arrow Connector 122">
              <a:extLst>
                <a:ext uri="{FF2B5EF4-FFF2-40B4-BE49-F238E27FC236}">
                  <a16:creationId xmlns:a16="http://schemas.microsoft.com/office/drawing/2014/main" id="{44A2DA9D-6417-5E21-5904-764C136FFEE5}"/>
                </a:ext>
              </a:extLst>
            </p:cNvPr>
            <p:cNvCxnSpPr>
              <a:cxnSpLocks/>
              <a:stCxn id="120" idx="3"/>
              <a:endCxn id="122" idx="1"/>
            </p:cNvCxnSpPr>
            <p:nvPr/>
          </p:nvCxnSpPr>
          <p:spPr>
            <a:xfrm flipV="1">
              <a:off x="3708074" y="2435454"/>
              <a:ext cx="835971" cy="42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cxnSp>
        <p:nvCxnSpPr>
          <p:cNvPr id="124" name="Connector: Elbow 123">
            <a:extLst>
              <a:ext uri="{FF2B5EF4-FFF2-40B4-BE49-F238E27FC236}">
                <a16:creationId xmlns:a16="http://schemas.microsoft.com/office/drawing/2014/main" id="{DA045BCC-9D6E-CAA0-7530-0E2BC88E9A87}"/>
              </a:ext>
            </a:extLst>
          </p:cNvPr>
          <p:cNvCxnSpPr>
            <a:cxnSpLocks/>
            <a:stCxn id="127" idx="2"/>
            <a:endCxn id="120" idx="2"/>
          </p:cNvCxnSpPr>
          <p:nvPr/>
        </p:nvCxnSpPr>
        <p:spPr>
          <a:xfrm rot="5400000" flipH="1">
            <a:off x="5344022" y="823869"/>
            <a:ext cx="1655076" cy="6962802"/>
          </a:xfrm>
          <a:prstGeom prst="bentConnector3">
            <a:avLst>
              <a:gd name="adj1" fmla="val -13812"/>
            </a:avLst>
          </a:prstGeom>
          <a:ln w="76200">
            <a:tailEnd type="triangle"/>
          </a:ln>
        </p:spPr>
        <p:style>
          <a:lnRef idx="1">
            <a:schemeClr val="dk1"/>
          </a:lnRef>
          <a:fillRef idx="0">
            <a:schemeClr val="dk1"/>
          </a:fillRef>
          <a:effectRef idx="0">
            <a:schemeClr val="dk1"/>
          </a:effectRef>
          <a:fontRef idx="minor">
            <a:schemeClr val="tx1"/>
          </a:fontRef>
        </p:style>
      </p:cxnSp>
      <p:grpSp>
        <p:nvGrpSpPr>
          <p:cNvPr id="125" name="Group 124">
            <a:extLst>
              <a:ext uri="{FF2B5EF4-FFF2-40B4-BE49-F238E27FC236}">
                <a16:creationId xmlns:a16="http://schemas.microsoft.com/office/drawing/2014/main" id="{DD343F23-9EEF-EEB7-B7C5-657E5CC106BE}"/>
              </a:ext>
            </a:extLst>
          </p:cNvPr>
          <p:cNvGrpSpPr/>
          <p:nvPr/>
        </p:nvGrpSpPr>
        <p:grpSpPr>
          <a:xfrm>
            <a:off x="7494275" y="2011956"/>
            <a:ext cx="3481401" cy="3120852"/>
            <a:chOff x="7189475" y="1707156"/>
            <a:chExt cx="3481401" cy="3120852"/>
          </a:xfrm>
        </p:grpSpPr>
        <p:sp>
          <p:nvSpPr>
            <p:cNvPr id="126" name="Rectangle: Rounded Corners 125">
              <a:extLst>
                <a:ext uri="{FF2B5EF4-FFF2-40B4-BE49-F238E27FC236}">
                  <a16:creationId xmlns:a16="http://schemas.microsoft.com/office/drawing/2014/main" id="{5DCEF459-AE0D-3896-DAD7-891BEA598E7F}"/>
                </a:ext>
              </a:extLst>
            </p:cNvPr>
            <p:cNvSpPr/>
            <p:nvPr/>
          </p:nvSpPr>
          <p:spPr>
            <a:xfrm>
              <a:off x="8025446" y="1707156"/>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sp>
          <p:nvSpPr>
            <p:cNvPr id="127" name="Rectangle: Rounded Corners 126">
              <a:extLst>
                <a:ext uri="{FF2B5EF4-FFF2-40B4-BE49-F238E27FC236}">
                  <a16:creationId xmlns:a16="http://schemas.microsoft.com/office/drawing/2014/main" id="{E6F6DB85-E19F-2DEB-209B-F083BE1A5BA6}"/>
                </a:ext>
              </a:extLst>
            </p:cNvPr>
            <p:cNvSpPr/>
            <p:nvPr/>
          </p:nvSpPr>
          <p:spPr>
            <a:xfrm>
              <a:off x="8025446" y="3353897"/>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cxnSp>
          <p:nvCxnSpPr>
            <p:cNvPr id="128" name="Straight Arrow Connector 127">
              <a:extLst>
                <a:ext uri="{FF2B5EF4-FFF2-40B4-BE49-F238E27FC236}">
                  <a16:creationId xmlns:a16="http://schemas.microsoft.com/office/drawing/2014/main" id="{6177933A-32CF-3B68-A264-1E3CBE365447}"/>
                </a:ext>
              </a:extLst>
            </p:cNvPr>
            <p:cNvCxnSpPr>
              <a:cxnSpLocks/>
              <a:stCxn id="122" idx="3"/>
              <a:endCxn id="126" idx="1"/>
            </p:cNvCxnSpPr>
            <p:nvPr/>
          </p:nvCxnSpPr>
          <p:spPr>
            <a:xfrm>
              <a:off x="7189475" y="2435454"/>
              <a:ext cx="835971" cy="875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29" name="Connector: Elbow 128">
              <a:extLst>
                <a:ext uri="{FF2B5EF4-FFF2-40B4-BE49-F238E27FC236}">
                  <a16:creationId xmlns:a16="http://schemas.microsoft.com/office/drawing/2014/main" id="{5D0D247F-DB26-F8CA-DDBC-E9239E0C8D52}"/>
                </a:ext>
              </a:extLst>
            </p:cNvPr>
            <p:cNvCxnSpPr>
              <a:cxnSpLocks/>
              <a:stCxn id="122" idx="3"/>
              <a:endCxn id="127" idx="1"/>
            </p:cNvCxnSpPr>
            <p:nvPr/>
          </p:nvCxnSpPr>
          <p:spPr>
            <a:xfrm>
              <a:off x="7189475" y="2435454"/>
              <a:ext cx="835971" cy="1655499"/>
            </a:xfrm>
            <a:prstGeom prst="bentConnector3">
              <a:avLst/>
            </a:prstGeom>
            <a:ln w="76200">
              <a:tailEnd type="triangle"/>
            </a:ln>
          </p:spPr>
          <p:style>
            <a:lnRef idx="1">
              <a:schemeClr val="dk1"/>
            </a:lnRef>
            <a:fillRef idx="0">
              <a:schemeClr val="dk1"/>
            </a:fillRef>
            <a:effectRef idx="0">
              <a:schemeClr val="dk1"/>
            </a:effectRef>
            <a:fontRef idx="minor">
              <a:schemeClr val="tx1"/>
            </a:fontRef>
          </p:style>
        </p:cxnSp>
      </p:grpSp>
      <p:sp>
        <p:nvSpPr>
          <p:cNvPr id="130" name="Rectangle: Rounded Corners 129">
            <a:extLst>
              <a:ext uri="{FF2B5EF4-FFF2-40B4-BE49-F238E27FC236}">
                <a16:creationId xmlns:a16="http://schemas.microsoft.com/office/drawing/2014/main" id="{D8A36C69-26AD-C478-B9CD-0302DD222AF4}"/>
              </a:ext>
            </a:extLst>
          </p:cNvPr>
          <p:cNvSpPr/>
          <p:nvPr/>
        </p:nvSpPr>
        <p:spPr>
          <a:xfrm>
            <a:off x="1519844" y="2156021"/>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DELETE </a:t>
            </a:r>
            <a:br>
              <a:rPr lang="en-GB" sz="3600" dirty="0"/>
            </a:br>
            <a:r>
              <a:rPr lang="en-GB" sz="3600" dirty="0"/>
              <a:t>Row</a:t>
            </a:r>
          </a:p>
        </p:txBody>
      </p:sp>
      <p:grpSp>
        <p:nvGrpSpPr>
          <p:cNvPr id="131" name="Group 130">
            <a:extLst>
              <a:ext uri="{FF2B5EF4-FFF2-40B4-BE49-F238E27FC236}">
                <a16:creationId xmlns:a16="http://schemas.microsoft.com/office/drawing/2014/main" id="{9ABCF3E9-8C5A-6007-C464-E0D9705FC220}"/>
              </a:ext>
            </a:extLst>
          </p:cNvPr>
          <p:cNvGrpSpPr/>
          <p:nvPr/>
        </p:nvGrpSpPr>
        <p:grpSpPr>
          <a:xfrm>
            <a:off x="4165274" y="2155598"/>
            <a:ext cx="3481401" cy="1474111"/>
            <a:chOff x="3708074" y="1698398"/>
            <a:chExt cx="3481401" cy="1474111"/>
          </a:xfrm>
        </p:grpSpPr>
        <p:sp>
          <p:nvSpPr>
            <p:cNvPr id="132" name="Rectangle: Rounded Corners 131">
              <a:extLst>
                <a:ext uri="{FF2B5EF4-FFF2-40B4-BE49-F238E27FC236}">
                  <a16:creationId xmlns:a16="http://schemas.microsoft.com/office/drawing/2014/main" id="{7A5E7188-D254-9BDE-BD0A-D5BDC463DDD0}"/>
                </a:ext>
              </a:extLst>
            </p:cNvPr>
            <p:cNvSpPr/>
            <p:nvPr/>
          </p:nvSpPr>
          <p:spPr>
            <a:xfrm>
              <a:off x="4544045" y="1698398"/>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INSERT</a:t>
              </a:r>
            </a:p>
            <a:p>
              <a:pPr algn="ctr"/>
              <a:r>
                <a:rPr lang="en-GB" sz="3600" dirty="0"/>
                <a:t>Row</a:t>
              </a:r>
            </a:p>
          </p:txBody>
        </p:sp>
        <p:cxnSp>
          <p:nvCxnSpPr>
            <p:cNvPr id="133" name="Straight Arrow Connector 132">
              <a:extLst>
                <a:ext uri="{FF2B5EF4-FFF2-40B4-BE49-F238E27FC236}">
                  <a16:creationId xmlns:a16="http://schemas.microsoft.com/office/drawing/2014/main" id="{B8F1D8D3-37F5-D9C7-1ECE-C371B78DE4F2}"/>
                </a:ext>
              </a:extLst>
            </p:cNvPr>
            <p:cNvCxnSpPr>
              <a:cxnSpLocks/>
              <a:stCxn id="130" idx="3"/>
              <a:endCxn id="132" idx="1"/>
            </p:cNvCxnSpPr>
            <p:nvPr/>
          </p:nvCxnSpPr>
          <p:spPr>
            <a:xfrm flipV="1">
              <a:off x="3708074" y="2435454"/>
              <a:ext cx="835971" cy="42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cxnSp>
        <p:nvCxnSpPr>
          <p:cNvPr id="134" name="Connector: Elbow 133">
            <a:extLst>
              <a:ext uri="{FF2B5EF4-FFF2-40B4-BE49-F238E27FC236}">
                <a16:creationId xmlns:a16="http://schemas.microsoft.com/office/drawing/2014/main" id="{FA9CEA13-F587-BAF2-C3CC-F8C88B5D03C6}"/>
              </a:ext>
            </a:extLst>
          </p:cNvPr>
          <p:cNvCxnSpPr>
            <a:cxnSpLocks/>
            <a:stCxn id="137" idx="2"/>
            <a:endCxn id="130" idx="2"/>
          </p:cNvCxnSpPr>
          <p:nvPr/>
        </p:nvCxnSpPr>
        <p:spPr>
          <a:xfrm rot="5400000" flipH="1">
            <a:off x="5496422" y="976269"/>
            <a:ext cx="1655076" cy="6962802"/>
          </a:xfrm>
          <a:prstGeom prst="bentConnector3">
            <a:avLst>
              <a:gd name="adj1" fmla="val -13812"/>
            </a:avLst>
          </a:prstGeom>
          <a:ln w="76200">
            <a:tailEnd type="triangle"/>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88FFA0FB-F5D0-A9C6-3F68-6C3E03225F3C}"/>
              </a:ext>
            </a:extLst>
          </p:cNvPr>
          <p:cNvGrpSpPr/>
          <p:nvPr/>
        </p:nvGrpSpPr>
        <p:grpSpPr>
          <a:xfrm>
            <a:off x="7646675" y="2164356"/>
            <a:ext cx="3481401" cy="3120852"/>
            <a:chOff x="7189475" y="1707156"/>
            <a:chExt cx="3481401" cy="3120852"/>
          </a:xfrm>
        </p:grpSpPr>
        <p:sp>
          <p:nvSpPr>
            <p:cNvPr id="136" name="Rectangle: Rounded Corners 135">
              <a:extLst>
                <a:ext uri="{FF2B5EF4-FFF2-40B4-BE49-F238E27FC236}">
                  <a16:creationId xmlns:a16="http://schemas.microsoft.com/office/drawing/2014/main" id="{68D73A50-C377-FEBA-FC4B-56023FEEBDC7}"/>
                </a:ext>
              </a:extLst>
            </p:cNvPr>
            <p:cNvSpPr/>
            <p:nvPr/>
          </p:nvSpPr>
          <p:spPr>
            <a:xfrm>
              <a:off x="8025446" y="1707156"/>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sp>
          <p:nvSpPr>
            <p:cNvPr id="137" name="Rectangle: Rounded Corners 136">
              <a:extLst>
                <a:ext uri="{FF2B5EF4-FFF2-40B4-BE49-F238E27FC236}">
                  <a16:creationId xmlns:a16="http://schemas.microsoft.com/office/drawing/2014/main" id="{2D0C0C76-FF1F-5FE2-329E-22049FC23182}"/>
                </a:ext>
              </a:extLst>
            </p:cNvPr>
            <p:cNvSpPr/>
            <p:nvPr/>
          </p:nvSpPr>
          <p:spPr>
            <a:xfrm>
              <a:off x="8025446" y="3353897"/>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cxnSp>
          <p:nvCxnSpPr>
            <p:cNvPr id="138" name="Straight Arrow Connector 137">
              <a:extLst>
                <a:ext uri="{FF2B5EF4-FFF2-40B4-BE49-F238E27FC236}">
                  <a16:creationId xmlns:a16="http://schemas.microsoft.com/office/drawing/2014/main" id="{1E50275C-4967-E1AB-77BC-B3D5939FD7BD}"/>
                </a:ext>
              </a:extLst>
            </p:cNvPr>
            <p:cNvCxnSpPr>
              <a:cxnSpLocks/>
              <a:stCxn id="132" idx="3"/>
              <a:endCxn id="136" idx="1"/>
            </p:cNvCxnSpPr>
            <p:nvPr/>
          </p:nvCxnSpPr>
          <p:spPr>
            <a:xfrm>
              <a:off x="7189475" y="2435454"/>
              <a:ext cx="835971" cy="875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39" name="Connector: Elbow 138">
              <a:extLst>
                <a:ext uri="{FF2B5EF4-FFF2-40B4-BE49-F238E27FC236}">
                  <a16:creationId xmlns:a16="http://schemas.microsoft.com/office/drawing/2014/main" id="{00DF9DA9-8A84-96CF-2232-36D86F18F3BB}"/>
                </a:ext>
              </a:extLst>
            </p:cNvPr>
            <p:cNvCxnSpPr>
              <a:cxnSpLocks/>
              <a:stCxn id="132" idx="3"/>
              <a:endCxn id="137" idx="1"/>
            </p:cNvCxnSpPr>
            <p:nvPr/>
          </p:nvCxnSpPr>
          <p:spPr>
            <a:xfrm>
              <a:off x="7189475" y="2435454"/>
              <a:ext cx="835971" cy="1655499"/>
            </a:xfrm>
            <a:prstGeom prst="bentConnector3">
              <a:avLst/>
            </a:prstGeom>
            <a:ln w="76200">
              <a:tailEnd type="triangle"/>
            </a:ln>
          </p:spPr>
          <p:style>
            <a:lnRef idx="1">
              <a:schemeClr val="dk1"/>
            </a:lnRef>
            <a:fillRef idx="0">
              <a:schemeClr val="dk1"/>
            </a:fillRef>
            <a:effectRef idx="0">
              <a:schemeClr val="dk1"/>
            </a:effectRef>
            <a:fontRef idx="minor">
              <a:schemeClr val="tx1"/>
            </a:fontRef>
          </p:style>
        </p:cxnSp>
      </p:grpSp>
      <p:sp>
        <p:nvSpPr>
          <p:cNvPr id="140" name="Rectangle: Rounded Corners 139">
            <a:extLst>
              <a:ext uri="{FF2B5EF4-FFF2-40B4-BE49-F238E27FC236}">
                <a16:creationId xmlns:a16="http://schemas.microsoft.com/office/drawing/2014/main" id="{81F4D839-1D5D-525D-8DA0-6C5150740E7E}"/>
              </a:ext>
            </a:extLst>
          </p:cNvPr>
          <p:cNvSpPr/>
          <p:nvPr/>
        </p:nvSpPr>
        <p:spPr>
          <a:xfrm>
            <a:off x="1672244" y="2308421"/>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DELETE </a:t>
            </a:r>
            <a:br>
              <a:rPr lang="en-GB" sz="3600" dirty="0"/>
            </a:br>
            <a:r>
              <a:rPr lang="en-GB" sz="3600" dirty="0"/>
              <a:t>Row</a:t>
            </a:r>
          </a:p>
        </p:txBody>
      </p:sp>
      <p:grpSp>
        <p:nvGrpSpPr>
          <p:cNvPr id="141" name="Group 140">
            <a:extLst>
              <a:ext uri="{FF2B5EF4-FFF2-40B4-BE49-F238E27FC236}">
                <a16:creationId xmlns:a16="http://schemas.microsoft.com/office/drawing/2014/main" id="{A0290254-F941-3C4A-56DE-0F70E0C36C80}"/>
              </a:ext>
            </a:extLst>
          </p:cNvPr>
          <p:cNvGrpSpPr/>
          <p:nvPr/>
        </p:nvGrpSpPr>
        <p:grpSpPr>
          <a:xfrm>
            <a:off x="4317674" y="2307998"/>
            <a:ext cx="3481401" cy="1474111"/>
            <a:chOff x="3708074" y="1698398"/>
            <a:chExt cx="3481401" cy="1474111"/>
          </a:xfrm>
        </p:grpSpPr>
        <p:sp>
          <p:nvSpPr>
            <p:cNvPr id="142" name="Rectangle: Rounded Corners 141">
              <a:extLst>
                <a:ext uri="{FF2B5EF4-FFF2-40B4-BE49-F238E27FC236}">
                  <a16:creationId xmlns:a16="http://schemas.microsoft.com/office/drawing/2014/main" id="{AEFB5353-F8EC-3393-396C-EFF303DCBC37}"/>
                </a:ext>
              </a:extLst>
            </p:cNvPr>
            <p:cNvSpPr/>
            <p:nvPr/>
          </p:nvSpPr>
          <p:spPr>
            <a:xfrm>
              <a:off x="4544045" y="1698398"/>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INSERT</a:t>
              </a:r>
            </a:p>
            <a:p>
              <a:pPr algn="ctr"/>
              <a:r>
                <a:rPr lang="en-GB" sz="3600" dirty="0"/>
                <a:t>Row</a:t>
              </a:r>
            </a:p>
          </p:txBody>
        </p:sp>
        <p:cxnSp>
          <p:nvCxnSpPr>
            <p:cNvPr id="143" name="Straight Arrow Connector 142">
              <a:extLst>
                <a:ext uri="{FF2B5EF4-FFF2-40B4-BE49-F238E27FC236}">
                  <a16:creationId xmlns:a16="http://schemas.microsoft.com/office/drawing/2014/main" id="{9233D2C1-C6B8-2EEA-363E-E90C5AB7F616}"/>
                </a:ext>
              </a:extLst>
            </p:cNvPr>
            <p:cNvCxnSpPr>
              <a:cxnSpLocks/>
              <a:stCxn id="140" idx="3"/>
              <a:endCxn id="142" idx="1"/>
            </p:cNvCxnSpPr>
            <p:nvPr/>
          </p:nvCxnSpPr>
          <p:spPr>
            <a:xfrm flipV="1">
              <a:off x="3708074" y="2435454"/>
              <a:ext cx="835971" cy="42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cxnSp>
        <p:nvCxnSpPr>
          <p:cNvPr id="144" name="Connector: Elbow 143">
            <a:extLst>
              <a:ext uri="{FF2B5EF4-FFF2-40B4-BE49-F238E27FC236}">
                <a16:creationId xmlns:a16="http://schemas.microsoft.com/office/drawing/2014/main" id="{3279F457-0D9B-73D6-2E1F-D22E1A22995F}"/>
              </a:ext>
            </a:extLst>
          </p:cNvPr>
          <p:cNvCxnSpPr>
            <a:cxnSpLocks/>
            <a:stCxn id="147" idx="2"/>
            <a:endCxn id="140" idx="2"/>
          </p:cNvCxnSpPr>
          <p:nvPr/>
        </p:nvCxnSpPr>
        <p:spPr>
          <a:xfrm rot="5400000" flipH="1">
            <a:off x="5648822" y="1128669"/>
            <a:ext cx="1655076" cy="6962802"/>
          </a:xfrm>
          <a:prstGeom prst="bentConnector3">
            <a:avLst>
              <a:gd name="adj1" fmla="val -13812"/>
            </a:avLst>
          </a:prstGeom>
          <a:ln w="76200">
            <a:tailEnd type="triangle"/>
          </a:ln>
        </p:spPr>
        <p:style>
          <a:lnRef idx="1">
            <a:schemeClr val="dk1"/>
          </a:lnRef>
          <a:fillRef idx="0">
            <a:schemeClr val="dk1"/>
          </a:fillRef>
          <a:effectRef idx="0">
            <a:schemeClr val="dk1"/>
          </a:effectRef>
          <a:fontRef idx="minor">
            <a:schemeClr val="tx1"/>
          </a:fontRef>
        </p:style>
      </p:cxnSp>
      <p:grpSp>
        <p:nvGrpSpPr>
          <p:cNvPr id="145" name="Group 144">
            <a:extLst>
              <a:ext uri="{FF2B5EF4-FFF2-40B4-BE49-F238E27FC236}">
                <a16:creationId xmlns:a16="http://schemas.microsoft.com/office/drawing/2014/main" id="{E89CCEDD-4657-5FA6-6629-B6BFD5F15E6C}"/>
              </a:ext>
            </a:extLst>
          </p:cNvPr>
          <p:cNvGrpSpPr/>
          <p:nvPr/>
        </p:nvGrpSpPr>
        <p:grpSpPr>
          <a:xfrm>
            <a:off x="7799075" y="2316756"/>
            <a:ext cx="3481401" cy="3120852"/>
            <a:chOff x="7189475" y="1707156"/>
            <a:chExt cx="3481401" cy="3120852"/>
          </a:xfrm>
        </p:grpSpPr>
        <p:sp>
          <p:nvSpPr>
            <p:cNvPr id="146" name="Rectangle: Rounded Corners 145">
              <a:extLst>
                <a:ext uri="{FF2B5EF4-FFF2-40B4-BE49-F238E27FC236}">
                  <a16:creationId xmlns:a16="http://schemas.microsoft.com/office/drawing/2014/main" id="{A5F4FF2A-70A1-1EFA-C09E-1F8AEAB730D4}"/>
                </a:ext>
              </a:extLst>
            </p:cNvPr>
            <p:cNvSpPr/>
            <p:nvPr/>
          </p:nvSpPr>
          <p:spPr>
            <a:xfrm>
              <a:off x="8025446" y="1707156"/>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sp>
          <p:nvSpPr>
            <p:cNvPr id="147" name="Rectangle: Rounded Corners 146">
              <a:extLst>
                <a:ext uri="{FF2B5EF4-FFF2-40B4-BE49-F238E27FC236}">
                  <a16:creationId xmlns:a16="http://schemas.microsoft.com/office/drawing/2014/main" id="{57AF833F-A012-99A4-EF61-74D78EF85354}"/>
                </a:ext>
              </a:extLst>
            </p:cNvPr>
            <p:cNvSpPr/>
            <p:nvPr/>
          </p:nvSpPr>
          <p:spPr>
            <a:xfrm>
              <a:off x="8025446" y="3353897"/>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cxnSp>
          <p:nvCxnSpPr>
            <p:cNvPr id="148" name="Straight Arrow Connector 147">
              <a:extLst>
                <a:ext uri="{FF2B5EF4-FFF2-40B4-BE49-F238E27FC236}">
                  <a16:creationId xmlns:a16="http://schemas.microsoft.com/office/drawing/2014/main" id="{D1BD5C23-4527-4BDF-007F-BF83F58E59FE}"/>
                </a:ext>
              </a:extLst>
            </p:cNvPr>
            <p:cNvCxnSpPr>
              <a:cxnSpLocks/>
              <a:stCxn id="142" idx="3"/>
              <a:endCxn id="146" idx="1"/>
            </p:cNvCxnSpPr>
            <p:nvPr/>
          </p:nvCxnSpPr>
          <p:spPr>
            <a:xfrm>
              <a:off x="7189475" y="2435454"/>
              <a:ext cx="835971" cy="875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49" name="Connector: Elbow 148">
              <a:extLst>
                <a:ext uri="{FF2B5EF4-FFF2-40B4-BE49-F238E27FC236}">
                  <a16:creationId xmlns:a16="http://schemas.microsoft.com/office/drawing/2014/main" id="{32C48015-3C66-01B8-2165-A88A6E62E06D}"/>
                </a:ext>
              </a:extLst>
            </p:cNvPr>
            <p:cNvCxnSpPr>
              <a:cxnSpLocks/>
              <a:stCxn id="142" idx="3"/>
              <a:endCxn id="147" idx="1"/>
            </p:cNvCxnSpPr>
            <p:nvPr/>
          </p:nvCxnSpPr>
          <p:spPr>
            <a:xfrm>
              <a:off x="7189475" y="2435454"/>
              <a:ext cx="835971" cy="1655499"/>
            </a:xfrm>
            <a:prstGeom prst="bentConnector3">
              <a:avLst/>
            </a:prstGeom>
            <a:ln w="76200">
              <a:tailEnd type="triangle"/>
            </a:ln>
          </p:spPr>
          <p:style>
            <a:lnRef idx="1">
              <a:schemeClr val="dk1"/>
            </a:lnRef>
            <a:fillRef idx="0">
              <a:schemeClr val="dk1"/>
            </a:fillRef>
            <a:effectRef idx="0">
              <a:schemeClr val="dk1"/>
            </a:effectRef>
            <a:fontRef idx="minor">
              <a:schemeClr val="tx1"/>
            </a:fontRef>
          </p:style>
        </p:cxnSp>
      </p:grpSp>
      <p:sp>
        <p:nvSpPr>
          <p:cNvPr id="150" name="Rectangle: Rounded Corners 149">
            <a:extLst>
              <a:ext uri="{FF2B5EF4-FFF2-40B4-BE49-F238E27FC236}">
                <a16:creationId xmlns:a16="http://schemas.microsoft.com/office/drawing/2014/main" id="{7651B20B-D994-EE8E-0C2A-D7357FF418D7}"/>
              </a:ext>
            </a:extLst>
          </p:cNvPr>
          <p:cNvSpPr/>
          <p:nvPr/>
        </p:nvSpPr>
        <p:spPr>
          <a:xfrm>
            <a:off x="1824644" y="2460821"/>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DELETE </a:t>
            </a:r>
            <a:br>
              <a:rPr lang="en-GB" sz="3600" dirty="0"/>
            </a:br>
            <a:r>
              <a:rPr lang="en-GB" sz="3600" dirty="0"/>
              <a:t>Row</a:t>
            </a:r>
          </a:p>
        </p:txBody>
      </p:sp>
      <p:grpSp>
        <p:nvGrpSpPr>
          <p:cNvPr id="151" name="Group 150">
            <a:extLst>
              <a:ext uri="{FF2B5EF4-FFF2-40B4-BE49-F238E27FC236}">
                <a16:creationId xmlns:a16="http://schemas.microsoft.com/office/drawing/2014/main" id="{30FB7097-B94C-6BA0-7C41-DFD08093AE41}"/>
              </a:ext>
            </a:extLst>
          </p:cNvPr>
          <p:cNvGrpSpPr/>
          <p:nvPr/>
        </p:nvGrpSpPr>
        <p:grpSpPr>
          <a:xfrm>
            <a:off x="4470074" y="2460398"/>
            <a:ext cx="3481401" cy="1474111"/>
            <a:chOff x="3708074" y="1698398"/>
            <a:chExt cx="3481401" cy="1474111"/>
          </a:xfrm>
        </p:grpSpPr>
        <p:sp>
          <p:nvSpPr>
            <p:cNvPr id="152" name="Rectangle: Rounded Corners 151">
              <a:extLst>
                <a:ext uri="{FF2B5EF4-FFF2-40B4-BE49-F238E27FC236}">
                  <a16:creationId xmlns:a16="http://schemas.microsoft.com/office/drawing/2014/main" id="{A4C209BF-C6C1-CEFE-F0FA-DBDBDACC20C3}"/>
                </a:ext>
              </a:extLst>
            </p:cNvPr>
            <p:cNvSpPr/>
            <p:nvPr/>
          </p:nvSpPr>
          <p:spPr>
            <a:xfrm>
              <a:off x="4544045" y="1698398"/>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INSERT</a:t>
              </a:r>
            </a:p>
            <a:p>
              <a:pPr algn="ctr"/>
              <a:r>
                <a:rPr lang="en-GB" sz="3600" dirty="0"/>
                <a:t>Row</a:t>
              </a:r>
            </a:p>
          </p:txBody>
        </p:sp>
        <p:cxnSp>
          <p:nvCxnSpPr>
            <p:cNvPr id="153" name="Straight Arrow Connector 152">
              <a:extLst>
                <a:ext uri="{FF2B5EF4-FFF2-40B4-BE49-F238E27FC236}">
                  <a16:creationId xmlns:a16="http://schemas.microsoft.com/office/drawing/2014/main" id="{534985B4-1D43-7697-B6FB-ADE9576FFDFA}"/>
                </a:ext>
              </a:extLst>
            </p:cNvPr>
            <p:cNvCxnSpPr>
              <a:cxnSpLocks/>
              <a:stCxn id="150" idx="3"/>
              <a:endCxn id="152" idx="1"/>
            </p:cNvCxnSpPr>
            <p:nvPr/>
          </p:nvCxnSpPr>
          <p:spPr>
            <a:xfrm flipV="1">
              <a:off x="3708074" y="2435454"/>
              <a:ext cx="835971" cy="42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cxnSp>
        <p:nvCxnSpPr>
          <p:cNvPr id="154" name="Connector: Elbow 153">
            <a:extLst>
              <a:ext uri="{FF2B5EF4-FFF2-40B4-BE49-F238E27FC236}">
                <a16:creationId xmlns:a16="http://schemas.microsoft.com/office/drawing/2014/main" id="{6D7BDB15-F199-C674-2859-B56478F5203E}"/>
              </a:ext>
            </a:extLst>
          </p:cNvPr>
          <p:cNvCxnSpPr>
            <a:cxnSpLocks/>
            <a:stCxn id="157" idx="2"/>
            <a:endCxn id="150" idx="2"/>
          </p:cNvCxnSpPr>
          <p:nvPr/>
        </p:nvCxnSpPr>
        <p:spPr>
          <a:xfrm rot="5400000" flipH="1">
            <a:off x="5801222" y="1281069"/>
            <a:ext cx="1655076" cy="6962802"/>
          </a:xfrm>
          <a:prstGeom prst="bentConnector3">
            <a:avLst>
              <a:gd name="adj1" fmla="val -13812"/>
            </a:avLst>
          </a:prstGeom>
          <a:ln w="76200">
            <a:tailEnd type="triangle"/>
          </a:ln>
        </p:spPr>
        <p:style>
          <a:lnRef idx="1">
            <a:schemeClr val="dk1"/>
          </a:lnRef>
          <a:fillRef idx="0">
            <a:schemeClr val="dk1"/>
          </a:fillRef>
          <a:effectRef idx="0">
            <a:schemeClr val="dk1"/>
          </a:effectRef>
          <a:fontRef idx="minor">
            <a:schemeClr val="tx1"/>
          </a:fontRef>
        </p:style>
      </p:cxnSp>
      <p:grpSp>
        <p:nvGrpSpPr>
          <p:cNvPr id="155" name="Group 154">
            <a:extLst>
              <a:ext uri="{FF2B5EF4-FFF2-40B4-BE49-F238E27FC236}">
                <a16:creationId xmlns:a16="http://schemas.microsoft.com/office/drawing/2014/main" id="{F68C7AA8-4668-EFDC-0EE8-DDAD68CEA45B}"/>
              </a:ext>
            </a:extLst>
          </p:cNvPr>
          <p:cNvGrpSpPr/>
          <p:nvPr/>
        </p:nvGrpSpPr>
        <p:grpSpPr>
          <a:xfrm>
            <a:off x="7951475" y="2469156"/>
            <a:ext cx="3481401" cy="3120852"/>
            <a:chOff x="7189475" y="1707156"/>
            <a:chExt cx="3481401" cy="3120852"/>
          </a:xfrm>
        </p:grpSpPr>
        <p:sp>
          <p:nvSpPr>
            <p:cNvPr id="156" name="Rectangle: Rounded Corners 155">
              <a:extLst>
                <a:ext uri="{FF2B5EF4-FFF2-40B4-BE49-F238E27FC236}">
                  <a16:creationId xmlns:a16="http://schemas.microsoft.com/office/drawing/2014/main" id="{8723F864-32E3-7BD6-B1A6-B5F0D3F78030}"/>
                </a:ext>
              </a:extLst>
            </p:cNvPr>
            <p:cNvSpPr/>
            <p:nvPr/>
          </p:nvSpPr>
          <p:spPr>
            <a:xfrm>
              <a:off x="8025446" y="1707156"/>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sp>
          <p:nvSpPr>
            <p:cNvPr id="157" name="Rectangle: Rounded Corners 156">
              <a:extLst>
                <a:ext uri="{FF2B5EF4-FFF2-40B4-BE49-F238E27FC236}">
                  <a16:creationId xmlns:a16="http://schemas.microsoft.com/office/drawing/2014/main" id="{9B9832DF-3554-CE15-F917-27CBBA3D7129}"/>
                </a:ext>
              </a:extLst>
            </p:cNvPr>
            <p:cNvSpPr/>
            <p:nvPr/>
          </p:nvSpPr>
          <p:spPr>
            <a:xfrm>
              <a:off x="8025446" y="3353897"/>
              <a:ext cx="2645430" cy="14741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UPDATE</a:t>
              </a:r>
            </a:p>
            <a:p>
              <a:pPr algn="ctr"/>
              <a:r>
                <a:rPr lang="en-GB" sz="3600" dirty="0"/>
                <a:t>Row</a:t>
              </a:r>
            </a:p>
          </p:txBody>
        </p:sp>
        <p:cxnSp>
          <p:nvCxnSpPr>
            <p:cNvPr id="158" name="Straight Arrow Connector 157">
              <a:extLst>
                <a:ext uri="{FF2B5EF4-FFF2-40B4-BE49-F238E27FC236}">
                  <a16:creationId xmlns:a16="http://schemas.microsoft.com/office/drawing/2014/main" id="{2915D172-26CC-EBCA-B699-00B7E8874472}"/>
                </a:ext>
              </a:extLst>
            </p:cNvPr>
            <p:cNvCxnSpPr>
              <a:cxnSpLocks/>
              <a:stCxn id="152" idx="3"/>
              <a:endCxn id="156" idx="1"/>
            </p:cNvCxnSpPr>
            <p:nvPr/>
          </p:nvCxnSpPr>
          <p:spPr>
            <a:xfrm>
              <a:off x="7189475" y="2435454"/>
              <a:ext cx="835971" cy="875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9" name="Connector: Elbow 158">
              <a:extLst>
                <a:ext uri="{FF2B5EF4-FFF2-40B4-BE49-F238E27FC236}">
                  <a16:creationId xmlns:a16="http://schemas.microsoft.com/office/drawing/2014/main" id="{5ADD9391-ACA0-5665-F76F-21B967BBD01D}"/>
                </a:ext>
              </a:extLst>
            </p:cNvPr>
            <p:cNvCxnSpPr>
              <a:cxnSpLocks/>
              <a:stCxn id="152" idx="3"/>
              <a:endCxn id="157" idx="1"/>
            </p:cNvCxnSpPr>
            <p:nvPr/>
          </p:nvCxnSpPr>
          <p:spPr>
            <a:xfrm>
              <a:off x="7189475" y="2435454"/>
              <a:ext cx="835971" cy="1655499"/>
            </a:xfrm>
            <a:prstGeom prst="bentConnector3">
              <a:avLst/>
            </a:prstGeom>
            <a:ln w="76200">
              <a:tailEnd type="triangle"/>
            </a:ln>
          </p:spPr>
          <p:style>
            <a:lnRef idx="1">
              <a:schemeClr val="dk1"/>
            </a:lnRef>
            <a:fillRef idx="0">
              <a:schemeClr val="dk1"/>
            </a:fillRef>
            <a:effectRef idx="0">
              <a:schemeClr val="dk1"/>
            </a:effectRef>
            <a:fontRef idx="minor">
              <a:schemeClr val="tx1"/>
            </a:fontRef>
          </p:style>
        </p:cxnSp>
      </p:grpSp>
      <p:grpSp>
        <p:nvGrpSpPr>
          <p:cNvPr id="163" name="Group 162">
            <a:extLst>
              <a:ext uri="{FF2B5EF4-FFF2-40B4-BE49-F238E27FC236}">
                <a16:creationId xmlns:a16="http://schemas.microsoft.com/office/drawing/2014/main" id="{C423CDF3-68F8-66EC-C8BC-AE987228DE5F}"/>
              </a:ext>
            </a:extLst>
          </p:cNvPr>
          <p:cNvGrpSpPr/>
          <p:nvPr/>
        </p:nvGrpSpPr>
        <p:grpSpPr>
          <a:xfrm>
            <a:off x="4731750" y="2436683"/>
            <a:ext cx="2691446" cy="2691446"/>
            <a:chOff x="4731750" y="2436683"/>
            <a:chExt cx="2691446" cy="2691446"/>
          </a:xfrm>
        </p:grpSpPr>
        <p:sp>
          <p:nvSpPr>
            <p:cNvPr id="162" name="Oval 161">
              <a:extLst>
                <a:ext uri="{FF2B5EF4-FFF2-40B4-BE49-F238E27FC236}">
                  <a16:creationId xmlns:a16="http://schemas.microsoft.com/office/drawing/2014/main" id="{FDEBBD1B-95F0-C64A-241F-F27C94B7EBBD}"/>
                </a:ext>
              </a:extLst>
            </p:cNvPr>
            <p:cNvSpPr/>
            <p:nvPr/>
          </p:nvSpPr>
          <p:spPr>
            <a:xfrm>
              <a:off x="5018497" y="2717375"/>
              <a:ext cx="2114259" cy="21142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1" name="Graphic 160" descr="Dizzy face with solid fill with solid fill">
              <a:extLst>
                <a:ext uri="{FF2B5EF4-FFF2-40B4-BE49-F238E27FC236}">
                  <a16:creationId xmlns:a16="http://schemas.microsoft.com/office/drawing/2014/main" id="{960A0E17-A881-7BAE-CD1E-EF02E51C5B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31750" y="2436683"/>
              <a:ext cx="2691446" cy="2691446"/>
            </a:xfrm>
            <a:prstGeom prst="rect">
              <a:avLst/>
            </a:prstGeom>
          </p:spPr>
        </p:pic>
      </p:grpSp>
    </p:spTree>
    <p:extLst>
      <p:ext uri="{BB962C8B-B14F-4D97-AF65-F5344CB8AC3E}">
        <p14:creationId xmlns:p14="http://schemas.microsoft.com/office/powerpoint/2010/main" val="232473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111"/>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500"/>
                                  </p:stCondLst>
                                  <p:childTnLst>
                                    <p:set>
                                      <p:cBhvr>
                                        <p:cTn id="22" dur="1" fill="hold">
                                          <p:stCondLst>
                                            <p:cond delay="0"/>
                                          </p:stCondLst>
                                        </p:cTn>
                                        <p:tgtEl>
                                          <p:spTgt spid="115"/>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114"/>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120"/>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nodeType="afterEffect">
                                  <p:stCondLst>
                                    <p:cond delay="500"/>
                                  </p:stCondLst>
                                  <p:childTnLst>
                                    <p:set>
                                      <p:cBhvr>
                                        <p:cTn id="31" dur="1" fill="hold">
                                          <p:stCondLst>
                                            <p:cond delay="0"/>
                                          </p:stCondLst>
                                        </p:cTn>
                                        <p:tgtEl>
                                          <p:spTgt spid="121"/>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nodeType="afterEffect">
                                  <p:stCondLst>
                                    <p:cond delay="500"/>
                                  </p:stCondLst>
                                  <p:childTnLst>
                                    <p:set>
                                      <p:cBhvr>
                                        <p:cTn id="34" dur="1" fill="hold">
                                          <p:stCondLst>
                                            <p:cond delay="0"/>
                                          </p:stCondLst>
                                        </p:cTn>
                                        <p:tgtEl>
                                          <p:spTgt spid="125"/>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nodeType="afterEffect">
                                  <p:stCondLst>
                                    <p:cond delay="500"/>
                                  </p:stCondLst>
                                  <p:childTnLst>
                                    <p:set>
                                      <p:cBhvr>
                                        <p:cTn id="37" dur="1" fill="hold">
                                          <p:stCondLst>
                                            <p:cond delay="0"/>
                                          </p:stCondLst>
                                        </p:cTn>
                                        <p:tgtEl>
                                          <p:spTgt spid="124"/>
                                        </p:tgtEl>
                                        <p:attrNameLst>
                                          <p:attrName>style.visibility</p:attrName>
                                        </p:attrNameLst>
                                      </p:cBhvr>
                                      <p:to>
                                        <p:strVal val="visible"/>
                                      </p:to>
                                    </p:set>
                                  </p:childTnLst>
                                </p:cTn>
                              </p:par>
                            </p:childTnLst>
                          </p:cTn>
                        </p:par>
                        <p:par>
                          <p:cTn id="38" fill="hold">
                            <p:stCondLst>
                              <p:cond delay="3000"/>
                            </p:stCondLst>
                            <p:childTnLst>
                              <p:par>
                                <p:cTn id="39" presetID="1" presetClass="entr" presetSubtype="0" fill="hold" grpId="0" nodeType="afterEffect">
                                  <p:stCondLst>
                                    <p:cond delay="250"/>
                                  </p:stCondLst>
                                  <p:childTnLst>
                                    <p:set>
                                      <p:cBhvr>
                                        <p:cTn id="40" dur="1" fill="hold">
                                          <p:stCondLst>
                                            <p:cond delay="0"/>
                                          </p:stCondLst>
                                        </p:cTn>
                                        <p:tgtEl>
                                          <p:spTgt spid="130"/>
                                        </p:tgtEl>
                                        <p:attrNameLst>
                                          <p:attrName>style.visibility</p:attrName>
                                        </p:attrNameLst>
                                      </p:cBhvr>
                                      <p:to>
                                        <p:strVal val="visible"/>
                                      </p:to>
                                    </p:set>
                                  </p:childTnLst>
                                </p:cTn>
                              </p:par>
                            </p:childTnLst>
                          </p:cTn>
                        </p:par>
                        <p:par>
                          <p:cTn id="41" fill="hold">
                            <p:stCondLst>
                              <p:cond delay="3250"/>
                            </p:stCondLst>
                            <p:childTnLst>
                              <p:par>
                                <p:cTn id="42" presetID="1" presetClass="entr" presetSubtype="0" fill="hold" nodeType="afterEffect">
                                  <p:stCondLst>
                                    <p:cond delay="250"/>
                                  </p:stCondLst>
                                  <p:childTnLst>
                                    <p:set>
                                      <p:cBhvr>
                                        <p:cTn id="43" dur="1" fill="hold">
                                          <p:stCondLst>
                                            <p:cond delay="0"/>
                                          </p:stCondLst>
                                        </p:cTn>
                                        <p:tgtEl>
                                          <p:spTgt spid="131"/>
                                        </p:tgtEl>
                                        <p:attrNameLst>
                                          <p:attrName>style.visibility</p:attrName>
                                        </p:attrNameLst>
                                      </p:cBhvr>
                                      <p:to>
                                        <p:strVal val="visible"/>
                                      </p:to>
                                    </p:set>
                                  </p:childTnLst>
                                </p:cTn>
                              </p:par>
                            </p:childTnLst>
                          </p:cTn>
                        </p:par>
                        <p:par>
                          <p:cTn id="44" fill="hold">
                            <p:stCondLst>
                              <p:cond delay="3500"/>
                            </p:stCondLst>
                            <p:childTnLst>
                              <p:par>
                                <p:cTn id="45" presetID="1" presetClass="entr" presetSubtype="0" fill="hold" nodeType="afterEffect">
                                  <p:stCondLst>
                                    <p:cond delay="250"/>
                                  </p:stCondLst>
                                  <p:childTnLst>
                                    <p:set>
                                      <p:cBhvr>
                                        <p:cTn id="46" dur="1" fill="hold">
                                          <p:stCondLst>
                                            <p:cond delay="0"/>
                                          </p:stCondLst>
                                        </p:cTn>
                                        <p:tgtEl>
                                          <p:spTgt spid="135"/>
                                        </p:tgtEl>
                                        <p:attrNameLst>
                                          <p:attrName>style.visibility</p:attrName>
                                        </p:attrNameLst>
                                      </p:cBhvr>
                                      <p:to>
                                        <p:strVal val="visible"/>
                                      </p:to>
                                    </p:set>
                                  </p:childTnLst>
                                </p:cTn>
                              </p:par>
                            </p:childTnLst>
                          </p:cTn>
                        </p:par>
                        <p:par>
                          <p:cTn id="47" fill="hold">
                            <p:stCondLst>
                              <p:cond delay="3750"/>
                            </p:stCondLst>
                            <p:childTnLst>
                              <p:par>
                                <p:cTn id="48" presetID="1" presetClass="entr" presetSubtype="0" fill="hold" nodeType="afterEffect">
                                  <p:stCondLst>
                                    <p:cond delay="250"/>
                                  </p:stCondLst>
                                  <p:childTnLst>
                                    <p:set>
                                      <p:cBhvr>
                                        <p:cTn id="49" dur="1" fill="hold">
                                          <p:stCondLst>
                                            <p:cond delay="0"/>
                                          </p:stCondLst>
                                        </p:cTn>
                                        <p:tgtEl>
                                          <p:spTgt spid="134"/>
                                        </p:tgtEl>
                                        <p:attrNameLst>
                                          <p:attrName>style.visibility</p:attrName>
                                        </p:attrNameLst>
                                      </p:cBhvr>
                                      <p:to>
                                        <p:strVal val="visible"/>
                                      </p:to>
                                    </p:set>
                                  </p:childTnLst>
                                </p:cTn>
                              </p:par>
                            </p:childTnLst>
                          </p:cTn>
                        </p:par>
                        <p:par>
                          <p:cTn id="50" fill="hold">
                            <p:stCondLst>
                              <p:cond delay="4000"/>
                            </p:stCondLst>
                            <p:childTnLst>
                              <p:par>
                                <p:cTn id="51" presetID="1" presetClass="entr" presetSubtype="0" fill="hold" grpId="0" nodeType="afterEffect">
                                  <p:stCondLst>
                                    <p:cond delay="250"/>
                                  </p:stCondLst>
                                  <p:childTnLst>
                                    <p:set>
                                      <p:cBhvr>
                                        <p:cTn id="52" dur="1" fill="hold">
                                          <p:stCondLst>
                                            <p:cond delay="0"/>
                                          </p:stCondLst>
                                        </p:cTn>
                                        <p:tgtEl>
                                          <p:spTgt spid="140"/>
                                        </p:tgtEl>
                                        <p:attrNameLst>
                                          <p:attrName>style.visibility</p:attrName>
                                        </p:attrNameLst>
                                      </p:cBhvr>
                                      <p:to>
                                        <p:strVal val="visible"/>
                                      </p:to>
                                    </p:set>
                                  </p:childTnLst>
                                </p:cTn>
                              </p:par>
                            </p:childTnLst>
                          </p:cTn>
                        </p:par>
                        <p:par>
                          <p:cTn id="53" fill="hold">
                            <p:stCondLst>
                              <p:cond delay="4250"/>
                            </p:stCondLst>
                            <p:childTnLst>
                              <p:par>
                                <p:cTn id="54" presetID="1" presetClass="entr" presetSubtype="0" fill="hold" nodeType="afterEffect">
                                  <p:stCondLst>
                                    <p:cond delay="250"/>
                                  </p:stCondLst>
                                  <p:childTnLst>
                                    <p:set>
                                      <p:cBhvr>
                                        <p:cTn id="55" dur="1" fill="hold">
                                          <p:stCondLst>
                                            <p:cond delay="0"/>
                                          </p:stCondLst>
                                        </p:cTn>
                                        <p:tgtEl>
                                          <p:spTgt spid="141"/>
                                        </p:tgtEl>
                                        <p:attrNameLst>
                                          <p:attrName>style.visibility</p:attrName>
                                        </p:attrNameLst>
                                      </p:cBhvr>
                                      <p:to>
                                        <p:strVal val="visible"/>
                                      </p:to>
                                    </p:set>
                                  </p:childTnLst>
                                </p:cTn>
                              </p:par>
                            </p:childTnLst>
                          </p:cTn>
                        </p:par>
                        <p:par>
                          <p:cTn id="56" fill="hold">
                            <p:stCondLst>
                              <p:cond delay="4500"/>
                            </p:stCondLst>
                            <p:childTnLst>
                              <p:par>
                                <p:cTn id="57" presetID="1" presetClass="entr" presetSubtype="0" fill="hold" nodeType="afterEffect">
                                  <p:stCondLst>
                                    <p:cond delay="250"/>
                                  </p:stCondLst>
                                  <p:childTnLst>
                                    <p:set>
                                      <p:cBhvr>
                                        <p:cTn id="58" dur="1" fill="hold">
                                          <p:stCondLst>
                                            <p:cond delay="0"/>
                                          </p:stCondLst>
                                        </p:cTn>
                                        <p:tgtEl>
                                          <p:spTgt spid="145"/>
                                        </p:tgtEl>
                                        <p:attrNameLst>
                                          <p:attrName>style.visibility</p:attrName>
                                        </p:attrNameLst>
                                      </p:cBhvr>
                                      <p:to>
                                        <p:strVal val="visible"/>
                                      </p:to>
                                    </p:set>
                                  </p:childTnLst>
                                </p:cTn>
                              </p:par>
                            </p:childTnLst>
                          </p:cTn>
                        </p:par>
                        <p:par>
                          <p:cTn id="59" fill="hold">
                            <p:stCondLst>
                              <p:cond delay="4750"/>
                            </p:stCondLst>
                            <p:childTnLst>
                              <p:par>
                                <p:cTn id="60" presetID="1" presetClass="entr" presetSubtype="0" fill="hold" nodeType="afterEffect">
                                  <p:stCondLst>
                                    <p:cond delay="250"/>
                                  </p:stCondLst>
                                  <p:childTnLst>
                                    <p:set>
                                      <p:cBhvr>
                                        <p:cTn id="61" dur="1" fill="hold">
                                          <p:stCondLst>
                                            <p:cond delay="0"/>
                                          </p:stCondLst>
                                        </p:cTn>
                                        <p:tgtEl>
                                          <p:spTgt spid="144"/>
                                        </p:tgtEl>
                                        <p:attrNameLst>
                                          <p:attrName>style.visibility</p:attrName>
                                        </p:attrNameLst>
                                      </p:cBhvr>
                                      <p:to>
                                        <p:strVal val="visible"/>
                                      </p:to>
                                    </p:set>
                                  </p:childTnLst>
                                </p:cTn>
                              </p:par>
                            </p:childTnLst>
                          </p:cTn>
                        </p:par>
                        <p:par>
                          <p:cTn id="62" fill="hold">
                            <p:stCondLst>
                              <p:cond delay="5000"/>
                            </p:stCondLst>
                            <p:childTnLst>
                              <p:par>
                                <p:cTn id="63" presetID="1" presetClass="entr" presetSubtype="0" fill="hold" grpId="0" nodeType="afterEffect">
                                  <p:stCondLst>
                                    <p:cond delay="250"/>
                                  </p:stCondLst>
                                  <p:childTnLst>
                                    <p:set>
                                      <p:cBhvr>
                                        <p:cTn id="64" dur="1" fill="hold">
                                          <p:stCondLst>
                                            <p:cond delay="0"/>
                                          </p:stCondLst>
                                        </p:cTn>
                                        <p:tgtEl>
                                          <p:spTgt spid="150"/>
                                        </p:tgtEl>
                                        <p:attrNameLst>
                                          <p:attrName>style.visibility</p:attrName>
                                        </p:attrNameLst>
                                      </p:cBhvr>
                                      <p:to>
                                        <p:strVal val="visible"/>
                                      </p:to>
                                    </p:set>
                                  </p:childTnLst>
                                </p:cTn>
                              </p:par>
                            </p:childTnLst>
                          </p:cTn>
                        </p:par>
                        <p:par>
                          <p:cTn id="65" fill="hold">
                            <p:stCondLst>
                              <p:cond delay="5250"/>
                            </p:stCondLst>
                            <p:childTnLst>
                              <p:par>
                                <p:cTn id="66" presetID="1" presetClass="entr" presetSubtype="0" fill="hold" nodeType="afterEffect">
                                  <p:stCondLst>
                                    <p:cond delay="250"/>
                                  </p:stCondLst>
                                  <p:childTnLst>
                                    <p:set>
                                      <p:cBhvr>
                                        <p:cTn id="67" dur="1" fill="hold">
                                          <p:stCondLst>
                                            <p:cond delay="0"/>
                                          </p:stCondLst>
                                        </p:cTn>
                                        <p:tgtEl>
                                          <p:spTgt spid="151"/>
                                        </p:tgtEl>
                                        <p:attrNameLst>
                                          <p:attrName>style.visibility</p:attrName>
                                        </p:attrNameLst>
                                      </p:cBhvr>
                                      <p:to>
                                        <p:strVal val="visible"/>
                                      </p:to>
                                    </p:set>
                                  </p:childTnLst>
                                </p:cTn>
                              </p:par>
                            </p:childTnLst>
                          </p:cTn>
                        </p:par>
                        <p:par>
                          <p:cTn id="68" fill="hold">
                            <p:stCondLst>
                              <p:cond delay="5500"/>
                            </p:stCondLst>
                            <p:childTnLst>
                              <p:par>
                                <p:cTn id="69" presetID="1" presetClass="entr" presetSubtype="0" fill="hold" nodeType="afterEffect">
                                  <p:stCondLst>
                                    <p:cond delay="250"/>
                                  </p:stCondLst>
                                  <p:childTnLst>
                                    <p:set>
                                      <p:cBhvr>
                                        <p:cTn id="70" dur="1" fill="hold">
                                          <p:stCondLst>
                                            <p:cond delay="0"/>
                                          </p:stCondLst>
                                        </p:cTn>
                                        <p:tgtEl>
                                          <p:spTgt spid="155"/>
                                        </p:tgtEl>
                                        <p:attrNameLst>
                                          <p:attrName>style.visibility</p:attrName>
                                        </p:attrNameLst>
                                      </p:cBhvr>
                                      <p:to>
                                        <p:strVal val="visible"/>
                                      </p:to>
                                    </p:set>
                                  </p:childTnLst>
                                </p:cTn>
                              </p:par>
                            </p:childTnLst>
                          </p:cTn>
                        </p:par>
                        <p:par>
                          <p:cTn id="71" fill="hold">
                            <p:stCondLst>
                              <p:cond delay="5750"/>
                            </p:stCondLst>
                            <p:childTnLst>
                              <p:par>
                                <p:cTn id="72" presetID="1" presetClass="entr" presetSubtype="0" fill="hold" nodeType="afterEffect">
                                  <p:stCondLst>
                                    <p:cond delay="250"/>
                                  </p:stCondLst>
                                  <p:childTnLst>
                                    <p:set>
                                      <p:cBhvr>
                                        <p:cTn id="73" dur="1" fill="hold">
                                          <p:stCondLst>
                                            <p:cond delay="0"/>
                                          </p:stCondLst>
                                        </p:cTn>
                                        <p:tgtEl>
                                          <p:spTgt spid="154"/>
                                        </p:tgtEl>
                                        <p:attrNameLst>
                                          <p:attrName>style.visibility</p:attrName>
                                        </p:attrNameLst>
                                      </p:cBhvr>
                                      <p:to>
                                        <p:strVal val="visible"/>
                                      </p:to>
                                    </p:set>
                                  </p:childTnLst>
                                </p:cTn>
                              </p:par>
                              <p:par>
                                <p:cTn id="74" presetID="31" presetClass="entr" presetSubtype="0" fill="hold" nodeType="withEffect">
                                  <p:stCondLst>
                                    <p:cond delay="250"/>
                                  </p:stCondLst>
                                  <p:childTnLst>
                                    <p:set>
                                      <p:cBhvr>
                                        <p:cTn id="75" dur="1" fill="hold">
                                          <p:stCondLst>
                                            <p:cond delay="0"/>
                                          </p:stCondLst>
                                        </p:cTn>
                                        <p:tgtEl>
                                          <p:spTgt spid="163"/>
                                        </p:tgtEl>
                                        <p:attrNameLst>
                                          <p:attrName>style.visibility</p:attrName>
                                        </p:attrNameLst>
                                      </p:cBhvr>
                                      <p:to>
                                        <p:strVal val="visible"/>
                                      </p:to>
                                    </p:set>
                                    <p:anim calcmode="lin" valueType="num">
                                      <p:cBhvr>
                                        <p:cTn id="76" dur="1000" fill="hold"/>
                                        <p:tgtEl>
                                          <p:spTgt spid="163"/>
                                        </p:tgtEl>
                                        <p:attrNameLst>
                                          <p:attrName>ppt_w</p:attrName>
                                        </p:attrNameLst>
                                      </p:cBhvr>
                                      <p:tavLst>
                                        <p:tav tm="0">
                                          <p:val>
                                            <p:fltVal val="0"/>
                                          </p:val>
                                        </p:tav>
                                        <p:tav tm="100000">
                                          <p:val>
                                            <p:strVal val="#ppt_w"/>
                                          </p:val>
                                        </p:tav>
                                      </p:tavLst>
                                    </p:anim>
                                    <p:anim calcmode="lin" valueType="num">
                                      <p:cBhvr>
                                        <p:cTn id="77" dur="1000" fill="hold"/>
                                        <p:tgtEl>
                                          <p:spTgt spid="163"/>
                                        </p:tgtEl>
                                        <p:attrNameLst>
                                          <p:attrName>ppt_h</p:attrName>
                                        </p:attrNameLst>
                                      </p:cBhvr>
                                      <p:tavLst>
                                        <p:tav tm="0">
                                          <p:val>
                                            <p:fltVal val="0"/>
                                          </p:val>
                                        </p:tav>
                                        <p:tav tm="100000">
                                          <p:val>
                                            <p:strVal val="#ppt_h"/>
                                          </p:val>
                                        </p:tav>
                                      </p:tavLst>
                                    </p:anim>
                                    <p:anim calcmode="lin" valueType="num">
                                      <p:cBhvr>
                                        <p:cTn id="78" dur="1000" fill="hold"/>
                                        <p:tgtEl>
                                          <p:spTgt spid="163"/>
                                        </p:tgtEl>
                                        <p:attrNameLst>
                                          <p:attrName>style.rotation</p:attrName>
                                        </p:attrNameLst>
                                      </p:cBhvr>
                                      <p:tavLst>
                                        <p:tav tm="0">
                                          <p:val>
                                            <p:fltVal val="90"/>
                                          </p:val>
                                        </p:tav>
                                        <p:tav tm="100000">
                                          <p:val>
                                            <p:fltVal val="0"/>
                                          </p:val>
                                        </p:tav>
                                      </p:tavLst>
                                    </p:anim>
                                    <p:animEffect transition="in" filter="fade">
                                      <p:cBhvr>
                                        <p:cTn id="79"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20" grpId="0" animBg="1"/>
      <p:bldP spid="130" grpId="0" animBg="1"/>
      <p:bldP spid="140" grpId="0" animBg="1"/>
      <p:bldP spid="15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72B-E41F-1927-F97F-6E4F1A7D1FCD}"/>
              </a:ext>
            </a:extLst>
          </p:cNvPr>
          <p:cNvSpPr>
            <a:spLocks noGrp="1"/>
          </p:cNvSpPr>
          <p:nvPr>
            <p:ph type="title"/>
          </p:nvPr>
        </p:nvSpPr>
        <p:spPr>
          <a:xfrm>
            <a:off x="1062644" y="905453"/>
            <a:ext cx="9793778" cy="672336"/>
          </a:xfrm>
        </p:spPr>
        <p:txBody>
          <a:bodyPr>
            <a:noAutofit/>
          </a:bodyPr>
          <a:lstStyle/>
          <a:p>
            <a:r>
              <a:rPr lang="en-GB" sz="4800" dirty="0"/>
              <a:t>4 – Chained down</a:t>
            </a:r>
          </a:p>
        </p:txBody>
      </p:sp>
      <p:pic>
        <p:nvPicPr>
          <p:cNvPr id="7" name="Graphic 6" descr="Rope Knot with solid fill">
            <a:extLst>
              <a:ext uri="{FF2B5EF4-FFF2-40B4-BE49-F238E27FC236}">
                <a16:creationId xmlns:a16="http://schemas.microsoft.com/office/drawing/2014/main" id="{9C2359A1-D0E4-92B3-1D9C-EE7A9D5C35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V="1">
            <a:off x="10108575" y="784421"/>
            <a:ext cx="914400" cy="914400"/>
          </a:xfrm>
          <a:prstGeom prst="rect">
            <a:avLst/>
          </a:prstGeom>
        </p:spPr>
      </p:pic>
      <p:graphicFrame>
        <p:nvGraphicFramePr>
          <p:cNvPr id="4" name="Table 3">
            <a:extLst>
              <a:ext uri="{FF2B5EF4-FFF2-40B4-BE49-F238E27FC236}">
                <a16:creationId xmlns:a16="http://schemas.microsoft.com/office/drawing/2014/main" id="{E6D8BC67-F1A0-8CBA-57AC-C8DC767CA63F}"/>
              </a:ext>
            </a:extLst>
          </p:cNvPr>
          <p:cNvGraphicFramePr>
            <a:graphicFrameLocks noGrp="1"/>
          </p:cNvGraphicFramePr>
          <p:nvPr>
            <p:extLst>
              <p:ext uri="{D42A27DB-BD31-4B8C-83A1-F6EECF244321}">
                <p14:modId xmlns:p14="http://schemas.microsoft.com/office/powerpoint/2010/main" val="3672262325"/>
              </p:ext>
            </p:extLst>
          </p:nvPr>
        </p:nvGraphicFramePr>
        <p:xfrm>
          <a:off x="1169025" y="1671318"/>
          <a:ext cx="4678968" cy="3980234"/>
        </p:xfrm>
        <a:graphic>
          <a:graphicData uri="http://schemas.openxmlformats.org/drawingml/2006/table">
            <a:tbl>
              <a:tblPr firstRow="1" bandRow="1">
                <a:tableStyleId>{21E4AEA4-8DFA-4A89-87EB-49C32662AFE0}</a:tableStyleId>
              </a:tblPr>
              <a:tblGrid>
                <a:gridCol w="979354">
                  <a:extLst>
                    <a:ext uri="{9D8B030D-6E8A-4147-A177-3AD203B41FA5}">
                      <a16:colId xmlns:a16="http://schemas.microsoft.com/office/drawing/2014/main" val="2335154696"/>
                    </a:ext>
                  </a:extLst>
                </a:gridCol>
                <a:gridCol w="2228904">
                  <a:extLst>
                    <a:ext uri="{9D8B030D-6E8A-4147-A177-3AD203B41FA5}">
                      <a16:colId xmlns:a16="http://schemas.microsoft.com/office/drawing/2014/main" val="2145275729"/>
                    </a:ext>
                  </a:extLst>
                </a:gridCol>
                <a:gridCol w="1470710">
                  <a:extLst>
                    <a:ext uri="{9D8B030D-6E8A-4147-A177-3AD203B41FA5}">
                      <a16:colId xmlns:a16="http://schemas.microsoft.com/office/drawing/2014/main" val="505761818"/>
                    </a:ext>
                  </a:extLst>
                </a:gridCol>
              </a:tblGrid>
              <a:tr h="642674">
                <a:tc>
                  <a:txBody>
                    <a:bodyPr/>
                    <a:lstStyle/>
                    <a:p>
                      <a:br>
                        <a:rPr lang="en-GB" dirty="0"/>
                      </a:br>
                      <a:r>
                        <a:rPr lang="en-GB" dirty="0"/>
                        <a:t>Event ID</a:t>
                      </a:r>
                    </a:p>
                  </a:txBody>
                  <a:tcPr/>
                </a:tc>
                <a:tc>
                  <a:txBody>
                    <a:bodyPr/>
                    <a:lstStyle/>
                    <a:p>
                      <a:br>
                        <a:rPr lang="en-GB" dirty="0"/>
                      </a:br>
                      <a:r>
                        <a:rPr lang="en-GB" dirty="0"/>
                        <a:t>Event</a:t>
                      </a:r>
                    </a:p>
                  </a:txBody>
                  <a:tcPr/>
                </a:tc>
                <a:tc>
                  <a:txBody>
                    <a:bodyPr/>
                    <a:lstStyle/>
                    <a:p>
                      <a:r>
                        <a:rPr lang="en-GB" dirty="0"/>
                        <a:t>Parent </a:t>
                      </a:r>
                      <a:br>
                        <a:rPr lang="en-GB" dirty="0"/>
                      </a:br>
                      <a:r>
                        <a:rPr lang="en-GB" dirty="0"/>
                        <a:t>Event ID</a:t>
                      </a:r>
                    </a:p>
                  </a:txBody>
                  <a:tcPr/>
                </a:tc>
                <a:extLst>
                  <a:ext uri="{0D108BD9-81ED-4DB2-BD59-A6C34878D82A}">
                    <a16:rowId xmlns:a16="http://schemas.microsoft.com/office/drawing/2014/main" val="726508263"/>
                  </a:ext>
                </a:extLst>
              </a:tr>
              <a:tr h="370840">
                <a:tc>
                  <a:txBody>
                    <a:bodyPr/>
                    <a:lstStyle/>
                    <a:p>
                      <a:r>
                        <a:rPr lang="en-GB" dirty="0"/>
                        <a:t>1</a:t>
                      </a:r>
                    </a:p>
                  </a:txBody>
                  <a:tcPr/>
                </a:tc>
                <a:tc>
                  <a:txBody>
                    <a:bodyPr/>
                    <a:lstStyle/>
                    <a:p>
                      <a:r>
                        <a:rPr lang="en-GB" dirty="0"/>
                        <a:t>THE PUB QUIZ</a:t>
                      </a:r>
                    </a:p>
                  </a:txBody>
                  <a:tcPr/>
                </a:tc>
                <a:tc>
                  <a:txBody>
                    <a:bodyPr/>
                    <a:lstStyle/>
                    <a:p>
                      <a:r>
                        <a:rPr lang="en-GB" dirty="0"/>
                        <a:t>NULL</a:t>
                      </a:r>
                    </a:p>
                  </a:txBody>
                  <a:tcPr/>
                </a:tc>
                <a:extLst>
                  <a:ext uri="{0D108BD9-81ED-4DB2-BD59-A6C34878D82A}">
                    <a16:rowId xmlns:a16="http://schemas.microsoft.com/office/drawing/2014/main" val="3596680987"/>
                  </a:ext>
                </a:extLst>
              </a:tr>
              <a:tr h="370840">
                <a:tc>
                  <a:txBody>
                    <a:bodyPr/>
                    <a:lstStyle/>
                    <a:p>
                      <a:r>
                        <a:rPr lang="en-GB" dirty="0"/>
                        <a:t>2</a:t>
                      </a:r>
                    </a:p>
                  </a:txBody>
                  <a:tcPr/>
                </a:tc>
                <a:tc>
                  <a:txBody>
                    <a:bodyPr/>
                    <a:lstStyle/>
                    <a:p>
                      <a:r>
                        <a:rPr lang="en-GB" dirty="0"/>
                        <a:t>Questions</a:t>
                      </a:r>
                    </a:p>
                  </a:txBody>
                  <a:tcPr/>
                </a:tc>
                <a:tc>
                  <a:txBody>
                    <a:bodyPr/>
                    <a:lstStyle/>
                    <a:p>
                      <a:r>
                        <a:rPr lang="en-GB" dirty="0"/>
                        <a:t>1</a:t>
                      </a:r>
                    </a:p>
                  </a:txBody>
                  <a:tcPr/>
                </a:tc>
                <a:extLst>
                  <a:ext uri="{0D108BD9-81ED-4DB2-BD59-A6C34878D82A}">
                    <a16:rowId xmlns:a16="http://schemas.microsoft.com/office/drawing/2014/main" val="936128935"/>
                  </a:ext>
                </a:extLst>
              </a:tr>
              <a:tr h="370840">
                <a:tc>
                  <a:txBody>
                    <a:bodyPr/>
                    <a:lstStyle/>
                    <a:p>
                      <a:r>
                        <a:rPr lang="en-GB" dirty="0"/>
                        <a:t>3</a:t>
                      </a:r>
                    </a:p>
                  </a:txBody>
                  <a:tcPr/>
                </a:tc>
                <a:tc>
                  <a:txBody>
                    <a:bodyPr/>
                    <a:lstStyle/>
                    <a:p>
                      <a:r>
                        <a:rPr lang="en-GB" dirty="0"/>
                        <a:t>Prizes</a:t>
                      </a:r>
                    </a:p>
                  </a:txBody>
                  <a:tcPr/>
                </a:tc>
                <a:tc>
                  <a:txBody>
                    <a:bodyPr/>
                    <a:lstStyle/>
                    <a:p>
                      <a:r>
                        <a:rPr lang="en-GB" dirty="0"/>
                        <a:t>2</a:t>
                      </a:r>
                    </a:p>
                  </a:txBody>
                  <a:tcPr/>
                </a:tc>
                <a:extLst>
                  <a:ext uri="{0D108BD9-81ED-4DB2-BD59-A6C34878D82A}">
                    <a16:rowId xmlns:a16="http://schemas.microsoft.com/office/drawing/2014/main" val="2159690449"/>
                  </a:ext>
                </a:extLst>
              </a:tr>
              <a:tr h="370840">
                <a:tc>
                  <a:txBody>
                    <a:bodyPr/>
                    <a:lstStyle/>
                    <a:p>
                      <a:r>
                        <a:rPr lang="en-GB" dirty="0"/>
                        <a:t>4</a:t>
                      </a:r>
                    </a:p>
                  </a:txBody>
                  <a:tcPr/>
                </a:tc>
                <a:tc>
                  <a:txBody>
                    <a:bodyPr/>
                    <a:lstStyle/>
                    <a:p>
                      <a:r>
                        <a:rPr lang="en-GB" dirty="0"/>
                        <a:t>Curry</a:t>
                      </a:r>
                    </a:p>
                  </a:txBody>
                  <a:tcPr/>
                </a:tc>
                <a:tc>
                  <a:txBody>
                    <a:bodyPr/>
                    <a:lstStyle/>
                    <a:p>
                      <a:r>
                        <a:rPr lang="en-GB" dirty="0"/>
                        <a:t>1</a:t>
                      </a:r>
                    </a:p>
                  </a:txBody>
                  <a:tcPr/>
                </a:tc>
                <a:extLst>
                  <a:ext uri="{0D108BD9-81ED-4DB2-BD59-A6C34878D82A}">
                    <a16:rowId xmlns:a16="http://schemas.microsoft.com/office/drawing/2014/main" val="1201905697"/>
                  </a:ext>
                </a:extLst>
              </a:tr>
              <a:tr h="370840">
                <a:tc>
                  <a:txBody>
                    <a:bodyPr/>
                    <a:lstStyle/>
                    <a:p>
                      <a:r>
                        <a:rPr lang="en-GB" dirty="0"/>
                        <a:t>5</a:t>
                      </a:r>
                    </a:p>
                  </a:txBody>
                  <a:tcPr/>
                </a:tc>
                <a:tc>
                  <a:txBody>
                    <a:bodyPr/>
                    <a:lstStyle/>
                    <a:p>
                      <a:r>
                        <a:rPr lang="en-GB" dirty="0"/>
                        <a:t>FRIDAY NIGHT PARTY</a:t>
                      </a:r>
                    </a:p>
                  </a:txBody>
                  <a:tcPr/>
                </a:tc>
                <a:tc>
                  <a:txBody>
                    <a:bodyPr/>
                    <a:lstStyle/>
                    <a:p>
                      <a:r>
                        <a:rPr lang="en-GB" dirty="0"/>
                        <a:t>NULL</a:t>
                      </a:r>
                    </a:p>
                  </a:txBody>
                  <a:tcPr/>
                </a:tc>
                <a:extLst>
                  <a:ext uri="{0D108BD9-81ED-4DB2-BD59-A6C34878D82A}">
                    <a16:rowId xmlns:a16="http://schemas.microsoft.com/office/drawing/2014/main" val="3675030949"/>
                  </a:ext>
                </a:extLst>
              </a:tr>
              <a:tr h="370840">
                <a:tc>
                  <a:txBody>
                    <a:bodyPr/>
                    <a:lstStyle/>
                    <a:p>
                      <a:r>
                        <a:rPr lang="en-GB" dirty="0"/>
                        <a:t>6</a:t>
                      </a:r>
                    </a:p>
                  </a:txBody>
                  <a:tcPr/>
                </a:tc>
                <a:tc>
                  <a:txBody>
                    <a:bodyPr/>
                    <a:lstStyle/>
                    <a:p>
                      <a:r>
                        <a:rPr lang="en-GB" dirty="0"/>
                        <a:t>Interactive Games</a:t>
                      </a:r>
                    </a:p>
                  </a:txBody>
                  <a:tcPr/>
                </a:tc>
                <a:tc>
                  <a:txBody>
                    <a:bodyPr/>
                    <a:lstStyle/>
                    <a:p>
                      <a:r>
                        <a:rPr lang="en-GB" dirty="0"/>
                        <a:t>5</a:t>
                      </a:r>
                    </a:p>
                  </a:txBody>
                  <a:tcPr/>
                </a:tc>
                <a:extLst>
                  <a:ext uri="{0D108BD9-81ED-4DB2-BD59-A6C34878D82A}">
                    <a16:rowId xmlns:a16="http://schemas.microsoft.com/office/drawing/2014/main" val="1012825091"/>
                  </a:ext>
                </a:extLst>
              </a:tr>
              <a:tr h="370840">
                <a:tc>
                  <a:txBody>
                    <a:bodyPr/>
                    <a:lstStyle/>
                    <a:p>
                      <a:r>
                        <a:rPr lang="en-GB" dirty="0"/>
                        <a:t>7</a:t>
                      </a:r>
                    </a:p>
                  </a:txBody>
                  <a:tcPr/>
                </a:tc>
                <a:tc>
                  <a:txBody>
                    <a:bodyPr/>
                    <a:lstStyle/>
                    <a:p>
                      <a:r>
                        <a:rPr lang="en-GB" dirty="0"/>
                        <a:t>Street Food</a:t>
                      </a:r>
                    </a:p>
                  </a:txBody>
                  <a:tcPr/>
                </a:tc>
                <a:tc>
                  <a:txBody>
                    <a:bodyPr/>
                    <a:lstStyle/>
                    <a:p>
                      <a:r>
                        <a:rPr lang="en-GB" dirty="0"/>
                        <a:t>5</a:t>
                      </a:r>
                    </a:p>
                  </a:txBody>
                  <a:tcPr/>
                </a:tc>
                <a:extLst>
                  <a:ext uri="{0D108BD9-81ED-4DB2-BD59-A6C34878D82A}">
                    <a16:rowId xmlns:a16="http://schemas.microsoft.com/office/drawing/2014/main" val="47498671"/>
                  </a:ext>
                </a:extLst>
              </a:tr>
              <a:tr h="370840">
                <a:tc>
                  <a:txBody>
                    <a:bodyPr/>
                    <a:lstStyle/>
                    <a:p>
                      <a:r>
                        <a:rPr lang="en-GB" dirty="0"/>
                        <a:t>8</a:t>
                      </a:r>
                    </a:p>
                  </a:txBody>
                  <a:tcPr/>
                </a:tc>
                <a:tc>
                  <a:txBody>
                    <a:bodyPr/>
                    <a:lstStyle/>
                    <a:p>
                      <a:r>
                        <a:rPr lang="en-GB" dirty="0"/>
                        <a:t>Fancy Dress</a:t>
                      </a:r>
                    </a:p>
                  </a:txBody>
                  <a:tcPr/>
                </a:tc>
                <a:tc>
                  <a:txBody>
                    <a:bodyPr/>
                    <a:lstStyle/>
                    <a:p>
                      <a:r>
                        <a:rPr lang="en-GB" dirty="0"/>
                        <a:t>5</a:t>
                      </a:r>
                    </a:p>
                  </a:txBody>
                  <a:tcPr/>
                </a:tc>
                <a:extLst>
                  <a:ext uri="{0D108BD9-81ED-4DB2-BD59-A6C34878D82A}">
                    <a16:rowId xmlns:a16="http://schemas.microsoft.com/office/drawing/2014/main" val="1977700836"/>
                  </a:ext>
                </a:extLst>
              </a:tr>
              <a:tr h="370840">
                <a:tc>
                  <a:txBody>
                    <a:bodyPr/>
                    <a:lstStyle/>
                    <a:p>
                      <a:r>
                        <a:rPr lang="en-GB" dirty="0"/>
                        <a:t>9</a:t>
                      </a:r>
                    </a:p>
                  </a:txBody>
                  <a:tcPr/>
                </a:tc>
                <a:tc>
                  <a:txBody>
                    <a:bodyPr/>
                    <a:lstStyle/>
                    <a:p>
                      <a:r>
                        <a:rPr lang="en-GB" dirty="0"/>
                        <a:t>Bar</a:t>
                      </a:r>
                    </a:p>
                  </a:txBody>
                  <a:tcPr/>
                </a:tc>
                <a:tc>
                  <a:txBody>
                    <a:bodyPr/>
                    <a:lstStyle/>
                    <a:p>
                      <a:r>
                        <a:rPr lang="en-GB" dirty="0"/>
                        <a:t>5</a:t>
                      </a:r>
                    </a:p>
                  </a:txBody>
                  <a:tcPr/>
                </a:tc>
                <a:extLst>
                  <a:ext uri="{0D108BD9-81ED-4DB2-BD59-A6C34878D82A}">
                    <a16:rowId xmlns:a16="http://schemas.microsoft.com/office/drawing/2014/main" val="1203627062"/>
                  </a:ext>
                </a:extLst>
              </a:tr>
            </a:tbl>
          </a:graphicData>
        </a:graphic>
      </p:graphicFrame>
      <p:grpSp>
        <p:nvGrpSpPr>
          <p:cNvPr id="39" name="Group 38">
            <a:extLst>
              <a:ext uri="{FF2B5EF4-FFF2-40B4-BE49-F238E27FC236}">
                <a16:creationId xmlns:a16="http://schemas.microsoft.com/office/drawing/2014/main" id="{413FE47F-E61C-9CA4-5E15-DAF7F3DE8B97}"/>
              </a:ext>
            </a:extLst>
          </p:cNvPr>
          <p:cNvGrpSpPr/>
          <p:nvPr/>
        </p:nvGrpSpPr>
        <p:grpSpPr>
          <a:xfrm>
            <a:off x="6619555" y="1671318"/>
            <a:ext cx="3780430" cy="3820664"/>
            <a:chOff x="6524962" y="1610557"/>
            <a:chExt cx="3780430" cy="3820664"/>
          </a:xfrm>
        </p:grpSpPr>
        <p:sp>
          <p:nvSpPr>
            <p:cNvPr id="37" name="Rectangle 36">
              <a:extLst>
                <a:ext uri="{FF2B5EF4-FFF2-40B4-BE49-F238E27FC236}">
                  <a16:creationId xmlns:a16="http://schemas.microsoft.com/office/drawing/2014/main" id="{8436A34F-2CD9-5BD3-90CE-451380660CC8}"/>
                </a:ext>
              </a:extLst>
            </p:cNvPr>
            <p:cNvSpPr/>
            <p:nvPr/>
          </p:nvSpPr>
          <p:spPr>
            <a:xfrm>
              <a:off x="6850707" y="4311869"/>
              <a:ext cx="517056" cy="2188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GB" dirty="0">
                  <a:solidFill>
                    <a:schemeClr val="tx1"/>
                  </a:solidFill>
                </a:rPr>
                <a:t>Yes</a:t>
              </a:r>
            </a:p>
          </p:txBody>
        </p:sp>
        <p:sp>
          <p:nvSpPr>
            <p:cNvPr id="34" name="Rectangle 33">
              <a:extLst>
                <a:ext uri="{FF2B5EF4-FFF2-40B4-BE49-F238E27FC236}">
                  <a16:creationId xmlns:a16="http://schemas.microsoft.com/office/drawing/2014/main" id="{B601CD28-1344-A625-F020-86C327820BD4}"/>
                </a:ext>
              </a:extLst>
            </p:cNvPr>
            <p:cNvSpPr/>
            <p:nvPr/>
          </p:nvSpPr>
          <p:spPr>
            <a:xfrm>
              <a:off x="9406757" y="2776909"/>
              <a:ext cx="517056" cy="2188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Yes</a:t>
              </a:r>
            </a:p>
          </p:txBody>
        </p:sp>
        <p:sp>
          <p:nvSpPr>
            <p:cNvPr id="35" name="Rectangle 34">
              <a:extLst>
                <a:ext uri="{FF2B5EF4-FFF2-40B4-BE49-F238E27FC236}">
                  <a16:creationId xmlns:a16="http://schemas.microsoft.com/office/drawing/2014/main" id="{3E092A4F-C70D-9C31-67B3-984EC46C6C5D}"/>
                </a:ext>
              </a:extLst>
            </p:cNvPr>
            <p:cNvSpPr/>
            <p:nvPr/>
          </p:nvSpPr>
          <p:spPr>
            <a:xfrm>
              <a:off x="7302194" y="2776909"/>
              <a:ext cx="517056" cy="2188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a:t>
              </a:r>
            </a:p>
          </p:txBody>
        </p:sp>
        <p:sp>
          <p:nvSpPr>
            <p:cNvPr id="36" name="Rectangle 35">
              <a:extLst>
                <a:ext uri="{FF2B5EF4-FFF2-40B4-BE49-F238E27FC236}">
                  <a16:creationId xmlns:a16="http://schemas.microsoft.com/office/drawing/2014/main" id="{BD70D559-7654-A8BE-D3D1-A73B9E3EC121}"/>
                </a:ext>
              </a:extLst>
            </p:cNvPr>
            <p:cNvSpPr/>
            <p:nvPr/>
          </p:nvSpPr>
          <p:spPr>
            <a:xfrm>
              <a:off x="8095948" y="3641852"/>
              <a:ext cx="517056" cy="2188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a:t>
              </a:r>
            </a:p>
          </p:txBody>
        </p:sp>
        <p:sp>
          <p:nvSpPr>
            <p:cNvPr id="6" name="Diamond 5">
              <a:extLst>
                <a:ext uri="{FF2B5EF4-FFF2-40B4-BE49-F238E27FC236}">
                  <a16:creationId xmlns:a16="http://schemas.microsoft.com/office/drawing/2014/main" id="{85E33DB2-CAFA-C749-6789-1567D003F649}"/>
                </a:ext>
              </a:extLst>
            </p:cNvPr>
            <p:cNvSpPr/>
            <p:nvPr/>
          </p:nvSpPr>
          <p:spPr>
            <a:xfrm>
              <a:off x="7786204" y="2534389"/>
              <a:ext cx="1620553" cy="930185"/>
            </a:xfrm>
            <a:prstGeom prst="diamon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Past 5pm?</a:t>
              </a:r>
            </a:p>
          </p:txBody>
        </p:sp>
        <p:sp>
          <p:nvSpPr>
            <p:cNvPr id="11" name="Rectangle: Rounded Corners 10">
              <a:extLst>
                <a:ext uri="{FF2B5EF4-FFF2-40B4-BE49-F238E27FC236}">
                  <a16:creationId xmlns:a16="http://schemas.microsoft.com/office/drawing/2014/main" id="{A5C6C72F-C281-3CEC-A158-F609A7A01C03}"/>
                </a:ext>
              </a:extLst>
            </p:cNvPr>
            <p:cNvSpPr/>
            <p:nvPr/>
          </p:nvSpPr>
          <p:spPr>
            <a:xfrm>
              <a:off x="6884273" y="4871545"/>
              <a:ext cx="898635" cy="55967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Coffee</a:t>
              </a:r>
            </a:p>
          </p:txBody>
        </p:sp>
        <p:sp>
          <p:nvSpPr>
            <p:cNvPr id="12" name="Rectangle: Rounded Corners 11">
              <a:extLst>
                <a:ext uri="{FF2B5EF4-FFF2-40B4-BE49-F238E27FC236}">
                  <a16:creationId xmlns:a16="http://schemas.microsoft.com/office/drawing/2014/main" id="{54F92585-5E55-AC5C-2328-D406EDD7E4FA}"/>
                </a:ext>
              </a:extLst>
            </p:cNvPr>
            <p:cNvSpPr/>
            <p:nvPr/>
          </p:nvSpPr>
          <p:spPr>
            <a:xfrm>
              <a:off x="8145514" y="4850969"/>
              <a:ext cx="898635" cy="55967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Tea</a:t>
              </a:r>
            </a:p>
          </p:txBody>
        </p:sp>
        <p:sp>
          <p:nvSpPr>
            <p:cNvPr id="14" name="Rectangle: Rounded Corners 13">
              <a:extLst>
                <a:ext uri="{FF2B5EF4-FFF2-40B4-BE49-F238E27FC236}">
                  <a16:creationId xmlns:a16="http://schemas.microsoft.com/office/drawing/2014/main" id="{7DDDDE92-4F06-207D-78C7-900F0B9A18AC}"/>
                </a:ext>
              </a:extLst>
            </p:cNvPr>
            <p:cNvSpPr/>
            <p:nvPr/>
          </p:nvSpPr>
          <p:spPr>
            <a:xfrm>
              <a:off x="9406757" y="4833667"/>
              <a:ext cx="898635" cy="55967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Beer</a:t>
              </a:r>
            </a:p>
          </p:txBody>
        </p:sp>
        <p:sp>
          <p:nvSpPr>
            <p:cNvPr id="15" name="Rectangle: Rounded Corners 14">
              <a:extLst>
                <a:ext uri="{FF2B5EF4-FFF2-40B4-BE49-F238E27FC236}">
                  <a16:creationId xmlns:a16="http://schemas.microsoft.com/office/drawing/2014/main" id="{BA290716-D532-0993-6F00-988AB8916B03}"/>
                </a:ext>
              </a:extLst>
            </p:cNvPr>
            <p:cNvSpPr/>
            <p:nvPr/>
          </p:nvSpPr>
          <p:spPr>
            <a:xfrm>
              <a:off x="8145515" y="1610557"/>
              <a:ext cx="898635" cy="55967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Thirsty</a:t>
              </a:r>
            </a:p>
          </p:txBody>
        </p:sp>
        <p:cxnSp>
          <p:nvCxnSpPr>
            <p:cNvPr id="17" name="Straight Arrow Connector 16">
              <a:extLst>
                <a:ext uri="{FF2B5EF4-FFF2-40B4-BE49-F238E27FC236}">
                  <a16:creationId xmlns:a16="http://schemas.microsoft.com/office/drawing/2014/main" id="{73DC69AD-6FB1-2195-C760-9981AE22571A}"/>
                </a:ext>
              </a:extLst>
            </p:cNvPr>
            <p:cNvCxnSpPr>
              <a:stCxn id="15" idx="2"/>
              <a:endCxn id="6" idx="0"/>
            </p:cNvCxnSpPr>
            <p:nvPr/>
          </p:nvCxnSpPr>
          <p:spPr>
            <a:xfrm>
              <a:off x="8594833" y="2170233"/>
              <a:ext cx="1648" cy="3641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A103C48E-5A99-4E09-0A7A-05D2B4CAA24B}"/>
                </a:ext>
              </a:extLst>
            </p:cNvPr>
            <p:cNvCxnSpPr>
              <a:stCxn id="6" idx="3"/>
              <a:endCxn id="14" idx="0"/>
            </p:cNvCxnSpPr>
            <p:nvPr/>
          </p:nvCxnSpPr>
          <p:spPr>
            <a:xfrm>
              <a:off x="9406757" y="2999482"/>
              <a:ext cx="449318" cy="1834185"/>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20" name="Diamond 19">
              <a:extLst>
                <a:ext uri="{FF2B5EF4-FFF2-40B4-BE49-F238E27FC236}">
                  <a16:creationId xmlns:a16="http://schemas.microsoft.com/office/drawing/2014/main" id="{D4D33E21-0EA6-4BBA-2259-6EFFB4EA476E}"/>
                </a:ext>
              </a:extLst>
            </p:cNvPr>
            <p:cNvSpPr/>
            <p:nvPr/>
          </p:nvSpPr>
          <p:spPr>
            <a:xfrm>
              <a:off x="6524962" y="3410933"/>
              <a:ext cx="1620553" cy="930185"/>
            </a:xfrm>
            <a:prstGeom prst="diamon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Before</a:t>
              </a:r>
            </a:p>
            <a:p>
              <a:pPr algn="ctr"/>
              <a:r>
                <a:rPr lang="en-GB" dirty="0"/>
                <a:t>Noon?</a:t>
              </a:r>
            </a:p>
          </p:txBody>
        </p:sp>
        <p:cxnSp>
          <p:nvCxnSpPr>
            <p:cNvPr id="23" name="Connector: Elbow 22">
              <a:extLst>
                <a:ext uri="{FF2B5EF4-FFF2-40B4-BE49-F238E27FC236}">
                  <a16:creationId xmlns:a16="http://schemas.microsoft.com/office/drawing/2014/main" id="{72731CA4-0167-ED95-FAD0-32BD0AB73AE8}"/>
                </a:ext>
              </a:extLst>
            </p:cNvPr>
            <p:cNvCxnSpPr>
              <a:stCxn id="6" idx="1"/>
              <a:endCxn id="20" idx="0"/>
            </p:cNvCxnSpPr>
            <p:nvPr/>
          </p:nvCxnSpPr>
          <p:spPr>
            <a:xfrm rot="10800000" flipV="1">
              <a:off x="7335240" y="2999481"/>
              <a:ext cx="450965" cy="41145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5B1A3D3F-A538-9EAB-D70C-49F1999AB144}"/>
                </a:ext>
              </a:extLst>
            </p:cNvPr>
            <p:cNvCxnSpPr>
              <a:stCxn id="20" idx="3"/>
              <a:endCxn id="12" idx="0"/>
            </p:cNvCxnSpPr>
            <p:nvPr/>
          </p:nvCxnSpPr>
          <p:spPr>
            <a:xfrm>
              <a:off x="8145515" y="3876026"/>
              <a:ext cx="449317" cy="974943"/>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8E13EFA-52DC-E5A1-45A5-DAD1D93F39F3}"/>
                </a:ext>
              </a:extLst>
            </p:cNvPr>
            <p:cNvCxnSpPr>
              <a:stCxn id="20" idx="2"/>
              <a:endCxn id="11" idx="0"/>
            </p:cNvCxnSpPr>
            <p:nvPr/>
          </p:nvCxnSpPr>
          <p:spPr>
            <a:xfrm flipH="1">
              <a:off x="7333591" y="4341118"/>
              <a:ext cx="1648" cy="5304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0518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72B-E41F-1927-F97F-6E4F1A7D1FCD}"/>
              </a:ext>
            </a:extLst>
          </p:cNvPr>
          <p:cNvSpPr>
            <a:spLocks noGrp="1"/>
          </p:cNvSpPr>
          <p:nvPr>
            <p:ph type="title"/>
          </p:nvPr>
        </p:nvSpPr>
        <p:spPr>
          <a:xfrm>
            <a:off x="1062644" y="905453"/>
            <a:ext cx="9793778" cy="672336"/>
          </a:xfrm>
        </p:spPr>
        <p:txBody>
          <a:bodyPr>
            <a:noAutofit/>
          </a:bodyPr>
          <a:lstStyle/>
          <a:p>
            <a:r>
              <a:rPr lang="en-GB" sz="4800" dirty="0"/>
              <a:t>3 – Index finger</a:t>
            </a:r>
          </a:p>
        </p:txBody>
      </p:sp>
      <p:pic>
        <p:nvPicPr>
          <p:cNvPr id="5" name="Graphic 4" descr="Right pointing backhand index with solid fill">
            <a:extLst>
              <a:ext uri="{FF2B5EF4-FFF2-40B4-BE49-F238E27FC236}">
                <a16:creationId xmlns:a16="http://schemas.microsoft.com/office/drawing/2014/main" id="{1C595989-3B25-0C1A-6AC8-CF1993D747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079318" y="711201"/>
            <a:ext cx="914400" cy="914400"/>
          </a:xfrm>
          <a:prstGeom prst="rect">
            <a:avLst/>
          </a:prstGeom>
        </p:spPr>
      </p:pic>
      <p:pic>
        <p:nvPicPr>
          <p:cNvPr id="2052" name="Picture 4">
            <a:extLst>
              <a:ext uri="{FF2B5EF4-FFF2-40B4-BE49-F238E27FC236}">
                <a16:creationId xmlns:a16="http://schemas.microsoft.com/office/drawing/2014/main" id="{79F0824F-4196-1DB4-B1BC-92F0F19D4F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060" r="15877"/>
          <a:stretch/>
        </p:blipFill>
        <p:spPr bwMode="auto">
          <a:xfrm>
            <a:off x="1168089" y="1722646"/>
            <a:ext cx="4724113" cy="31467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2C5BC50-78E0-4CD9-93BB-5758D00A14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2309" y="2374918"/>
            <a:ext cx="4724113" cy="3146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AA7106-BB61-33E3-45BE-2EC09486057F}"/>
              </a:ext>
            </a:extLst>
          </p:cNvPr>
          <p:cNvSpPr txBox="1"/>
          <p:nvPr/>
        </p:nvSpPr>
        <p:spPr>
          <a:xfrm>
            <a:off x="6132309" y="5148197"/>
            <a:ext cx="4724113" cy="373500"/>
          </a:xfrm>
          <a:prstGeom prst="rect">
            <a:avLst/>
          </a:prstGeom>
          <a:noFill/>
        </p:spPr>
        <p:txBody>
          <a:bodyPr wrap="square">
            <a:spAutoFit/>
          </a:bodyPr>
          <a:lstStyle/>
          <a:p>
            <a:r>
              <a:rPr lang="en-GB" b="0" i="0" dirty="0">
                <a:solidFill>
                  <a:srgbClr val="F2F6F7"/>
                </a:solidFill>
                <a:effectLst/>
                <a:latin typeface="Inter"/>
              </a:rPr>
              <a:t>Credit: Matt Dunham</a:t>
            </a:r>
            <a:endParaRPr lang="en-GB" dirty="0"/>
          </a:p>
        </p:txBody>
      </p:sp>
      <p:sp>
        <p:nvSpPr>
          <p:cNvPr id="6" name="TextBox 5">
            <a:extLst>
              <a:ext uri="{FF2B5EF4-FFF2-40B4-BE49-F238E27FC236}">
                <a16:creationId xmlns:a16="http://schemas.microsoft.com/office/drawing/2014/main" id="{9406951C-E16F-9839-B9C9-DA56C558EE7C}"/>
              </a:ext>
            </a:extLst>
          </p:cNvPr>
          <p:cNvSpPr txBox="1"/>
          <p:nvPr/>
        </p:nvSpPr>
        <p:spPr>
          <a:xfrm>
            <a:off x="1168089" y="4495925"/>
            <a:ext cx="4724113" cy="373500"/>
          </a:xfrm>
          <a:prstGeom prst="rect">
            <a:avLst/>
          </a:prstGeom>
          <a:noFill/>
        </p:spPr>
        <p:txBody>
          <a:bodyPr wrap="square">
            <a:spAutoFit/>
          </a:bodyPr>
          <a:lstStyle/>
          <a:p>
            <a:r>
              <a:rPr lang="en-GB" b="0" i="0" dirty="0">
                <a:solidFill>
                  <a:srgbClr val="F2F6F7"/>
                </a:solidFill>
                <a:effectLst/>
                <a:latin typeface="Inter"/>
              </a:rPr>
              <a:t>Credit: Sky News</a:t>
            </a:r>
            <a:endParaRPr lang="en-GB" dirty="0"/>
          </a:p>
        </p:txBody>
      </p:sp>
    </p:spTree>
    <p:extLst>
      <p:ext uri="{BB962C8B-B14F-4D97-AF65-F5344CB8AC3E}">
        <p14:creationId xmlns:p14="http://schemas.microsoft.com/office/powerpoint/2010/main" val="887546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72B-E41F-1927-F97F-6E4F1A7D1FCD}"/>
              </a:ext>
            </a:extLst>
          </p:cNvPr>
          <p:cNvSpPr>
            <a:spLocks noGrp="1"/>
          </p:cNvSpPr>
          <p:nvPr>
            <p:ph type="title"/>
          </p:nvPr>
        </p:nvSpPr>
        <p:spPr>
          <a:xfrm>
            <a:off x="1062644" y="905453"/>
            <a:ext cx="9793778" cy="672336"/>
          </a:xfrm>
        </p:spPr>
        <p:txBody>
          <a:bodyPr>
            <a:noAutofit/>
          </a:bodyPr>
          <a:lstStyle/>
          <a:p>
            <a:r>
              <a:rPr lang="en-GB" sz="4800" dirty="0"/>
              <a:t>2 – Inappropriate </a:t>
            </a:r>
            <a:r>
              <a:rPr lang="en-GB" sz="4800" dirty="0" err="1"/>
              <a:t>cursoring</a:t>
            </a:r>
            <a:endParaRPr lang="en-GB" sz="4800" dirty="0"/>
          </a:p>
        </p:txBody>
      </p:sp>
      <p:sp>
        <p:nvSpPr>
          <p:cNvPr id="3" name="Text Placeholder 2">
            <a:extLst>
              <a:ext uri="{FF2B5EF4-FFF2-40B4-BE49-F238E27FC236}">
                <a16:creationId xmlns:a16="http://schemas.microsoft.com/office/drawing/2014/main" id="{79BF19FA-72FD-AD29-27D3-51E4379824E3}"/>
              </a:ext>
            </a:extLst>
          </p:cNvPr>
          <p:cNvSpPr>
            <a:spLocks noGrp="1"/>
          </p:cNvSpPr>
          <p:nvPr>
            <p:ph type="body" idx="1"/>
          </p:nvPr>
        </p:nvSpPr>
        <p:spPr>
          <a:xfrm>
            <a:off x="1062644" y="1673412"/>
            <a:ext cx="4643212" cy="3970929"/>
          </a:xfrm>
        </p:spPr>
        <p:txBody>
          <a:bodyPr>
            <a:normAutofit/>
          </a:bodyPr>
          <a:lstStyle/>
          <a:p>
            <a:pPr>
              <a:lnSpc>
                <a:spcPct val="200000"/>
              </a:lnSpc>
            </a:pPr>
            <a:r>
              <a:rPr lang="en-GB" dirty="0"/>
              <a:t>Get a list of rows.</a:t>
            </a:r>
          </a:p>
          <a:p>
            <a:pPr>
              <a:lnSpc>
                <a:spcPct val="200000"/>
              </a:lnSpc>
            </a:pPr>
            <a:r>
              <a:rPr lang="en-GB" dirty="0"/>
              <a:t>Loop through each row in turn.</a:t>
            </a:r>
          </a:p>
          <a:p>
            <a:pPr>
              <a:lnSpc>
                <a:spcPct val="200000"/>
              </a:lnSpc>
            </a:pPr>
            <a:r>
              <a:rPr lang="en-GB" dirty="0"/>
              <a:t>Tell SQL to update each row in turn.</a:t>
            </a:r>
          </a:p>
          <a:p>
            <a:pPr>
              <a:lnSpc>
                <a:spcPct val="200000"/>
              </a:lnSpc>
            </a:pPr>
            <a:r>
              <a:rPr lang="en-GB" dirty="0"/>
              <a:t>Done!</a:t>
            </a:r>
          </a:p>
        </p:txBody>
      </p:sp>
      <p:pic>
        <p:nvPicPr>
          <p:cNvPr id="5" name="Graphic 4" descr="Face with mask with solid fill">
            <a:extLst>
              <a:ext uri="{FF2B5EF4-FFF2-40B4-BE49-F238E27FC236}">
                <a16:creationId xmlns:a16="http://schemas.microsoft.com/office/drawing/2014/main" id="{F2D47194-BBF9-D34C-85F8-B224ABCE6D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115265" y="867922"/>
            <a:ext cx="914400" cy="914400"/>
          </a:xfrm>
          <a:prstGeom prst="rect">
            <a:avLst/>
          </a:prstGeom>
        </p:spPr>
      </p:pic>
      <p:sp>
        <p:nvSpPr>
          <p:cNvPr id="4" name="Text Placeholder 2">
            <a:extLst>
              <a:ext uri="{FF2B5EF4-FFF2-40B4-BE49-F238E27FC236}">
                <a16:creationId xmlns:a16="http://schemas.microsoft.com/office/drawing/2014/main" id="{D3C305FE-A625-A28A-E02A-37A5C99E8983}"/>
              </a:ext>
            </a:extLst>
          </p:cNvPr>
          <p:cNvSpPr txBox="1">
            <a:spLocks/>
          </p:cNvSpPr>
          <p:nvPr/>
        </p:nvSpPr>
        <p:spPr>
          <a:xfrm>
            <a:off x="5959533" y="1676520"/>
            <a:ext cx="4643212" cy="397092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19083B"/>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200000"/>
              </a:lnSpc>
            </a:pPr>
            <a:r>
              <a:rPr lang="en-GB" dirty="0"/>
              <a:t>Tell SQL to update every row.</a:t>
            </a:r>
          </a:p>
          <a:p>
            <a:pPr>
              <a:lnSpc>
                <a:spcPct val="200000"/>
              </a:lnSpc>
            </a:pPr>
            <a:endParaRPr lang="en-GB" dirty="0"/>
          </a:p>
          <a:p>
            <a:pPr>
              <a:lnSpc>
                <a:spcPct val="200000"/>
              </a:lnSpc>
            </a:pPr>
            <a:endParaRPr lang="en-GB" dirty="0"/>
          </a:p>
          <a:p>
            <a:pPr>
              <a:lnSpc>
                <a:spcPct val="200000"/>
              </a:lnSpc>
            </a:pPr>
            <a:r>
              <a:rPr lang="en-GB" dirty="0"/>
              <a:t>Done!</a:t>
            </a:r>
          </a:p>
        </p:txBody>
      </p:sp>
    </p:spTree>
    <p:extLst>
      <p:ext uri="{BB962C8B-B14F-4D97-AF65-F5344CB8AC3E}">
        <p14:creationId xmlns:p14="http://schemas.microsoft.com/office/powerpoint/2010/main" val="405467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89F2-A86F-D072-3872-05B293AE264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5BD1BA4E-ED9F-4A02-E38B-0EE305C51F2A}"/>
              </a:ext>
            </a:extLst>
          </p:cNvPr>
          <p:cNvSpPr>
            <a:spLocks noGrp="1"/>
          </p:cNvSpPr>
          <p:nvPr>
            <p:ph idx="1"/>
          </p:nvPr>
        </p:nvSpPr>
        <p:spPr>
          <a:xfrm>
            <a:off x="2276866" y="2210595"/>
            <a:ext cx="7938330" cy="2629419"/>
          </a:xfrm>
        </p:spPr>
        <p:txBody>
          <a:bodyPr/>
          <a:lstStyle/>
          <a:p>
            <a:pPr indent="-540000">
              <a:lnSpc>
                <a:spcPct val="150000"/>
              </a:lnSpc>
              <a:buBlip>
                <a:blip r:embed="rId3">
                  <a:extLst>
                    <a:ext uri="{96DAC541-7B7A-43D3-8B79-37D633B846F1}">
                      <asvg:svgBlip xmlns:asvg="http://schemas.microsoft.com/office/drawing/2016/SVG/main" r:embed="rId4"/>
                    </a:ext>
                  </a:extLst>
                </a:blip>
              </a:buBlip>
            </a:pPr>
            <a:r>
              <a:rPr lang="en-GB" sz="4400" dirty="0"/>
              <a:t>Who are we?</a:t>
            </a:r>
          </a:p>
          <a:p>
            <a:pPr indent="-540000">
              <a:lnSpc>
                <a:spcPct val="150000"/>
              </a:lnSpc>
              <a:buBlip>
                <a:blip r:embed="rId3">
                  <a:extLst>
                    <a:ext uri="{96DAC541-7B7A-43D3-8B79-37D633B846F1}">
                      <asvg:svgBlip xmlns:asvg="http://schemas.microsoft.com/office/drawing/2016/SVG/main" r:embed="rId4"/>
                    </a:ext>
                  </a:extLst>
                </a:blip>
              </a:buBlip>
            </a:pPr>
            <a:r>
              <a:rPr lang="en-GB" sz="4400" dirty="0"/>
              <a:t>What are we talking about?</a:t>
            </a:r>
          </a:p>
          <a:p>
            <a:pPr>
              <a:buBlip>
                <a:blip r:embed="rId3">
                  <a:extLst>
                    <a:ext uri="{96DAC541-7B7A-43D3-8B79-37D633B846F1}">
                      <asvg:svgBlip xmlns:asvg="http://schemas.microsoft.com/office/drawing/2016/SVG/main" r:embed="rId4"/>
                    </a:ext>
                  </a:extLst>
                </a:blip>
              </a:buBlip>
            </a:pPr>
            <a:endParaRPr lang="en-GB" dirty="0"/>
          </a:p>
        </p:txBody>
      </p:sp>
      <p:pic>
        <p:nvPicPr>
          <p:cNvPr id="5" name="Picture 4" descr="A group of yellow olives with a red one&#10;&#10;Description automatically generated">
            <a:extLst>
              <a:ext uri="{FF2B5EF4-FFF2-40B4-BE49-F238E27FC236}">
                <a16:creationId xmlns:a16="http://schemas.microsoft.com/office/drawing/2014/main" id="{0162E55E-C0BE-C45F-BE30-A987362192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4112" y="998886"/>
            <a:ext cx="1362168" cy="1487083"/>
          </a:xfrm>
          <a:prstGeom prst="rect">
            <a:avLst/>
          </a:prstGeom>
        </p:spPr>
      </p:pic>
    </p:spTree>
    <p:extLst>
      <p:ext uri="{BB962C8B-B14F-4D97-AF65-F5344CB8AC3E}">
        <p14:creationId xmlns:p14="http://schemas.microsoft.com/office/powerpoint/2010/main" val="69295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FF8B8-9B54-5508-D8F2-97BE1A1066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E7182-9D25-CABF-9FE7-28C1CA28B499}"/>
              </a:ext>
            </a:extLst>
          </p:cNvPr>
          <p:cNvSpPr>
            <a:spLocks noGrp="1"/>
          </p:cNvSpPr>
          <p:nvPr>
            <p:ph type="title"/>
          </p:nvPr>
        </p:nvSpPr>
        <p:spPr>
          <a:xfrm>
            <a:off x="1062644" y="905453"/>
            <a:ext cx="9793778" cy="672336"/>
          </a:xfrm>
        </p:spPr>
        <p:txBody>
          <a:bodyPr>
            <a:noAutofit/>
          </a:bodyPr>
          <a:lstStyle/>
          <a:p>
            <a:r>
              <a:rPr lang="en-GB" sz="4800" dirty="0"/>
              <a:t>2 – Inappropriate </a:t>
            </a:r>
            <a:r>
              <a:rPr lang="en-GB" sz="4800" dirty="0" err="1"/>
              <a:t>cursoring</a:t>
            </a:r>
            <a:endParaRPr lang="en-GB" sz="4800" dirty="0"/>
          </a:p>
        </p:txBody>
      </p:sp>
      <p:pic>
        <p:nvPicPr>
          <p:cNvPr id="5" name="Graphic 4" descr="Face with mask with solid fill">
            <a:extLst>
              <a:ext uri="{FF2B5EF4-FFF2-40B4-BE49-F238E27FC236}">
                <a16:creationId xmlns:a16="http://schemas.microsoft.com/office/drawing/2014/main" id="{4181ADDB-4651-8D96-6746-3B19F7D0C8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0115265" y="867922"/>
            <a:ext cx="914400" cy="914400"/>
          </a:xfrm>
          <a:prstGeom prst="rect">
            <a:avLst/>
          </a:prstGeom>
        </p:spPr>
      </p:pic>
      <p:pic>
        <p:nvPicPr>
          <p:cNvPr id="1028" name="Picture 4" descr="Heathrow agrees airport charges deal with airlines – Business Traveller">
            <a:extLst>
              <a:ext uri="{FF2B5EF4-FFF2-40B4-BE49-F238E27FC236}">
                <a16:creationId xmlns:a16="http://schemas.microsoft.com/office/drawing/2014/main" id="{ADECFF1A-3E8E-160D-2E8F-14675651BA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2644" y="1934722"/>
            <a:ext cx="4766338" cy="2679764"/>
          </a:xfrm>
          <a:prstGeom prst="rect">
            <a:avLst/>
          </a:prstGeom>
          <a:noFill/>
          <a:extLst>
            <a:ext uri="{909E8E84-426E-40DD-AFC4-6F175D3DCCD1}">
              <a14:hiddenFill xmlns:a14="http://schemas.microsoft.com/office/drawing/2010/main">
                <a:solidFill>
                  <a:srgbClr val="FFFFFF"/>
                </a:solidFill>
              </a14:hiddenFill>
            </a:ext>
          </a:extLst>
        </p:spPr>
      </p:pic>
      <p:pic>
        <p:nvPicPr>
          <p:cNvPr id="7" name="fly-my-pretties-flying-monkeys-wicked-witch-unleash-monkey-witch-101soundboards">
            <a:hlinkClick r:id="" action="ppaction://media"/>
            <a:extLst>
              <a:ext uri="{FF2B5EF4-FFF2-40B4-BE49-F238E27FC236}">
                <a16:creationId xmlns:a16="http://schemas.microsoft.com/office/drawing/2014/main" id="{A6FE2E5B-92B3-A6AE-D330-13D9AF0F61E0}"/>
              </a:ext>
            </a:extLst>
          </p:cNvPr>
          <p:cNvPicPr>
            <a:picLocks noChangeAspect="1"/>
          </p:cNvPicPr>
          <p:nvPr>
            <a:audioFile r:link="rId1"/>
            <p:extLst>
              <p:ext uri="{DAA4B4D4-6D71-4841-9C94-3DE7FCFB9230}">
                <p14:media xmlns:p14="http://schemas.microsoft.com/office/powerpoint/2010/main" r:embed="rId2">
                  <p14:trim end="5323.5625"/>
                </p14:media>
              </p:ext>
            </p:extLst>
          </p:nvPr>
        </p:nvPicPr>
        <p:blipFill>
          <a:blip r:embed="rId8"/>
          <a:stretch>
            <a:fillRect/>
          </a:stretch>
        </p:blipFill>
        <p:spPr>
          <a:xfrm rot="21430186">
            <a:off x="11629437" y="6276044"/>
            <a:ext cx="487363" cy="487362"/>
          </a:xfrm>
          <a:prstGeom prst="rect">
            <a:avLst/>
          </a:prstGeom>
        </p:spPr>
      </p:pic>
      <p:grpSp>
        <p:nvGrpSpPr>
          <p:cNvPr id="4" name="Group 3">
            <a:extLst>
              <a:ext uri="{FF2B5EF4-FFF2-40B4-BE49-F238E27FC236}">
                <a16:creationId xmlns:a16="http://schemas.microsoft.com/office/drawing/2014/main" id="{661197F4-A2C6-C81B-7D85-220393335CBF}"/>
              </a:ext>
            </a:extLst>
          </p:cNvPr>
          <p:cNvGrpSpPr/>
          <p:nvPr/>
        </p:nvGrpSpPr>
        <p:grpSpPr>
          <a:xfrm>
            <a:off x="6092398" y="2775785"/>
            <a:ext cx="4764024" cy="2679764"/>
            <a:chOff x="6092398" y="2775785"/>
            <a:chExt cx="4764024" cy="2679764"/>
          </a:xfrm>
        </p:grpSpPr>
        <p:pic>
          <p:nvPicPr>
            <p:cNvPr id="1026" name="Picture 2" descr="(Credit: Mike Kelley)">
              <a:extLst>
                <a:ext uri="{FF2B5EF4-FFF2-40B4-BE49-F238E27FC236}">
                  <a16:creationId xmlns:a16="http://schemas.microsoft.com/office/drawing/2014/main" id="{BBEB661B-FE97-2A95-C6A4-8406653C42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2398" y="2775785"/>
              <a:ext cx="4764024" cy="26797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72FEAE5-F3DE-C557-A2C8-E9EF3AF5F114}"/>
                </a:ext>
              </a:extLst>
            </p:cNvPr>
            <p:cNvSpPr/>
            <p:nvPr/>
          </p:nvSpPr>
          <p:spPr>
            <a:xfrm>
              <a:off x="6092398" y="5128054"/>
              <a:ext cx="2112488" cy="3274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i="0" dirty="0">
                  <a:solidFill>
                    <a:schemeClr val="bg1"/>
                  </a:solidFill>
                  <a:effectLst/>
                  <a:latin typeface="Inter"/>
                </a:rPr>
                <a:t>Credit: Mike Kelley</a:t>
              </a:r>
              <a:endParaRPr lang="en-GB" dirty="0">
                <a:solidFill>
                  <a:schemeClr val="bg1"/>
                </a:solidFill>
              </a:endParaRPr>
            </a:p>
          </p:txBody>
        </p:sp>
      </p:grpSp>
      <p:sp>
        <p:nvSpPr>
          <p:cNvPr id="6" name="Rectangle 5">
            <a:extLst>
              <a:ext uri="{FF2B5EF4-FFF2-40B4-BE49-F238E27FC236}">
                <a16:creationId xmlns:a16="http://schemas.microsoft.com/office/drawing/2014/main" id="{5DB61817-5F32-FCDC-FBB8-C378B41BE437}"/>
              </a:ext>
            </a:extLst>
          </p:cNvPr>
          <p:cNvSpPr/>
          <p:nvPr/>
        </p:nvSpPr>
        <p:spPr>
          <a:xfrm>
            <a:off x="1062644" y="4263081"/>
            <a:ext cx="2335464" cy="3514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i="0" dirty="0">
                <a:solidFill>
                  <a:schemeClr val="bg1"/>
                </a:solidFill>
                <a:effectLst/>
                <a:latin typeface="Inter"/>
              </a:rPr>
              <a:t>Credit: British Airways</a:t>
            </a:r>
            <a:endParaRPr lang="en-GB" dirty="0">
              <a:solidFill>
                <a:schemeClr val="bg1"/>
              </a:solidFill>
            </a:endParaRPr>
          </a:p>
        </p:txBody>
      </p:sp>
    </p:spTree>
    <p:extLst>
      <p:ext uri="{BB962C8B-B14F-4D97-AF65-F5344CB8AC3E}">
        <p14:creationId xmlns:p14="http://schemas.microsoft.com/office/powerpoint/2010/main" val="276449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1" presetClass="mediacall" presetSubtype="0" fill="hold" nodeType="afterEffect">
                                  <p:stCondLst>
                                    <p:cond delay="1000"/>
                                  </p:stCondLst>
                                  <p:childTnLst>
                                    <p:cmd type="call" cmd="playFrom(0.0)">
                                      <p:cBhvr>
                                        <p:cTn id="11" dur="826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40244">
                <p:cTn id="12" fill="hold" display="0">
                  <p:stCondLst>
                    <p:cond delay="indefinite"/>
                  </p:stCondLst>
                  <p:endCondLst>
                    <p:cond evt="onStopAudio" delay="0">
                      <p:tgtEl>
                        <p:sldTgt/>
                      </p:tgtEl>
                    </p:cond>
                  </p:endCondLst>
                </p:cTn>
                <p:tgtEl>
                  <p:spTgt spid="7"/>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72B-E41F-1927-F97F-6E4F1A7D1FCD}"/>
              </a:ext>
            </a:extLst>
          </p:cNvPr>
          <p:cNvSpPr>
            <a:spLocks noGrp="1"/>
          </p:cNvSpPr>
          <p:nvPr>
            <p:ph type="title"/>
          </p:nvPr>
        </p:nvSpPr>
        <p:spPr>
          <a:xfrm>
            <a:off x="1062644" y="905453"/>
            <a:ext cx="9793778" cy="672336"/>
          </a:xfrm>
        </p:spPr>
        <p:txBody>
          <a:bodyPr>
            <a:noAutofit/>
          </a:bodyPr>
          <a:lstStyle/>
          <a:p>
            <a:r>
              <a:rPr lang="en-GB" sz="4800" dirty="0"/>
              <a:t>1 – Dynamic dynamite</a:t>
            </a:r>
          </a:p>
        </p:txBody>
      </p:sp>
      <p:sp>
        <p:nvSpPr>
          <p:cNvPr id="3" name="Text Placeholder 2">
            <a:extLst>
              <a:ext uri="{FF2B5EF4-FFF2-40B4-BE49-F238E27FC236}">
                <a16:creationId xmlns:a16="http://schemas.microsoft.com/office/drawing/2014/main" id="{79BF19FA-72FD-AD29-27D3-51E4379824E3}"/>
              </a:ext>
            </a:extLst>
          </p:cNvPr>
          <p:cNvSpPr>
            <a:spLocks noGrp="1"/>
          </p:cNvSpPr>
          <p:nvPr>
            <p:ph type="body" idx="1"/>
          </p:nvPr>
        </p:nvSpPr>
        <p:spPr>
          <a:xfrm>
            <a:off x="1180885" y="1882303"/>
            <a:ext cx="6000307" cy="2094547"/>
          </a:xfrm>
        </p:spPr>
        <p:txBody>
          <a:bodyPr>
            <a:normAutofit/>
          </a:bodyPr>
          <a:lstStyle/>
          <a:p>
            <a:r>
              <a:rPr lang="en-GB" dirty="0"/>
              <a:t>SET @DynamicSQL = </a:t>
            </a:r>
            <a:br>
              <a:rPr lang="en-GB" dirty="0"/>
            </a:br>
            <a:r>
              <a:rPr lang="en-GB" dirty="0"/>
              <a:t>	SELECT @ColumnName </a:t>
            </a:r>
            <a:br>
              <a:rPr lang="en-GB" dirty="0"/>
            </a:br>
            <a:r>
              <a:rPr lang="en-GB" dirty="0"/>
              <a:t>	FROM @TableName </a:t>
            </a:r>
            <a:br>
              <a:rPr lang="en-GB" dirty="0"/>
            </a:br>
            <a:r>
              <a:rPr lang="en-GB" dirty="0"/>
              <a:t>	WHERE @ColumnName = @UserYear</a:t>
            </a:r>
          </a:p>
          <a:p>
            <a:r>
              <a:rPr lang="en-GB" dirty="0"/>
              <a:t>EXEC (@DynamicSQL)</a:t>
            </a:r>
          </a:p>
        </p:txBody>
      </p:sp>
      <p:pic>
        <p:nvPicPr>
          <p:cNvPr id="5" name="Graphic 4" descr="Explosion with solid fill">
            <a:extLst>
              <a:ext uri="{FF2B5EF4-FFF2-40B4-BE49-F238E27FC236}">
                <a16:creationId xmlns:a16="http://schemas.microsoft.com/office/drawing/2014/main" id="{6784ABFC-B220-8751-58B3-1C3BA01143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5737" y="711201"/>
            <a:ext cx="914400" cy="914400"/>
          </a:xfrm>
          <a:prstGeom prst="rect">
            <a:avLst/>
          </a:prstGeom>
        </p:spPr>
      </p:pic>
      <p:sp>
        <p:nvSpPr>
          <p:cNvPr id="4" name="Text Placeholder 2">
            <a:extLst>
              <a:ext uri="{FF2B5EF4-FFF2-40B4-BE49-F238E27FC236}">
                <a16:creationId xmlns:a16="http://schemas.microsoft.com/office/drawing/2014/main" id="{D6104D79-098B-94BA-1187-8C7E89D29B06}"/>
              </a:ext>
            </a:extLst>
          </p:cNvPr>
          <p:cNvSpPr txBox="1">
            <a:spLocks/>
          </p:cNvSpPr>
          <p:nvPr/>
        </p:nvSpPr>
        <p:spPr>
          <a:xfrm>
            <a:off x="7181192" y="3976850"/>
            <a:ext cx="3266481" cy="12021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19083B"/>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SELECT </a:t>
            </a:r>
            <a:r>
              <a:rPr lang="en-GB" dirty="0" err="1"/>
              <a:t>SQLBitsVenue</a:t>
            </a:r>
            <a:br>
              <a:rPr lang="en-GB" dirty="0"/>
            </a:br>
            <a:r>
              <a:rPr lang="en-GB" dirty="0"/>
              <a:t>FROM </a:t>
            </a:r>
            <a:r>
              <a:rPr lang="en-GB" dirty="0" err="1"/>
              <a:t>SQLBits</a:t>
            </a:r>
            <a:br>
              <a:rPr lang="en-GB" dirty="0"/>
            </a:br>
            <a:r>
              <a:rPr lang="en-GB" dirty="0"/>
              <a:t>WHERE Year = 2024</a:t>
            </a:r>
          </a:p>
        </p:txBody>
      </p:sp>
      <p:sp>
        <p:nvSpPr>
          <p:cNvPr id="6" name="Text Placeholder 2">
            <a:extLst>
              <a:ext uri="{FF2B5EF4-FFF2-40B4-BE49-F238E27FC236}">
                <a16:creationId xmlns:a16="http://schemas.microsoft.com/office/drawing/2014/main" id="{4BF2CA44-83CC-C947-76CB-F13662145BAB}"/>
              </a:ext>
            </a:extLst>
          </p:cNvPr>
          <p:cNvSpPr txBox="1">
            <a:spLocks/>
          </p:cNvSpPr>
          <p:nvPr/>
        </p:nvSpPr>
        <p:spPr>
          <a:xfrm>
            <a:off x="7181192" y="3976849"/>
            <a:ext cx="3266481" cy="1202123"/>
          </a:xfrm>
          <a:prstGeom prst="rect">
            <a:avLst/>
          </a:prstGeom>
          <a:solidFill>
            <a:schemeClr val="bg1"/>
          </a:solid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19083B"/>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SELECT </a:t>
            </a:r>
            <a:r>
              <a:rPr lang="en-GB" dirty="0" err="1"/>
              <a:t>SQLBitsVenue</a:t>
            </a:r>
            <a:br>
              <a:rPr lang="en-GB" dirty="0"/>
            </a:br>
            <a:r>
              <a:rPr lang="en-GB" dirty="0"/>
              <a:t>FROM </a:t>
            </a:r>
            <a:r>
              <a:rPr lang="en-GB" dirty="0" err="1"/>
              <a:t>SQLBits</a:t>
            </a:r>
            <a:br>
              <a:rPr lang="en-GB" dirty="0"/>
            </a:br>
            <a:r>
              <a:rPr lang="en-GB" dirty="0"/>
              <a:t>WHERE Year = </a:t>
            </a:r>
            <a:r>
              <a:rPr lang="en-GB" dirty="0">
                <a:solidFill>
                  <a:srgbClr val="FF0000"/>
                </a:solidFill>
              </a:rPr>
              <a:t>2025</a:t>
            </a:r>
            <a:r>
              <a:rPr lang="en-GB" dirty="0"/>
              <a:t> ..?</a:t>
            </a:r>
          </a:p>
        </p:txBody>
      </p:sp>
      <p:sp>
        <p:nvSpPr>
          <p:cNvPr id="8" name="Rectangle 7">
            <a:extLst>
              <a:ext uri="{FF2B5EF4-FFF2-40B4-BE49-F238E27FC236}">
                <a16:creationId xmlns:a16="http://schemas.microsoft.com/office/drawing/2014/main" id="{BCC0D143-D417-0F22-5719-01B652A5ABD5}"/>
              </a:ext>
            </a:extLst>
          </p:cNvPr>
          <p:cNvSpPr/>
          <p:nvPr/>
        </p:nvSpPr>
        <p:spPr>
          <a:xfrm rot="20343423">
            <a:off x="7256847" y="3943014"/>
            <a:ext cx="3058835" cy="988666"/>
          </a:xfrm>
          <a:prstGeom prst="rect">
            <a:avLst/>
          </a:prstGeom>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4000" b="1" dirty="0"/>
              <a:t>CLASSIFIED!</a:t>
            </a:r>
          </a:p>
        </p:txBody>
      </p:sp>
    </p:spTree>
    <p:extLst>
      <p:ext uri="{BB962C8B-B14F-4D97-AF65-F5344CB8AC3E}">
        <p14:creationId xmlns:p14="http://schemas.microsoft.com/office/powerpoint/2010/main" val="76537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150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DAAEB-EB08-C42F-3A33-DCC2B393FA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6DE0F4-85CE-DBC6-C2A9-BE738198A582}"/>
              </a:ext>
            </a:extLst>
          </p:cNvPr>
          <p:cNvSpPr>
            <a:spLocks noGrp="1"/>
          </p:cNvSpPr>
          <p:nvPr>
            <p:ph type="title"/>
          </p:nvPr>
        </p:nvSpPr>
        <p:spPr>
          <a:xfrm>
            <a:off x="1062644" y="905453"/>
            <a:ext cx="9793778" cy="672336"/>
          </a:xfrm>
        </p:spPr>
        <p:txBody>
          <a:bodyPr>
            <a:noAutofit/>
          </a:bodyPr>
          <a:lstStyle/>
          <a:p>
            <a:r>
              <a:rPr lang="en-GB" sz="4800" dirty="0"/>
              <a:t>1 – Dynamic dynamite</a:t>
            </a:r>
          </a:p>
        </p:txBody>
      </p:sp>
      <p:pic>
        <p:nvPicPr>
          <p:cNvPr id="5" name="Graphic 4" descr="Explosion with solid fill">
            <a:extLst>
              <a:ext uri="{FF2B5EF4-FFF2-40B4-BE49-F238E27FC236}">
                <a16:creationId xmlns:a16="http://schemas.microsoft.com/office/drawing/2014/main" id="{03F46DDD-F4F3-269B-1E21-EAD8DCF336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5737" y="711201"/>
            <a:ext cx="914400" cy="914400"/>
          </a:xfrm>
          <a:prstGeom prst="rect">
            <a:avLst/>
          </a:prstGeom>
        </p:spPr>
      </p:pic>
      <p:sp>
        <p:nvSpPr>
          <p:cNvPr id="13" name="Content Placeholder 2">
            <a:extLst>
              <a:ext uri="{FF2B5EF4-FFF2-40B4-BE49-F238E27FC236}">
                <a16:creationId xmlns:a16="http://schemas.microsoft.com/office/drawing/2014/main" id="{DCFF2E55-4723-CBAC-B9EE-930F6F1E28AD}"/>
              </a:ext>
            </a:extLst>
          </p:cNvPr>
          <p:cNvSpPr txBox="1">
            <a:spLocks/>
          </p:cNvSpPr>
          <p:nvPr/>
        </p:nvSpPr>
        <p:spPr>
          <a:xfrm>
            <a:off x="1170708" y="1772042"/>
            <a:ext cx="8208961" cy="3644126"/>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19083B"/>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715963" indent="-536575">
              <a:lnSpc>
                <a:spcPct val="150000"/>
              </a:lnSpc>
              <a:buFont typeface="Arial" panose="020B0604020202020204" pitchFamily="34" charset="0"/>
              <a:buBlip>
                <a:blip r:embed="rId5">
                  <a:extLst>
                    <a:ext uri="{96DAC541-7B7A-43D3-8B79-37D633B846F1}">
                      <asvg:svgBlip xmlns:asvg="http://schemas.microsoft.com/office/drawing/2016/SVG/main" r:embed="rId6"/>
                    </a:ext>
                  </a:extLst>
                </a:blip>
              </a:buBlip>
            </a:pPr>
            <a:r>
              <a:rPr lang="en-GB" sz="4400" dirty="0"/>
              <a:t>Create</a:t>
            </a:r>
          </a:p>
          <a:p>
            <a:pPr marL="715963" indent="-536575">
              <a:lnSpc>
                <a:spcPct val="150000"/>
              </a:lnSpc>
              <a:buFont typeface="Arial" panose="020B0604020202020204" pitchFamily="34" charset="0"/>
              <a:buBlip>
                <a:blip r:embed="rId5">
                  <a:extLst>
                    <a:ext uri="{96DAC541-7B7A-43D3-8B79-37D633B846F1}">
                      <asvg:svgBlip xmlns:asvg="http://schemas.microsoft.com/office/drawing/2016/SVG/main" r:embed="rId6"/>
                    </a:ext>
                  </a:extLst>
                </a:blip>
              </a:buBlip>
            </a:pPr>
            <a:r>
              <a:rPr lang="en-GB" sz="4400" dirty="0"/>
              <a:t>Read</a:t>
            </a:r>
          </a:p>
          <a:p>
            <a:pPr marL="715963" indent="-536575">
              <a:lnSpc>
                <a:spcPct val="150000"/>
              </a:lnSpc>
              <a:buFont typeface="Arial" panose="020B0604020202020204" pitchFamily="34" charset="0"/>
              <a:buBlip>
                <a:blip r:embed="rId5">
                  <a:extLst>
                    <a:ext uri="{96DAC541-7B7A-43D3-8B79-37D633B846F1}">
                      <asvg:svgBlip xmlns:asvg="http://schemas.microsoft.com/office/drawing/2016/SVG/main" r:embed="rId6"/>
                    </a:ext>
                  </a:extLst>
                </a:blip>
              </a:buBlip>
            </a:pPr>
            <a:r>
              <a:rPr lang="en-GB" sz="4400" dirty="0"/>
              <a:t>Update</a:t>
            </a:r>
          </a:p>
          <a:p>
            <a:pPr marL="715963" indent="-536575">
              <a:lnSpc>
                <a:spcPct val="150000"/>
              </a:lnSpc>
              <a:buFont typeface="Arial" panose="020B0604020202020204" pitchFamily="34" charset="0"/>
              <a:buBlip>
                <a:blip r:embed="rId5">
                  <a:extLst>
                    <a:ext uri="{96DAC541-7B7A-43D3-8B79-37D633B846F1}">
                      <asvg:svgBlip xmlns:asvg="http://schemas.microsoft.com/office/drawing/2016/SVG/main" r:embed="rId6"/>
                    </a:ext>
                  </a:extLst>
                </a:blip>
              </a:buBlip>
            </a:pPr>
            <a:r>
              <a:rPr lang="en-GB" sz="4400" dirty="0"/>
              <a:t>Delete</a:t>
            </a:r>
          </a:p>
        </p:txBody>
      </p:sp>
    </p:spTree>
    <p:extLst>
      <p:ext uri="{BB962C8B-B14F-4D97-AF65-F5344CB8AC3E}">
        <p14:creationId xmlns:p14="http://schemas.microsoft.com/office/powerpoint/2010/main" val="234324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5B28-A613-6681-2846-A9488D337232}"/>
              </a:ext>
            </a:extLst>
          </p:cNvPr>
          <p:cNvSpPr>
            <a:spLocks noGrp="1"/>
          </p:cNvSpPr>
          <p:nvPr>
            <p:ph type="title"/>
          </p:nvPr>
        </p:nvSpPr>
        <p:spPr/>
        <p:txBody>
          <a:bodyPr/>
          <a:lstStyle/>
          <a:p>
            <a:r>
              <a:rPr lang="en-GB" dirty="0"/>
              <a:t>Conclusion</a:t>
            </a:r>
          </a:p>
        </p:txBody>
      </p:sp>
      <p:sp>
        <p:nvSpPr>
          <p:cNvPr id="3" name="Text Placeholder 2">
            <a:extLst>
              <a:ext uri="{FF2B5EF4-FFF2-40B4-BE49-F238E27FC236}">
                <a16:creationId xmlns:a16="http://schemas.microsoft.com/office/drawing/2014/main" id="{24067DC9-43EF-BE75-EA5C-68C941299005}"/>
              </a:ext>
            </a:extLst>
          </p:cNvPr>
          <p:cNvSpPr>
            <a:spLocks noGrp="1"/>
          </p:cNvSpPr>
          <p:nvPr>
            <p:ph type="body" idx="1"/>
          </p:nvPr>
        </p:nvSpPr>
        <p:spPr>
          <a:xfrm>
            <a:off x="2360836" y="2029968"/>
            <a:ext cx="7593931" cy="3608832"/>
          </a:xfrm>
        </p:spPr>
        <p:txBody>
          <a:bodyPr>
            <a:normAutofit fontScale="92500"/>
          </a:bodyPr>
          <a:lstStyle/>
          <a:p>
            <a:pPr marL="342900" indent="-342900">
              <a:buBlip>
                <a:blip r:embed="rId3">
                  <a:extLst>
                    <a:ext uri="{96DAC541-7B7A-43D3-8B79-37D633B846F1}">
                      <asvg:svgBlip xmlns:asvg="http://schemas.microsoft.com/office/drawing/2016/SVG/main" r:embed="rId4"/>
                    </a:ext>
                  </a:extLst>
                </a:blip>
              </a:buBlip>
            </a:pPr>
            <a:r>
              <a:rPr lang="en-GB" dirty="0"/>
              <a:t>Normalise the data to at least third normal form</a:t>
            </a:r>
          </a:p>
          <a:p>
            <a:pPr marL="342900" indent="-342900">
              <a:buBlip>
                <a:blip r:embed="rId3">
                  <a:extLst>
                    <a:ext uri="{96DAC541-7B7A-43D3-8B79-37D633B846F1}">
                      <asvg:svgBlip xmlns:asvg="http://schemas.microsoft.com/office/drawing/2016/SVG/main" r:embed="rId4"/>
                    </a:ext>
                  </a:extLst>
                </a:blip>
              </a:buBlip>
            </a:pPr>
            <a:r>
              <a:rPr lang="en-GB" dirty="0"/>
              <a:t>Have well named ID columns containing unique values</a:t>
            </a:r>
          </a:p>
          <a:p>
            <a:pPr marL="342900" indent="-342900">
              <a:buBlip>
                <a:blip r:embed="rId3">
                  <a:extLst>
                    <a:ext uri="{96DAC541-7B7A-43D3-8B79-37D633B846F1}">
                      <asvg:svgBlip xmlns:asvg="http://schemas.microsoft.com/office/drawing/2016/SVG/main" r:embed="rId4"/>
                    </a:ext>
                  </a:extLst>
                </a:blip>
              </a:buBlip>
            </a:pPr>
            <a:r>
              <a:rPr lang="en-GB" dirty="0"/>
              <a:t>Use soft deletes and/or change tracking</a:t>
            </a:r>
          </a:p>
          <a:p>
            <a:pPr marL="342900" indent="-342900">
              <a:buBlip>
                <a:blip r:embed="rId3">
                  <a:extLst>
                    <a:ext uri="{96DAC541-7B7A-43D3-8B79-37D633B846F1}">
                      <asvg:svgBlip xmlns:asvg="http://schemas.microsoft.com/office/drawing/2016/SVG/main" r:embed="rId4"/>
                    </a:ext>
                  </a:extLst>
                </a:blip>
              </a:buBlip>
            </a:pPr>
            <a:r>
              <a:rPr lang="en-GB" dirty="0"/>
              <a:t>Include created/updated datetimes</a:t>
            </a:r>
          </a:p>
          <a:p>
            <a:pPr marL="342900" indent="-342900">
              <a:buBlip>
                <a:blip r:embed="rId3">
                  <a:extLst>
                    <a:ext uri="{96DAC541-7B7A-43D3-8B79-37D633B846F1}">
                      <asvg:svgBlip xmlns:asvg="http://schemas.microsoft.com/office/drawing/2016/SVG/main" r:embed="rId4"/>
                    </a:ext>
                  </a:extLst>
                </a:blip>
              </a:buBlip>
            </a:pPr>
            <a:r>
              <a:rPr lang="en-GB" dirty="0"/>
              <a:t>Have just enough constraints and indexing</a:t>
            </a:r>
          </a:p>
          <a:p>
            <a:pPr marL="342900" indent="-342900">
              <a:buBlip>
                <a:blip r:embed="rId3">
                  <a:extLst>
                    <a:ext uri="{96DAC541-7B7A-43D3-8B79-37D633B846F1}">
                      <asvg:svgBlip xmlns:asvg="http://schemas.microsoft.com/office/drawing/2016/SVG/main" r:embed="rId4"/>
                    </a:ext>
                  </a:extLst>
                </a:blip>
              </a:buBlip>
            </a:pPr>
            <a:r>
              <a:rPr lang="en-GB" dirty="0"/>
              <a:t>Use triggers, cursors, and dynamic SQL sparingly</a:t>
            </a:r>
          </a:p>
          <a:p>
            <a:pPr marL="342900" indent="-342900">
              <a:buBlip>
                <a:blip r:embed="rId3">
                  <a:extLst>
                    <a:ext uri="{96DAC541-7B7A-43D3-8B79-37D633B846F1}">
                      <asvg:svgBlip xmlns:asvg="http://schemas.microsoft.com/office/drawing/2016/SVG/main" r:embed="rId4"/>
                    </a:ext>
                  </a:extLst>
                </a:blip>
              </a:buBlip>
            </a:pPr>
            <a:r>
              <a:rPr lang="en-GB" dirty="0"/>
              <a:t>Be clear when generating chains or flows of data</a:t>
            </a:r>
          </a:p>
          <a:p>
            <a:pPr marL="342900" indent="-342900">
              <a:buBlip>
                <a:blip r:embed="rId3">
                  <a:extLst>
                    <a:ext uri="{96DAC541-7B7A-43D3-8B79-37D633B846F1}">
                      <asvg:svgBlip xmlns:asvg="http://schemas.microsoft.com/office/drawing/2016/SVG/main" r:embed="rId4"/>
                    </a:ext>
                  </a:extLst>
                </a:blip>
              </a:buBlip>
            </a:pPr>
            <a:r>
              <a:rPr lang="en-GB" dirty="0"/>
              <a:t>Use CRUD (create/read/update/delete) stored procedures</a:t>
            </a:r>
          </a:p>
          <a:p>
            <a:endParaRPr lang="en-GB" dirty="0"/>
          </a:p>
        </p:txBody>
      </p:sp>
      <p:pic>
        <p:nvPicPr>
          <p:cNvPr id="5" name="Graphic 4" descr="Camera with solid fill">
            <a:extLst>
              <a:ext uri="{FF2B5EF4-FFF2-40B4-BE49-F238E27FC236}">
                <a16:creationId xmlns:a16="http://schemas.microsoft.com/office/drawing/2014/main" id="{DEF59C7B-4767-B6D2-3948-6637D0150D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8777" y="764087"/>
            <a:ext cx="837397" cy="837397"/>
          </a:xfrm>
          <a:prstGeom prst="rect">
            <a:avLst/>
          </a:prstGeom>
        </p:spPr>
      </p:pic>
    </p:spTree>
    <p:extLst>
      <p:ext uri="{BB962C8B-B14F-4D97-AF65-F5344CB8AC3E}">
        <p14:creationId xmlns:p14="http://schemas.microsoft.com/office/powerpoint/2010/main" val="3757330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BA264-A5CB-9CAA-9AD9-D1C78A8A65FC}"/>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7DB20380-2B6D-CEFA-4CD4-712FB0B58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6222" y="1765801"/>
            <a:ext cx="3326397" cy="33263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0FABC1-E68E-9035-D1AF-CE014E7AA99C}"/>
              </a:ext>
            </a:extLst>
          </p:cNvPr>
          <p:cNvSpPr>
            <a:spLocks noGrp="1"/>
          </p:cNvSpPr>
          <p:nvPr>
            <p:ph type="title"/>
          </p:nvPr>
        </p:nvSpPr>
        <p:spPr/>
        <p:txBody>
          <a:bodyPr/>
          <a:lstStyle/>
          <a:p>
            <a:r>
              <a:rPr lang="en-GB" dirty="0"/>
              <a:t>Conclusion</a:t>
            </a:r>
          </a:p>
        </p:txBody>
      </p:sp>
      <p:sp>
        <p:nvSpPr>
          <p:cNvPr id="5" name="Rectangle 4">
            <a:extLst>
              <a:ext uri="{FF2B5EF4-FFF2-40B4-BE49-F238E27FC236}">
                <a16:creationId xmlns:a16="http://schemas.microsoft.com/office/drawing/2014/main" id="{077812C8-0A90-5701-B89E-54A01323D812}"/>
              </a:ext>
            </a:extLst>
          </p:cNvPr>
          <p:cNvSpPr/>
          <p:nvPr/>
        </p:nvSpPr>
        <p:spPr>
          <a:xfrm>
            <a:off x="4612081" y="4689582"/>
            <a:ext cx="2754677" cy="561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solidFill>
                  <a:sysClr val="windowText" lastClr="000000"/>
                </a:solidFill>
              </a:rPr>
              <a:t>Feedback Form</a:t>
            </a:r>
          </a:p>
        </p:txBody>
      </p:sp>
      <p:sp>
        <p:nvSpPr>
          <p:cNvPr id="6" name="Speech Bubble: Oval 5">
            <a:extLst>
              <a:ext uri="{FF2B5EF4-FFF2-40B4-BE49-F238E27FC236}">
                <a16:creationId xmlns:a16="http://schemas.microsoft.com/office/drawing/2014/main" id="{5AC547C8-0732-0BDD-3896-89810031367E}"/>
              </a:ext>
            </a:extLst>
          </p:cNvPr>
          <p:cNvSpPr/>
          <p:nvPr/>
        </p:nvSpPr>
        <p:spPr>
          <a:xfrm>
            <a:off x="2337420" y="3713695"/>
            <a:ext cx="1988802" cy="1872914"/>
          </a:xfrm>
          <a:prstGeom prst="wedgeEllipseCallout">
            <a:avLst>
              <a:gd name="adj1" fmla="val -63888"/>
              <a:gd name="adj2" fmla="val -40051"/>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lumMod val="50000"/>
                    <a:lumOff val="50000"/>
                  </a:schemeClr>
                </a:solidFill>
              </a:rPr>
              <a:t>Fill in the feedback form, and you could win a fabulous prize!</a:t>
            </a:r>
          </a:p>
        </p:txBody>
      </p:sp>
      <p:sp>
        <p:nvSpPr>
          <p:cNvPr id="7" name="Speech Bubble: Oval 6">
            <a:extLst>
              <a:ext uri="{FF2B5EF4-FFF2-40B4-BE49-F238E27FC236}">
                <a16:creationId xmlns:a16="http://schemas.microsoft.com/office/drawing/2014/main" id="{68CEB993-AFDA-424A-114F-BFEE2A884C32}"/>
              </a:ext>
            </a:extLst>
          </p:cNvPr>
          <p:cNvSpPr/>
          <p:nvPr/>
        </p:nvSpPr>
        <p:spPr>
          <a:xfrm>
            <a:off x="7963269" y="2548612"/>
            <a:ext cx="1797226" cy="1165083"/>
          </a:xfrm>
          <a:prstGeom prst="wedgeEllipseCallout">
            <a:avLst>
              <a:gd name="adj1" fmla="val 67695"/>
              <a:gd name="adj2" fmla="val 52679"/>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lumMod val="50000"/>
                    <a:lumOff val="50000"/>
                  </a:schemeClr>
                </a:solidFill>
              </a:rPr>
              <a:t>Wow, I’ll definitely do that!</a:t>
            </a:r>
          </a:p>
        </p:txBody>
      </p:sp>
      <p:pic>
        <p:nvPicPr>
          <p:cNvPr id="9" name="Graphic 8" descr="Star-struck face with solid fill with solid fill">
            <a:extLst>
              <a:ext uri="{FF2B5EF4-FFF2-40B4-BE49-F238E27FC236}">
                <a16:creationId xmlns:a16="http://schemas.microsoft.com/office/drawing/2014/main" id="{97A7F83E-CC21-E555-FF32-7B6A29C117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429942">
            <a:off x="3414995" y="2484347"/>
            <a:ext cx="914400" cy="914400"/>
          </a:xfrm>
          <a:prstGeom prst="rect">
            <a:avLst/>
          </a:prstGeom>
        </p:spPr>
      </p:pic>
      <p:pic>
        <p:nvPicPr>
          <p:cNvPr id="11" name="Graphic 10" descr="Smiling with hearts face with solid fill with solid fill">
            <a:extLst>
              <a:ext uri="{FF2B5EF4-FFF2-40B4-BE49-F238E27FC236}">
                <a16:creationId xmlns:a16="http://schemas.microsoft.com/office/drawing/2014/main" id="{43B855AE-FF6E-C555-8B3E-FC1ABE09B0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419713">
            <a:off x="7655413" y="4112172"/>
            <a:ext cx="914400" cy="914400"/>
          </a:xfrm>
          <a:prstGeom prst="rect">
            <a:avLst/>
          </a:prstGeom>
        </p:spPr>
      </p:pic>
      <p:sp>
        <p:nvSpPr>
          <p:cNvPr id="8" name="Rectangle 7">
            <a:extLst>
              <a:ext uri="{FF2B5EF4-FFF2-40B4-BE49-F238E27FC236}">
                <a16:creationId xmlns:a16="http://schemas.microsoft.com/office/drawing/2014/main" id="{CFAF3A4D-DDC2-9579-A978-959A5928B58E}"/>
              </a:ext>
            </a:extLst>
          </p:cNvPr>
          <p:cNvSpPr/>
          <p:nvPr/>
        </p:nvSpPr>
        <p:spPr>
          <a:xfrm>
            <a:off x="7963269" y="5425049"/>
            <a:ext cx="2223201" cy="3806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@DataAutomator</a:t>
            </a:r>
          </a:p>
        </p:txBody>
      </p:sp>
      <p:pic>
        <p:nvPicPr>
          <p:cNvPr id="1026" name="Picture 2" descr="X Social Media Black icon PNG and SVG Vector Free Download">
            <a:extLst>
              <a:ext uri="{FF2B5EF4-FFF2-40B4-BE49-F238E27FC236}">
                <a16:creationId xmlns:a16="http://schemas.microsoft.com/office/drawing/2014/main" id="{697CC4CD-820E-C4E6-CDCE-53AB1D47B0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31987" y="5435482"/>
            <a:ext cx="380626" cy="38062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Camera with solid fill">
            <a:extLst>
              <a:ext uri="{FF2B5EF4-FFF2-40B4-BE49-F238E27FC236}">
                <a16:creationId xmlns:a16="http://schemas.microsoft.com/office/drawing/2014/main" id="{C3014C9E-C8D0-D97C-BCDC-FFABA75C43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18777" y="764087"/>
            <a:ext cx="837397" cy="837397"/>
          </a:xfrm>
          <a:prstGeom prst="rect">
            <a:avLst/>
          </a:prstGeom>
        </p:spPr>
      </p:pic>
    </p:spTree>
    <p:extLst>
      <p:ext uri="{BB962C8B-B14F-4D97-AF65-F5344CB8AC3E}">
        <p14:creationId xmlns:p14="http://schemas.microsoft.com/office/powerpoint/2010/main" val="2044978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9FCE-AD2C-D750-01A7-6573539F40E2}"/>
              </a:ext>
            </a:extLst>
          </p:cNvPr>
          <p:cNvSpPr>
            <a:spLocks noGrp="1"/>
          </p:cNvSpPr>
          <p:nvPr>
            <p:ph type="title"/>
          </p:nvPr>
        </p:nvSpPr>
        <p:spPr>
          <a:xfrm>
            <a:off x="4162097" y="781874"/>
            <a:ext cx="5561620" cy="1091069"/>
          </a:xfrm>
        </p:spPr>
        <p:txBody>
          <a:bodyPr>
            <a:noAutofit/>
          </a:bodyPr>
          <a:lstStyle/>
          <a:p>
            <a:r>
              <a:rPr lang="en-GB" dirty="0"/>
              <a:t>Overview</a:t>
            </a:r>
          </a:p>
        </p:txBody>
      </p:sp>
      <p:graphicFrame>
        <p:nvGraphicFramePr>
          <p:cNvPr id="5" name="Table 4">
            <a:extLst>
              <a:ext uri="{FF2B5EF4-FFF2-40B4-BE49-F238E27FC236}">
                <a16:creationId xmlns:a16="http://schemas.microsoft.com/office/drawing/2014/main" id="{8D7B22B6-A237-19BF-CADC-CDEAAC38C487}"/>
              </a:ext>
            </a:extLst>
          </p:cNvPr>
          <p:cNvGraphicFramePr>
            <a:graphicFrameLocks noGrp="1"/>
          </p:cNvGraphicFramePr>
          <p:nvPr>
            <p:extLst>
              <p:ext uri="{D42A27DB-BD31-4B8C-83A1-F6EECF244321}">
                <p14:modId xmlns:p14="http://schemas.microsoft.com/office/powerpoint/2010/main" val="3073010885"/>
              </p:ext>
            </p:extLst>
          </p:nvPr>
        </p:nvGraphicFramePr>
        <p:xfrm>
          <a:off x="1194817" y="2036905"/>
          <a:ext cx="7357872" cy="3487727"/>
        </p:xfrm>
        <a:graphic>
          <a:graphicData uri="http://schemas.openxmlformats.org/drawingml/2006/table">
            <a:tbl>
              <a:tblPr firstRow="1" bandRow="1">
                <a:tableStyleId>{21E4AEA4-8DFA-4A89-87EB-49C32662AFE0}</a:tableStyleId>
              </a:tblPr>
              <a:tblGrid>
                <a:gridCol w="2090927">
                  <a:extLst>
                    <a:ext uri="{9D8B030D-6E8A-4147-A177-3AD203B41FA5}">
                      <a16:colId xmlns:a16="http://schemas.microsoft.com/office/drawing/2014/main" val="26362380"/>
                    </a:ext>
                  </a:extLst>
                </a:gridCol>
                <a:gridCol w="2535936">
                  <a:extLst>
                    <a:ext uri="{9D8B030D-6E8A-4147-A177-3AD203B41FA5}">
                      <a16:colId xmlns:a16="http://schemas.microsoft.com/office/drawing/2014/main" val="2280596743"/>
                    </a:ext>
                  </a:extLst>
                </a:gridCol>
                <a:gridCol w="2731009">
                  <a:extLst>
                    <a:ext uri="{9D8B030D-6E8A-4147-A177-3AD203B41FA5}">
                      <a16:colId xmlns:a16="http://schemas.microsoft.com/office/drawing/2014/main" val="3762694743"/>
                    </a:ext>
                  </a:extLst>
                </a:gridCol>
              </a:tblGrid>
              <a:tr h="431365">
                <a:tc>
                  <a:txBody>
                    <a:bodyPr/>
                    <a:lstStyle/>
                    <a:p>
                      <a:endParaRPr lang="en-GB" dirty="0"/>
                    </a:p>
                  </a:txBody>
                  <a:tcPr/>
                </a:tc>
                <a:tc>
                  <a:txBody>
                    <a:bodyPr/>
                    <a:lstStyle/>
                    <a:p>
                      <a:r>
                        <a:rPr lang="en-GB" dirty="0"/>
                        <a:t>Transactional</a:t>
                      </a:r>
                    </a:p>
                  </a:txBody>
                  <a:tcPr/>
                </a:tc>
                <a:tc>
                  <a:txBody>
                    <a:bodyPr/>
                    <a:lstStyle/>
                    <a:p>
                      <a:r>
                        <a:rPr lang="en-GB" dirty="0"/>
                        <a:t>Relational</a:t>
                      </a:r>
                    </a:p>
                  </a:txBody>
                  <a:tcPr/>
                </a:tc>
                <a:extLst>
                  <a:ext uri="{0D108BD9-81ED-4DB2-BD59-A6C34878D82A}">
                    <a16:rowId xmlns:a16="http://schemas.microsoft.com/office/drawing/2014/main" val="2216882753"/>
                  </a:ext>
                </a:extLst>
              </a:tr>
              <a:tr h="744548">
                <a:tc>
                  <a:txBody>
                    <a:bodyPr/>
                    <a:lstStyle/>
                    <a:p>
                      <a:r>
                        <a:rPr lang="en-GB" dirty="0"/>
                        <a:t>Also known 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OLTP: </a:t>
                      </a:r>
                      <a:br>
                        <a:rPr lang="en-GB" dirty="0"/>
                      </a:br>
                      <a:r>
                        <a:rPr lang="en-GB" dirty="0"/>
                        <a:t>Online Transaction Processing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OLAP: </a:t>
                      </a:r>
                      <a:br>
                        <a:rPr lang="en-GB" dirty="0"/>
                      </a:br>
                      <a:r>
                        <a:rPr lang="en-GB" dirty="0"/>
                        <a:t>Online Analytical Processing</a:t>
                      </a:r>
                    </a:p>
                  </a:txBody>
                  <a:tcPr/>
                </a:tc>
                <a:extLst>
                  <a:ext uri="{0D108BD9-81ED-4DB2-BD59-A6C34878D82A}">
                    <a16:rowId xmlns:a16="http://schemas.microsoft.com/office/drawing/2014/main" val="4077505734"/>
                  </a:ext>
                </a:extLst>
              </a:tr>
              <a:tr h="416502">
                <a:tc>
                  <a:txBody>
                    <a:bodyPr/>
                    <a:lstStyle/>
                    <a:p>
                      <a:r>
                        <a:rPr lang="en-GB" dirty="0"/>
                        <a:t>Used for what?</a:t>
                      </a:r>
                    </a:p>
                  </a:txBody>
                  <a:tcPr/>
                </a:tc>
                <a:tc>
                  <a:txBody>
                    <a:bodyPr/>
                    <a:lstStyle/>
                    <a:p>
                      <a:r>
                        <a:rPr lang="en-GB" dirty="0"/>
                        <a:t>Recording data</a:t>
                      </a:r>
                    </a:p>
                  </a:txBody>
                  <a:tcPr/>
                </a:tc>
                <a:tc>
                  <a:txBody>
                    <a:bodyPr/>
                    <a:lstStyle/>
                    <a:p>
                      <a:r>
                        <a:rPr lang="en-GB" dirty="0"/>
                        <a:t>Supporting decisions</a:t>
                      </a:r>
                    </a:p>
                  </a:txBody>
                  <a:tcPr/>
                </a:tc>
                <a:extLst>
                  <a:ext uri="{0D108BD9-81ED-4DB2-BD59-A6C34878D82A}">
                    <a16:rowId xmlns:a16="http://schemas.microsoft.com/office/drawing/2014/main" val="161874051"/>
                  </a:ext>
                </a:extLst>
              </a:tr>
              <a:tr h="431365">
                <a:tc>
                  <a:txBody>
                    <a:bodyPr/>
                    <a:lstStyle/>
                    <a:p>
                      <a:r>
                        <a:rPr lang="en-GB" dirty="0"/>
                        <a:t>Age of data</a:t>
                      </a:r>
                    </a:p>
                  </a:txBody>
                  <a:tcPr/>
                </a:tc>
                <a:tc>
                  <a:txBody>
                    <a:bodyPr/>
                    <a:lstStyle/>
                    <a:p>
                      <a:r>
                        <a:rPr lang="en-GB" dirty="0"/>
                        <a:t>Current</a:t>
                      </a:r>
                    </a:p>
                  </a:txBody>
                  <a:tcPr/>
                </a:tc>
                <a:tc>
                  <a:txBody>
                    <a:bodyPr/>
                    <a:lstStyle/>
                    <a:p>
                      <a:r>
                        <a:rPr lang="en-GB" dirty="0"/>
                        <a:t>Historical</a:t>
                      </a:r>
                    </a:p>
                  </a:txBody>
                  <a:tcPr/>
                </a:tc>
                <a:extLst>
                  <a:ext uri="{0D108BD9-81ED-4DB2-BD59-A6C34878D82A}">
                    <a16:rowId xmlns:a16="http://schemas.microsoft.com/office/drawing/2014/main" val="2784104423"/>
                  </a:ext>
                </a:extLst>
              </a:tr>
              <a:tr h="431365">
                <a:tc>
                  <a:txBody>
                    <a:bodyPr/>
                    <a:lstStyle/>
                    <a:p>
                      <a:r>
                        <a:rPr lang="en-GB" dirty="0"/>
                        <a:t>Queries</a:t>
                      </a:r>
                    </a:p>
                  </a:txBody>
                  <a:tcPr/>
                </a:tc>
                <a:tc>
                  <a:txBody>
                    <a:bodyPr/>
                    <a:lstStyle/>
                    <a:p>
                      <a:r>
                        <a:rPr lang="en-GB" dirty="0"/>
                        <a:t>Short and simple</a:t>
                      </a:r>
                    </a:p>
                  </a:txBody>
                  <a:tcPr/>
                </a:tc>
                <a:tc>
                  <a:txBody>
                    <a:bodyPr/>
                    <a:lstStyle/>
                    <a:p>
                      <a:r>
                        <a:rPr lang="en-GB" dirty="0"/>
                        <a:t>Longer and complex</a:t>
                      </a:r>
                    </a:p>
                  </a:txBody>
                  <a:tcPr/>
                </a:tc>
                <a:extLst>
                  <a:ext uri="{0D108BD9-81ED-4DB2-BD59-A6C34878D82A}">
                    <a16:rowId xmlns:a16="http://schemas.microsoft.com/office/drawing/2014/main" val="4010173212"/>
                  </a:ext>
                </a:extLst>
              </a:tr>
              <a:tr h="431365">
                <a:tc>
                  <a:txBody>
                    <a:bodyPr/>
                    <a:lstStyle/>
                    <a:p>
                      <a:r>
                        <a:rPr lang="en-GB" dirty="0"/>
                        <a:t>Normalisation</a:t>
                      </a:r>
                    </a:p>
                  </a:txBody>
                  <a:tcPr/>
                </a:tc>
                <a:tc>
                  <a:txBody>
                    <a:bodyPr/>
                    <a:lstStyle/>
                    <a:p>
                      <a:r>
                        <a:rPr lang="en-GB" dirty="0"/>
                        <a:t>Normalised data</a:t>
                      </a:r>
                    </a:p>
                  </a:txBody>
                  <a:tcPr/>
                </a:tc>
                <a:tc>
                  <a:txBody>
                    <a:bodyPr/>
                    <a:lstStyle/>
                    <a:p>
                      <a:r>
                        <a:rPr lang="en-GB" dirty="0"/>
                        <a:t>De-normalised data</a:t>
                      </a:r>
                    </a:p>
                  </a:txBody>
                  <a:tcPr/>
                </a:tc>
                <a:extLst>
                  <a:ext uri="{0D108BD9-81ED-4DB2-BD59-A6C34878D82A}">
                    <a16:rowId xmlns:a16="http://schemas.microsoft.com/office/drawing/2014/main" val="2061739175"/>
                  </a:ext>
                </a:extLst>
              </a:tr>
              <a:tr h="431365">
                <a:tc>
                  <a:txBody>
                    <a:bodyPr/>
                    <a:lstStyle/>
                    <a:p>
                      <a:r>
                        <a:rPr lang="en-GB" dirty="0"/>
                        <a:t>Number of tables</a:t>
                      </a:r>
                    </a:p>
                  </a:txBody>
                  <a:tcPr/>
                </a:tc>
                <a:tc>
                  <a:txBody>
                    <a:bodyPr/>
                    <a:lstStyle/>
                    <a:p>
                      <a:r>
                        <a:rPr lang="en-GB" dirty="0"/>
                        <a:t>Many tables</a:t>
                      </a:r>
                    </a:p>
                  </a:txBody>
                  <a:tcPr/>
                </a:tc>
                <a:tc>
                  <a:txBody>
                    <a:bodyPr/>
                    <a:lstStyle/>
                    <a:p>
                      <a:r>
                        <a:rPr lang="en-GB" dirty="0"/>
                        <a:t>Fewer tables</a:t>
                      </a:r>
                    </a:p>
                  </a:txBody>
                  <a:tcPr/>
                </a:tc>
                <a:extLst>
                  <a:ext uri="{0D108BD9-81ED-4DB2-BD59-A6C34878D82A}">
                    <a16:rowId xmlns:a16="http://schemas.microsoft.com/office/drawing/2014/main" val="1491740672"/>
                  </a:ext>
                </a:extLst>
              </a:tr>
            </a:tbl>
          </a:graphicData>
        </a:graphic>
      </p:graphicFrame>
    </p:spTree>
    <p:extLst>
      <p:ext uri="{BB962C8B-B14F-4D97-AF65-F5344CB8AC3E}">
        <p14:creationId xmlns:p14="http://schemas.microsoft.com/office/powerpoint/2010/main" val="140601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193F-10A6-9EA7-8037-5159FCBDCAEE}"/>
              </a:ext>
            </a:extLst>
          </p:cNvPr>
          <p:cNvSpPr>
            <a:spLocks noGrp="1"/>
          </p:cNvSpPr>
          <p:nvPr>
            <p:ph type="title"/>
          </p:nvPr>
        </p:nvSpPr>
        <p:spPr/>
        <p:txBody>
          <a:bodyPr>
            <a:normAutofit/>
          </a:bodyPr>
          <a:lstStyle/>
          <a:p>
            <a:r>
              <a:rPr lang="en-GB" dirty="0"/>
              <a:t>Issues</a:t>
            </a:r>
          </a:p>
        </p:txBody>
      </p:sp>
      <p:sp>
        <p:nvSpPr>
          <p:cNvPr id="3" name="Content Placeholder 2">
            <a:extLst>
              <a:ext uri="{FF2B5EF4-FFF2-40B4-BE49-F238E27FC236}">
                <a16:creationId xmlns:a16="http://schemas.microsoft.com/office/drawing/2014/main" id="{9C7BCFC9-BB5B-7256-4879-518565E0980F}"/>
              </a:ext>
            </a:extLst>
          </p:cNvPr>
          <p:cNvSpPr>
            <a:spLocks noGrp="1"/>
          </p:cNvSpPr>
          <p:nvPr>
            <p:ph sz="half" idx="1"/>
          </p:nvPr>
        </p:nvSpPr>
        <p:spPr>
          <a:xfrm>
            <a:off x="1170708" y="2231786"/>
            <a:ext cx="8208961" cy="3184381"/>
          </a:xfrm>
        </p:spPr>
        <p:txBody>
          <a:bodyPr>
            <a:normAutofit lnSpcReduction="10000"/>
          </a:bodyPr>
          <a:lstStyle/>
          <a:p>
            <a:pPr marL="715963" indent="-536575">
              <a:lnSpc>
                <a:spcPct val="150000"/>
              </a:lnSpc>
              <a:buBlip>
                <a:blip r:embed="rId3">
                  <a:extLst>
                    <a:ext uri="{96DAC541-7B7A-43D3-8B79-37D633B846F1}">
                      <asvg:svgBlip xmlns:asvg="http://schemas.microsoft.com/office/drawing/2016/SVG/main" r:embed="rId4"/>
                    </a:ext>
                  </a:extLst>
                </a:blip>
              </a:buBlip>
            </a:pPr>
            <a:r>
              <a:rPr lang="en-GB" sz="4400" dirty="0"/>
              <a:t>Integrity</a:t>
            </a:r>
          </a:p>
          <a:p>
            <a:pPr marL="715963" indent="-536575">
              <a:lnSpc>
                <a:spcPct val="150000"/>
              </a:lnSpc>
              <a:buBlip>
                <a:blip r:embed="rId3">
                  <a:extLst>
                    <a:ext uri="{96DAC541-7B7A-43D3-8B79-37D633B846F1}">
                      <asvg:svgBlip xmlns:asvg="http://schemas.microsoft.com/office/drawing/2016/SVG/main" r:embed="rId4"/>
                    </a:ext>
                  </a:extLst>
                </a:blip>
              </a:buBlip>
            </a:pPr>
            <a:r>
              <a:rPr lang="en-GB" sz="4400" dirty="0"/>
              <a:t>Security</a:t>
            </a:r>
          </a:p>
          <a:p>
            <a:pPr marL="715963" indent="-536575">
              <a:lnSpc>
                <a:spcPct val="150000"/>
              </a:lnSpc>
              <a:buBlip>
                <a:blip r:embed="rId3">
                  <a:extLst>
                    <a:ext uri="{96DAC541-7B7A-43D3-8B79-37D633B846F1}">
                      <asvg:svgBlip xmlns:asvg="http://schemas.microsoft.com/office/drawing/2016/SVG/main" r:embed="rId4"/>
                    </a:ext>
                  </a:extLst>
                </a:blip>
              </a:buBlip>
            </a:pPr>
            <a:r>
              <a:rPr lang="en-GB" sz="4400" dirty="0"/>
              <a:t>Maintenance</a:t>
            </a:r>
          </a:p>
        </p:txBody>
      </p:sp>
      <p:sp>
        <p:nvSpPr>
          <p:cNvPr id="4" name="Speech Bubble: Oval 3">
            <a:extLst>
              <a:ext uri="{FF2B5EF4-FFF2-40B4-BE49-F238E27FC236}">
                <a16:creationId xmlns:a16="http://schemas.microsoft.com/office/drawing/2014/main" id="{C5287783-BC1F-7D3F-C0EB-8530C81004E5}"/>
              </a:ext>
            </a:extLst>
          </p:cNvPr>
          <p:cNvSpPr/>
          <p:nvPr/>
        </p:nvSpPr>
        <p:spPr>
          <a:xfrm>
            <a:off x="7792556" y="2846458"/>
            <a:ext cx="2001149" cy="1165083"/>
          </a:xfrm>
          <a:prstGeom prst="wedgeEllipseCallout">
            <a:avLst>
              <a:gd name="adj1" fmla="val 62688"/>
              <a:gd name="adj2" fmla="val 40853"/>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lumMod val="50000"/>
                    <a:lumOff val="50000"/>
                  </a:schemeClr>
                </a:solidFill>
              </a:rPr>
              <a:t>Prepare for take-off!</a:t>
            </a:r>
          </a:p>
        </p:txBody>
      </p:sp>
    </p:spTree>
    <p:extLst>
      <p:ext uri="{BB962C8B-B14F-4D97-AF65-F5344CB8AC3E}">
        <p14:creationId xmlns:p14="http://schemas.microsoft.com/office/powerpoint/2010/main" val="72771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72B-E41F-1927-F97F-6E4F1A7D1FCD}"/>
              </a:ext>
            </a:extLst>
          </p:cNvPr>
          <p:cNvSpPr>
            <a:spLocks noGrp="1"/>
          </p:cNvSpPr>
          <p:nvPr>
            <p:ph type="title"/>
          </p:nvPr>
        </p:nvSpPr>
        <p:spPr>
          <a:xfrm>
            <a:off x="1062644" y="905453"/>
            <a:ext cx="9793778" cy="672336"/>
          </a:xfrm>
        </p:spPr>
        <p:txBody>
          <a:bodyPr>
            <a:noAutofit/>
          </a:bodyPr>
          <a:lstStyle/>
          <a:p>
            <a:r>
              <a:rPr lang="en-GB" sz="4800" dirty="0"/>
              <a:t>10 – That’s not normal (</a:t>
            </a:r>
            <a:r>
              <a:rPr lang="en-GB" sz="4800" dirty="0" err="1"/>
              <a:t>ised</a:t>
            </a:r>
            <a:r>
              <a:rPr lang="en-GB" sz="4800" dirty="0"/>
              <a:t>)</a:t>
            </a:r>
          </a:p>
        </p:txBody>
      </p:sp>
      <p:sp>
        <p:nvSpPr>
          <p:cNvPr id="3" name="Text Placeholder 2">
            <a:extLst>
              <a:ext uri="{FF2B5EF4-FFF2-40B4-BE49-F238E27FC236}">
                <a16:creationId xmlns:a16="http://schemas.microsoft.com/office/drawing/2014/main" id="{79BF19FA-72FD-AD29-27D3-51E4379824E3}"/>
              </a:ext>
            </a:extLst>
          </p:cNvPr>
          <p:cNvSpPr>
            <a:spLocks noGrp="1"/>
          </p:cNvSpPr>
          <p:nvPr>
            <p:ph type="body" idx="1"/>
          </p:nvPr>
        </p:nvSpPr>
        <p:spPr>
          <a:xfrm>
            <a:off x="1062644" y="1819853"/>
            <a:ext cx="9793778" cy="3824488"/>
          </a:xfrm>
        </p:spPr>
        <p:txBody>
          <a:bodyPr>
            <a:normAutofit lnSpcReduction="10000"/>
          </a:bodyPr>
          <a:lstStyle/>
          <a:p>
            <a:r>
              <a:rPr lang="en-GB" dirty="0"/>
              <a:t>First Normal Form (1NF)</a:t>
            </a:r>
          </a:p>
          <a:p>
            <a:pPr marL="342900" indent="-342900">
              <a:buFont typeface="Arial" panose="020B0604020202020204" pitchFamily="34" charset="0"/>
              <a:buChar char="•"/>
            </a:pPr>
            <a:r>
              <a:rPr lang="en-GB" dirty="0"/>
              <a:t>Each column should contain one value</a:t>
            </a:r>
          </a:p>
          <a:p>
            <a:pPr marL="342900" indent="-342900">
              <a:buFont typeface="Arial" panose="020B0604020202020204" pitchFamily="34" charset="0"/>
              <a:buChar char="•"/>
            </a:pPr>
            <a:r>
              <a:rPr lang="en-GB" dirty="0"/>
              <a:t>Each row should be unique</a:t>
            </a:r>
          </a:p>
          <a:p>
            <a:pPr marL="342900" indent="-342900">
              <a:buFont typeface="Arial" panose="020B0604020202020204" pitchFamily="34" charset="0"/>
              <a:buChar char="•"/>
            </a:pPr>
            <a:endParaRPr lang="en-GB" dirty="0"/>
          </a:p>
          <a:p>
            <a:r>
              <a:rPr lang="en-GB" dirty="0"/>
              <a:t>Second Normal Form (2NF)</a:t>
            </a:r>
          </a:p>
          <a:p>
            <a:pPr marL="342900" indent="-342900">
              <a:buFont typeface="Arial" panose="020B0604020202020204" pitchFamily="34" charset="0"/>
              <a:buChar char="•"/>
            </a:pPr>
            <a:r>
              <a:rPr lang="en-GB" dirty="0"/>
              <a:t>Each column should depend on the whole primary key</a:t>
            </a:r>
          </a:p>
          <a:p>
            <a:pPr marL="342900" indent="-342900">
              <a:buFont typeface="Arial" panose="020B0604020202020204" pitchFamily="34" charset="0"/>
              <a:buChar char="•"/>
            </a:pPr>
            <a:endParaRPr lang="en-GB" dirty="0"/>
          </a:p>
          <a:p>
            <a:r>
              <a:rPr lang="en-GB" dirty="0"/>
              <a:t>Third Normal Form (3NF)</a:t>
            </a:r>
          </a:p>
          <a:p>
            <a:pPr marL="342900" indent="-342900">
              <a:buFont typeface="Arial" panose="020B0604020202020204" pitchFamily="34" charset="0"/>
              <a:buChar char="•"/>
            </a:pPr>
            <a:r>
              <a:rPr lang="en-GB" dirty="0"/>
              <a:t>Each column should depend only on the primary key</a:t>
            </a:r>
          </a:p>
        </p:txBody>
      </p:sp>
      <p:pic>
        <p:nvPicPr>
          <p:cNvPr id="5" name="Graphic 4" descr="Blueprint with solid fill">
            <a:extLst>
              <a:ext uri="{FF2B5EF4-FFF2-40B4-BE49-F238E27FC236}">
                <a16:creationId xmlns:a16="http://schemas.microsoft.com/office/drawing/2014/main" id="{1E896581-2E5F-F2C7-B2D6-DBFBD82162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31506" y="793377"/>
            <a:ext cx="914400" cy="914400"/>
          </a:xfrm>
          <a:prstGeom prst="rect">
            <a:avLst/>
          </a:prstGeom>
        </p:spPr>
      </p:pic>
    </p:spTree>
    <p:extLst>
      <p:ext uri="{BB962C8B-B14F-4D97-AF65-F5344CB8AC3E}">
        <p14:creationId xmlns:p14="http://schemas.microsoft.com/office/powerpoint/2010/main" val="270358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BE533-8C21-C5FA-ED7C-31244D690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411D9-BD14-EC50-20D9-2BEB00F8165B}"/>
              </a:ext>
            </a:extLst>
          </p:cNvPr>
          <p:cNvSpPr>
            <a:spLocks noGrp="1"/>
          </p:cNvSpPr>
          <p:nvPr>
            <p:ph type="title"/>
          </p:nvPr>
        </p:nvSpPr>
        <p:spPr>
          <a:xfrm>
            <a:off x="1062644" y="905453"/>
            <a:ext cx="9793778" cy="672336"/>
          </a:xfrm>
        </p:spPr>
        <p:txBody>
          <a:bodyPr>
            <a:noAutofit/>
          </a:bodyPr>
          <a:lstStyle/>
          <a:p>
            <a:r>
              <a:rPr lang="en-GB" sz="4800" dirty="0"/>
              <a:t>10 – That’s not normal (</a:t>
            </a:r>
            <a:r>
              <a:rPr lang="en-GB" sz="4800" dirty="0" err="1"/>
              <a:t>ised</a:t>
            </a:r>
            <a:r>
              <a:rPr lang="en-GB" sz="4800" dirty="0"/>
              <a:t>)</a:t>
            </a:r>
          </a:p>
        </p:txBody>
      </p:sp>
      <p:pic>
        <p:nvPicPr>
          <p:cNvPr id="5" name="Graphic 4" descr="Blueprint with solid fill">
            <a:extLst>
              <a:ext uri="{FF2B5EF4-FFF2-40B4-BE49-F238E27FC236}">
                <a16:creationId xmlns:a16="http://schemas.microsoft.com/office/drawing/2014/main" id="{2D00E38E-E4AD-571B-3591-FD70D88F3F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31506" y="793377"/>
            <a:ext cx="914400" cy="914400"/>
          </a:xfrm>
          <a:prstGeom prst="rect">
            <a:avLst/>
          </a:prstGeom>
        </p:spPr>
      </p:pic>
      <p:graphicFrame>
        <p:nvGraphicFramePr>
          <p:cNvPr id="7" name="Table 6">
            <a:extLst>
              <a:ext uri="{FF2B5EF4-FFF2-40B4-BE49-F238E27FC236}">
                <a16:creationId xmlns:a16="http://schemas.microsoft.com/office/drawing/2014/main" id="{A99FC1DB-1886-B1EB-CEBC-7BA19DA170F1}"/>
              </a:ext>
            </a:extLst>
          </p:cNvPr>
          <p:cNvGraphicFramePr>
            <a:graphicFrameLocks noGrp="1"/>
          </p:cNvGraphicFramePr>
          <p:nvPr>
            <p:extLst>
              <p:ext uri="{D42A27DB-BD31-4B8C-83A1-F6EECF244321}">
                <p14:modId xmlns:p14="http://schemas.microsoft.com/office/powerpoint/2010/main" val="3754172257"/>
              </p:ext>
            </p:extLst>
          </p:nvPr>
        </p:nvGraphicFramePr>
        <p:xfrm>
          <a:off x="1335578" y="2501900"/>
          <a:ext cx="3409964" cy="1854200"/>
        </p:xfrm>
        <a:graphic>
          <a:graphicData uri="http://schemas.openxmlformats.org/drawingml/2006/table">
            <a:tbl>
              <a:tblPr firstRow="1" bandRow="1">
                <a:tableStyleId>{21E4AEA4-8DFA-4A89-87EB-49C32662AFE0}</a:tableStyleId>
              </a:tblPr>
              <a:tblGrid>
                <a:gridCol w="1051973">
                  <a:extLst>
                    <a:ext uri="{9D8B030D-6E8A-4147-A177-3AD203B41FA5}">
                      <a16:colId xmlns:a16="http://schemas.microsoft.com/office/drawing/2014/main" val="2335154696"/>
                    </a:ext>
                  </a:extLst>
                </a:gridCol>
                <a:gridCol w="2357991">
                  <a:extLst>
                    <a:ext uri="{9D8B030D-6E8A-4147-A177-3AD203B41FA5}">
                      <a16:colId xmlns:a16="http://schemas.microsoft.com/office/drawing/2014/main" val="2145275729"/>
                    </a:ext>
                  </a:extLst>
                </a:gridCol>
              </a:tblGrid>
              <a:tr h="370840">
                <a:tc>
                  <a:txBody>
                    <a:bodyPr/>
                    <a:lstStyle/>
                    <a:p>
                      <a:r>
                        <a:rPr lang="en-GB" dirty="0"/>
                        <a:t>Flight No</a:t>
                      </a:r>
                    </a:p>
                  </a:txBody>
                  <a:tcPr/>
                </a:tc>
                <a:tc>
                  <a:txBody>
                    <a:bodyPr/>
                    <a:lstStyle/>
                    <a:p>
                      <a:r>
                        <a:rPr lang="en-GB" dirty="0"/>
                        <a:t>Destination</a:t>
                      </a:r>
                    </a:p>
                  </a:txBody>
                  <a:tcPr/>
                </a:tc>
                <a:extLst>
                  <a:ext uri="{0D108BD9-81ED-4DB2-BD59-A6C34878D82A}">
                    <a16:rowId xmlns:a16="http://schemas.microsoft.com/office/drawing/2014/main" val="726508263"/>
                  </a:ext>
                </a:extLst>
              </a:tr>
              <a:tr h="370840">
                <a:tc>
                  <a:txBody>
                    <a:bodyPr/>
                    <a:lstStyle/>
                    <a:p>
                      <a:r>
                        <a:rPr lang="en-GB" dirty="0"/>
                        <a:t>SB2018</a:t>
                      </a:r>
                    </a:p>
                  </a:txBody>
                  <a:tcPr/>
                </a:tc>
                <a:tc>
                  <a:txBody>
                    <a:bodyPr/>
                    <a:lstStyle/>
                    <a:p>
                      <a:r>
                        <a:rPr lang="en-GB" dirty="0"/>
                        <a:t>London,  England</a:t>
                      </a:r>
                    </a:p>
                  </a:txBody>
                  <a:tcPr/>
                </a:tc>
                <a:extLst>
                  <a:ext uri="{0D108BD9-81ED-4DB2-BD59-A6C34878D82A}">
                    <a16:rowId xmlns:a16="http://schemas.microsoft.com/office/drawing/2014/main" val="3596680987"/>
                  </a:ext>
                </a:extLst>
              </a:tr>
              <a:tr h="370840">
                <a:tc>
                  <a:txBody>
                    <a:bodyPr/>
                    <a:lstStyle/>
                    <a:p>
                      <a:r>
                        <a:rPr lang="en-GB" dirty="0"/>
                        <a:t>SB2019</a:t>
                      </a:r>
                    </a:p>
                  </a:txBody>
                  <a:tcPr/>
                </a:tc>
                <a:tc>
                  <a:txBody>
                    <a:bodyPr/>
                    <a:lstStyle/>
                    <a:p>
                      <a:r>
                        <a:rPr lang="en-GB" dirty="0"/>
                        <a:t>Manchester,  England</a:t>
                      </a:r>
                    </a:p>
                  </a:txBody>
                  <a:tcPr/>
                </a:tc>
                <a:extLst>
                  <a:ext uri="{0D108BD9-81ED-4DB2-BD59-A6C34878D82A}">
                    <a16:rowId xmlns:a16="http://schemas.microsoft.com/office/drawing/2014/main" val="905302408"/>
                  </a:ext>
                </a:extLst>
              </a:tr>
              <a:tr h="370840">
                <a:tc>
                  <a:txBody>
                    <a:bodyPr/>
                    <a:lstStyle/>
                    <a:p>
                      <a:r>
                        <a:rPr lang="en-GB" dirty="0"/>
                        <a:t>SB2022</a:t>
                      </a:r>
                    </a:p>
                  </a:txBody>
                  <a:tcPr/>
                </a:tc>
                <a:tc>
                  <a:txBody>
                    <a:bodyPr/>
                    <a:lstStyle/>
                    <a:p>
                      <a:r>
                        <a:rPr lang="en-GB" dirty="0" err="1"/>
                        <a:t>London,England</a:t>
                      </a:r>
                      <a:endParaRPr lang="en-GB" dirty="0"/>
                    </a:p>
                  </a:txBody>
                  <a:tcPr/>
                </a:tc>
                <a:extLst>
                  <a:ext uri="{0D108BD9-81ED-4DB2-BD59-A6C34878D82A}">
                    <a16:rowId xmlns:a16="http://schemas.microsoft.com/office/drawing/2014/main" val="2807747062"/>
                  </a:ext>
                </a:extLst>
              </a:tr>
              <a:tr h="370840">
                <a:tc>
                  <a:txBody>
                    <a:bodyPr/>
                    <a:lstStyle/>
                    <a:p>
                      <a:r>
                        <a:rPr lang="en-GB" dirty="0"/>
                        <a:t>SB2023</a:t>
                      </a:r>
                    </a:p>
                  </a:txBody>
                  <a:tcPr/>
                </a:tc>
                <a:tc>
                  <a:txBody>
                    <a:bodyPr/>
                    <a:lstStyle/>
                    <a:p>
                      <a:r>
                        <a:rPr lang="en-GB" dirty="0"/>
                        <a:t>Cardiff,  Wales</a:t>
                      </a:r>
                    </a:p>
                  </a:txBody>
                  <a:tcPr/>
                </a:tc>
                <a:extLst>
                  <a:ext uri="{0D108BD9-81ED-4DB2-BD59-A6C34878D82A}">
                    <a16:rowId xmlns:a16="http://schemas.microsoft.com/office/drawing/2014/main" val="1706518718"/>
                  </a:ext>
                </a:extLst>
              </a:tr>
            </a:tbl>
          </a:graphicData>
        </a:graphic>
      </p:graphicFrame>
      <p:sp>
        <p:nvSpPr>
          <p:cNvPr id="4" name="Text Placeholder 2">
            <a:extLst>
              <a:ext uri="{FF2B5EF4-FFF2-40B4-BE49-F238E27FC236}">
                <a16:creationId xmlns:a16="http://schemas.microsoft.com/office/drawing/2014/main" id="{BEAFFC0F-12BC-CE2F-0087-F4825484D23F}"/>
              </a:ext>
            </a:extLst>
          </p:cNvPr>
          <p:cNvSpPr>
            <a:spLocks noGrp="1"/>
          </p:cNvSpPr>
          <p:nvPr>
            <p:ph type="body" idx="1"/>
          </p:nvPr>
        </p:nvSpPr>
        <p:spPr>
          <a:xfrm>
            <a:off x="1062644" y="1819853"/>
            <a:ext cx="9793778" cy="3824488"/>
          </a:xfrm>
        </p:spPr>
        <p:txBody>
          <a:bodyPr>
            <a:normAutofit/>
          </a:bodyPr>
          <a:lstStyle/>
          <a:p>
            <a:r>
              <a:rPr lang="en-GB" dirty="0" err="1"/>
              <a:t>Unnormalised</a:t>
            </a:r>
            <a:endParaRPr lang="en-GB" dirty="0"/>
          </a:p>
        </p:txBody>
      </p:sp>
    </p:spTree>
    <p:extLst>
      <p:ext uri="{BB962C8B-B14F-4D97-AF65-F5344CB8AC3E}">
        <p14:creationId xmlns:p14="http://schemas.microsoft.com/office/powerpoint/2010/main" val="322016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0E230-9A3D-EA43-C7F0-1669548CF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061A6B-2071-3DDB-C758-E70F7D7241DB}"/>
              </a:ext>
            </a:extLst>
          </p:cNvPr>
          <p:cNvSpPr>
            <a:spLocks noGrp="1"/>
          </p:cNvSpPr>
          <p:nvPr>
            <p:ph type="title"/>
          </p:nvPr>
        </p:nvSpPr>
        <p:spPr>
          <a:xfrm>
            <a:off x="1062644" y="905453"/>
            <a:ext cx="9793778" cy="672336"/>
          </a:xfrm>
        </p:spPr>
        <p:txBody>
          <a:bodyPr>
            <a:noAutofit/>
          </a:bodyPr>
          <a:lstStyle/>
          <a:p>
            <a:r>
              <a:rPr lang="en-GB" sz="4800" dirty="0"/>
              <a:t>10 – That’s not normal (</a:t>
            </a:r>
            <a:r>
              <a:rPr lang="en-GB" sz="4800" dirty="0" err="1"/>
              <a:t>ised</a:t>
            </a:r>
            <a:r>
              <a:rPr lang="en-GB" sz="4800" dirty="0"/>
              <a:t>)</a:t>
            </a:r>
          </a:p>
        </p:txBody>
      </p:sp>
      <p:pic>
        <p:nvPicPr>
          <p:cNvPr id="5" name="Graphic 4" descr="Blueprint with solid fill">
            <a:extLst>
              <a:ext uri="{FF2B5EF4-FFF2-40B4-BE49-F238E27FC236}">
                <a16:creationId xmlns:a16="http://schemas.microsoft.com/office/drawing/2014/main" id="{1AFE84D1-354D-1854-C9F0-07B1007C8B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31506" y="793377"/>
            <a:ext cx="914400" cy="914400"/>
          </a:xfrm>
          <a:prstGeom prst="rect">
            <a:avLst/>
          </a:prstGeom>
        </p:spPr>
      </p:pic>
      <p:graphicFrame>
        <p:nvGraphicFramePr>
          <p:cNvPr id="8" name="Table 7">
            <a:extLst>
              <a:ext uri="{FF2B5EF4-FFF2-40B4-BE49-F238E27FC236}">
                <a16:creationId xmlns:a16="http://schemas.microsoft.com/office/drawing/2014/main" id="{460C8EC4-DAC5-BBF1-350F-FB512FCC6E4E}"/>
              </a:ext>
            </a:extLst>
          </p:cNvPr>
          <p:cNvGraphicFramePr>
            <a:graphicFrameLocks noGrp="1"/>
          </p:cNvGraphicFramePr>
          <p:nvPr>
            <p:extLst>
              <p:ext uri="{D42A27DB-BD31-4B8C-83A1-F6EECF244321}">
                <p14:modId xmlns:p14="http://schemas.microsoft.com/office/powerpoint/2010/main" val="2840837673"/>
              </p:ext>
            </p:extLst>
          </p:nvPr>
        </p:nvGraphicFramePr>
        <p:xfrm>
          <a:off x="1335578" y="2501900"/>
          <a:ext cx="4291233" cy="1854200"/>
        </p:xfrm>
        <a:graphic>
          <a:graphicData uri="http://schemas.openxmlformats.org/drawingml/2006/table">
            <a:tbl>
              <a:tblPr firstRow="1" bandRow="1">
                <a:tableStyleId>{21E4AEA4-8DFA-4A89-87EB-49C32662AFE0}</a:tableStyleId>
              </a:tblPr>
              <a:tblGrid>
                <a:gridCol w="1289616">
                  <a:extLst>
                    <a:ext uri="{9D8B030D-6E8A-4147-A177-3AD203B41FA5}">
                      <a16:colId xmlns:a16="http://schemas.microsoft.com/office/drawing/2014/main" val="2335154696"/>
                    </a:ext>
                  </a:extLst>
                </a:gridCol>
                <a:gridCol w="1421295">
                  <a:extLst>
                    <a:ext uri="{9D8B030D-6E8A-4147-A177-3AD203B41FA5}">
                      <a16:colId xmlns:a16="http://schemas.microsoft.com/office/drawing/2014/main" val="2145275729"/>
                    </a:ext>
                  </a:extLst>
                </a:gridCol>
                <a:gridCol w="1580322">
                  <a:extLst>
                    <a:ext uri="{9D8B030D-6E8A-4147-A177-3AD203B41FA5}">
                      <a16:colId xmlns:a16="http://schemas.microsoft.com/office/drawing/2014/main" val="1489637534"/>
                    </a:ext>
                  </a:extLst>
                </a:gridCol>
              </a:tblGrid>
              <a:tr h="370840">
                <a:tc>
                  <a:txBody>
                    <a:bodyPr/>
                    <a:lstStyle/>
                    <a:p>
                      <a:r>
                        <a:rPr lang="en-GB" dirty="0"/>
                        <a:t>Flight No</a:t>
                      </a:r>
                    </a:p>
                  </a:txBody>
                  <a:tcPr/>
                </a:tc>
                <a:tc>
                  <a:txBody>
                    <a:bodyPr/>
                    <a:lstStyle/>
                    <a:p>
                      <a:r>
                        <a:rPr lang="en-GB" dirty="0"/>
                        <a:t>Destination</a:t>
                      </a:r>
                    </a:p>
                  </a:txBody>
                  <a:tcPr/>
                </a:tc>
                <a:tc>
                  <a:txBody>
                    <a:bodyPr/>
                    <a:lstStyle/>
                    <a:p>
                      <a:r>
                        <a:rPr lang="en-GB" dirty="0"/>
                        <a:t>Country</a:t>
                      </a:r>
                    </a:p>
                  </a:txBody>
                  <a:tcPr/>
                </a:tc>
                <a:extLst>
                  <a:ext uri="{0D108BD9-81ED-4DB2-BD59-A6C34878D82A}">
                    <a16:rowId xmlns:a16="http://schemas.microsoft.com/office/drawing/2014/main" val="726508263"/>
                  </a:ext>
                </a:extLst>
              </a:tr>
              <a:tr h="370840">
                <a:tc>
                  <a:txBody>
                    <a:bodyPr/>
                    <a:lstStyle/>
                    <a:p>
                      <a:r>
                        <a:rPr lang="en-GB" dirty="0"/>
                        <a:t>SB2018</a:t>
                      </a:r>
                    </a:p>
                  </a:txBody>
                  <a:tcPr/>
                </a:tc>
                <a:tc>
                  <a:txBody>
                    <a:bodyPr/>
                    <a:lstStyle/>
                    <a:p>
                      <a:r>
                        <a:rPr lang="en-GB" dirty="0"/>
                        <a:t>London</a:t>
                      </a:r>
                    </a:p>
                  </a:txBody>
                  <a:tcPr/>
                </a:tc>
                <a:tc>
                  <a:txBody>
                    <a:bodyPr/>
                    <a:lstStyle/>
                    <a:p>
                      <a:r>
                        <a:rPr lang="en-GB" dirty="0"/>
                        <a:t>England</a:t>
                      </a:r>
                    </a:p>
                  </a:txBody>
                  <a:tcPr/>
                </a:tc>
                <a:extLst>
                  <a:ext uri="{0D108BD9-81ED-4DB2-BD59-A6C34878D82A}">
                    <a16:rowId xmlns:a16="http://schemas.microsoft.com/office/drawing/2014/main" val="3596680987"/>
                  </a:ext>
                </a:extLst>
              </a:tr>
              <a:tr h="370840">
                <a:tc>
                  <a:txBody>
                    <a:bodyPr/>
                    <a:lstStyle/>
                    <a:p>
                      <a:r>
                        <a:rPr lang="en-GB" dirty="0"/>
                        <a:t>SB2019</a:t>
                      </a:r>
                    </a:p>
                  </a:txBody>
                  <a:tcPr/>
                </a:tc>
                <a:tc>
                  <a:txBody>
                    <a:bodyPr/>
                    <a:lstStyle/>
                    <a:p>
                      <a:r>
                        <a:rPr lang="en-GB" dirty="0"/>
                        <a:t>Manchester</a:t>
                      </a:r>
                    </a:p>
                  </a:txBody>
                  <a:tcPr/>
                </a:tc>
                <a:tc>
                  <a:txBody>
                    <a:bodyPr/>
                    <a:lstStyle/>
                    <a:p>
                      <a:r>
                        <a:rPr lang="en-GB" dirty="0"/>
                        <a:t>England</a:t>
                      </a:r>
                    </a:p>
                  </a:txBody>
                  <a:tcPr/>
                </a:tc>
                <a:extLst>
                  <a:ext uri="{0D108BD9-81ED-4DB2-BD59-A6C34878D82A}">
                    <a16:rowId xmlns:a16="http://schemas.microsoft.com/office/drawing/2014/main" val="905302408"/>
                  </a:ext>
                </a:extLst>
              </a:tr>
              <a:tr h="370840">
                <a:tc>
                  <a:txBody>
                    <a:bodyPr/>
                    <a:lstStyle/>
                    <a:p>
                      <a:r>
                        <a:rPr lang="en-GB" dirty="0"/>
                        <a:t>SB2022</a:t>
                      </a:r>
                    </a:p>
                  </a:txBody>
                  <a:tcPr/>
                </a:tc>
                <a:tc>
                  <a:txBody>
                    <a:bodyPr/>
                    <a:lstStyle/>
                    <a:p>
                      <a:r>
                        <a:rPr lang="en-GB" dirty="0"/>
                        <a:t>London</a:t>
                      </a:r>
                    </a:p>
                  </a:txBody>
                  <a:tcPr/>
                </a:tc>
                <a:tc>
                  <a:txBody>
                    <a:bodyPr/>
                    <a:lstStyle/>
                    <a:p>
                      <a:r>
                        <a:rPr lang="en-GB" dirty="0"/>
                        <a:t>England</a:t>
                      </a:r>
                    </a:p>
                  </a:txBody>
                  <a:tcPr/>
                </a:tc>
                <a:extLst>
                  <a:ext uri="{0D108BD9-81ED-4DB2-BD59-A6C34878D82A}">
                    <a16:rowId xmlns:a16="http://schemas.microsoft.com/office/drawing/2014/main" val="2807747062"/>
                  </a:ext>
                </a:extLst>
              </a:tr>
              <a:tr h="370840">
                <a:tc>
                  <a:txBody>
                    <a:bodyPr/>
                    <a:lstStyle/>
                    <a:p>
                      <a:r>
                        <a:rPr lang="en-GB" dirty="0"/>
                        <a:t>SB2023</a:t>
                      </a:r>
                    </a:p>
                  </a:txBody>
                  <a:tcPr/>
                </a:tc>
                <a:tc>
                  <a:txBody>
                    <a:bodyPr/>
                    <a:lstStyle/>
                    <a:p>
                      <a:r>
                        <a:rPr lang="en-GB" dirty="0"/>
                        <a:t>Cardiff</a:t>
                      </a:r>
                    </a:p>
                  </a:txBody>
                  <a:tcPr/>
                </a:tc>
                <a:tc>
                  <a:txBody>
                    <a:bodyPr/>
                    <a:lstStyle/>
                    <a:p>
                      <a:r>
                        <a:rPr lang="en-GB" dirty="0"/>
                        <a:t>Wales</a:t>
                      </a:r>
                    </a:p>
                  </a:txBody>
                  <a:tcPr/>
                </a:tc>
                <a:extLst>
                  <a:ext uri="{0D108BD9-81ED-4DB2-BD59-A6C34878D82A}">
                    <a16:rowId xmlns:a16="http://schemas.microsoft.com/office/drawing/2014/main" val="1706518718"/>
                  </a:ext>
                </a:extLst>
              </a:tr>
            </a:tbl>
          </a:graphicData>
        </a:graphic>
      </p:graphicFrame>
      <p:sp>
        <p:nvSpPr>
          <p:cNvPr id="3" name="Text Placeholder 2">
            <a:extLst>
              <a:ext uri="{FF2B5EF4-FFF2-40B4-BE49-F238E27FC236}">
                <a16:creationId xmlns:a16="http://schemas.microsoft.com/office/drawing/2014/main" id="{0986F1FA-44DD-BBEA-0EC4-14EBE681F111}"/>
              </a:ext>
            </a:extLst>
          </p:cNvPr>
          <p:cNvSpPr>
            <a:spLocks noGrp="1"/>
          </p:cNvSpPr>
          <p:nvPr>
            <p:ph type="body" idx="1"/>
          </p:nvPr>
        </p:nvSpPr>
        <p:spPr>
          <a:xfrm>
            <a:off x="1062644" y="1819853"/>
            <a:ext cx="9793778" cy="3824488"/>
          </a:xfrm>
        </p:spPr>
        <p:txBody>
          <a:bodyPr>
            <a:normAutofit/>
          </a:bodyPr>
          <a:lstStyle/>
          <a:p>
            <a:r>
              <a:rPr lang="en-GB" dirty="0"/>
              <a:t>First Normal Form</a:t>
            </a:r>
          </a:p>
        </p:txBody>
      </p:sp>
    </p:spTree>
    <p:extLst>
      <p:ext uri="{BB962C8B-B14F-4D97-AF65-F5344CB8AC3E}">
        <p14:creationId xmlns:p14="http://schemas.microsoft.com/office/powerpoint/2010/main" val="308904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3597D-B6E9-7D99-A294-F4DB6F2FCC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92BAA-68A6-5265-8D9D-E2EE82F03A8A}"/>
              </a:ext>
            </a:extLst>
          </p:cNvPr>
          <p:cNvSpPr>
            <a:spLocks noGrp="1"/>
          </p:cNvSpPr>
          <p:nvPr>
            <p:ph type="title"/>
          </p:nvPr>
        </p:nvSpPr>
        <p:spPr>
          <a:xfrm>
            <a:off x="1062644" y="905453"/>
            <a:ext cx="9793778" cy="672336"/>
          </a:xfrm>
        </p:spPr>
        <p:txBody>
          <a:bodyPr>
            <a:noAutofit/>
          </a:bodyPr>
          <a:lstStyle/>
          <a:p>
            <a:r>
              <a:rPr lang="en-GB" sz="4800" dirty="0"/>
              <a:t>10 – That’s not normal (</a:t>
            </a:r>
            <a:r>
              <a:rPr lang="en-GB" sz="4800" dirty="0" err="1"/>
              <a:t>ised</a:t>
            </a:r>
            <a:r>
              <a:rPr lang="en-GB" sz="4800" dirty="0"/>
              <a:t>)</a:t>
            </a:r>
          </a:p>
        </p:txBody>
      </p:sp>
      <p:pic>
        <p:nvPicPr>
          <p:cNvPr id="5" name="Graphic 4" descr="Blueprint with solid fill">
            <a:extLst>
              <a:ext uri="{FF2B5EF4-FFF2-40B4-BE49-F238E27FC236}">
                <a16:creationId xmlns:a16="http://schemas.microsoft.com/office/drawing/2014/main" id="{C9BCA815-C14C-34E5-4436-477401F1F0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31506" y="793377"/>
            <a:ext cx="914400" cy="914400"/>
          </a:xfrm>
          <a:prstGeom prst="rect">
            <a:avLst/>
          </a:prstGeom>
        </p:spPr>
      </p:pic>
      <p:graphicFrame>
        <p:nvGraphicFramePr>
          <p:cNvPr id="9" name="Table 8">
            <a:extLst>
              <a:ext uri="{FF2B5EF4-FFF2-40B4-BE49-F238E27FC236}">
                <a16:creationId xmlns:a16="http://schemas.microsoft.com/office/drawing/2014/main" id="{FD0DA1A1-C730-4938-5492-EFA175847F0F}"/>
              </a:ext>
            </a:extLst>
          </p:cNvPr>
          <p:cNvGraphicFramePr>
            <a:graphicFrameLocks noGrp="1"/>
          </p:cNvGraphicFramePr>
          <p:nvPr>
            <p:extLst>
              <p:ext uri="{D42A27DB-BD31-4B8C-83A1-F6EECF244321}">
                <p14:modId xmlns:p14="http://schemas.microsoft.com/office/powerpoint/2010/main" val="904696228"/>
              </p:ext>
            </p:extLst>
          </p:nvPr>
        </p:nvGraphicFramePr>
        <p:xfrm>
          <a:off x="1335578" y="2501900"/>
          <a:ext cx="3335845" cy="1854200"/>
        </p:xfrm>
        <a:graphic>
          <a:graphicData uri="http://schemas.openxmlformats.org/drawingml/2006/table">
            <a:tbl>
              <a:tblPr firstRow="1" bandRow="1">
                <a:tableStyleId>{21E4AEA4-8DFA-4A89-87EB-49C32662AFE0}</a:tableStyleId>
              </a:tblPr>
              <a:tblGrid>
                <a:gridCol w="1289616">
                  <a:extLst>
                    <a:ext uri="{9D8B030D-6E8A-4147-A177-3AD203B41FA5}">
                      <a16:colId xmlns:a16="http://schemas.microsoft.com/office/drawing/2014/main" val="2335154696"/>
                    </a:ext>
                  </a:extLst>
                </a:gridCol>
                <a:gridCol w="2046229">
                  <a:extLst>
                    <a:ext uri="{9D8B030D-6E8A-4147-A177-3AD203B41FA5}">
                      <a16:colId xmlns:a16="http://schemas.microsoft.com/office/drawing/2014/main" val="2145275729"/>
                    </a:ext>
                  </a:extLst>
                </a:gridCol>
              </a:tblGrid>
              <a:tr h="370840">
                <a:tc>
                  <a:txBody>
                    <a:bodyPr/>
                    <a:lstStyle/>
                    <a:p>
                      <a:r>
                        <a:rPr lang="en-GB" dirty="0"/>
                        <a:t>Flight No</a:t>
                      </a:r>
                    </a:p>
                  </a:txBody>
                  <a:tcPr/>
                </a:tc>
                <a:tc>
                  <a:txBody>
                    <a:bodyPr/>
                    <a:lstStyle/>
                    <a:p>
                      <a:r>
                        <a:rPr lang="en-GB" dirty="0"/>
                        <a:t>Destination Code</a:t>
                      </a:r>
                    </a:p>
                  </a:txBody>
                  <a:tcPr/>
                </a:tc>
                <a:extLst>
                  <a:ext uri="{0D108BD9-81ED-4DB2-BD59-A6C34878D82A}">
                    <a16:rowId xmlns:a16="http://schemas.microsoft.com/office/drawing/2014/main" val="726508263"/>
                  </a:ext>
                </a:extLst>
              </a:tr>
              <a:tr h="370840">
                <a:tc>
                  <a:txBody>
                    <a:bodyPr/>
                    <a:lstStyle/>
                    <a:p>
                      <a:r>
                        <a:rPr lang="en-GB" dirty="0"/>
                        <a:t>SB2018</a:t>
                      </a:r>
                    </a:p>
                  </a:txBody>
                  <a:tcPr/>
                </a:tc>
                <a:tc>
                  <a:txBody>
                    <a:bodyPr/>
                    <a:lstStyle/>
                    <a:p>
                      <a:r>
                        <a:rPr lang="en-GB" dirty="0"/>
                        <a:t>LON</a:t>
                      </a:r>
                    </a:p>
                  </a:txBody>
                  <a:tcPr/>
                </a:tc>
                <a:extLst>
                  <a:ext uri="{0D108BD9-81ED-4DB2-BD59-A6C34878D82A}">
                    <a16:rowId xmlns:a16="http://schemas.microsoft.com/office/drawing/2014/main" val="3596680987"/>
                  </a:ext>
                </a:extLst>
              </a:tr>
              <a:tr h="370840">
                <a:tc>
                  <a:txBody>
                    <a:bodyPr/>
                    <a:lstStyle/>
                    <a:p>
                      <a:r>
                        <a:rPr lang="en-GB" dirty="0"/>
                        <a:t>SB2019</a:t>
                      </a:r>
                    </a:p>
                  </a:txBody>
                  <a:tcPr/>
                </a:tc>
                <a:tc>
                  <a:txBody>
                    <a:bodyPr/>
                    <a:lstStyle/>
                    <a:p>
                      <a:r>
                        <a:rPr lang="en-GB" dirty="0"/>
                        <a:t>MAN</a:t>
                      </a:r>
                    </a:p>
                  </a:txBody>
                  <a:tcPr/>
                </a:tc>
                <a:extLst>
                  <a:ext uri="{0D108BD9-81ED-4DB2-BD59-A6C34878D82A}">
                    <a16:rowId xmlns:a16="http://schemas.microsoft.com/office/drawing/2014/main" val="905302408"/>
                  </a:ext>
                </a:extLst>
              </a:tr>
              <a:tr h="370840">
                <a:tc>
                  <a:txBody>
                    <a:bodyPr/>
                    <a:lstStyle/>
                    <a:p>
                      <a:r>
                        <a:rPr lang="en-GB" dirty="0"/>
                        <a:t>SB2022</a:t>
                      </a:r>
                    </a:p>
                  </a:txBody>
                  <a:tcPr/>
                </a:tc>
                <a:tc>
                  <a:txBody>
                    <a:bodyPr/>
                    <a:lstStyle/>
                    <a:p>
                      <a:r>
                        <a:rPr lang="en-GB" dirty="0"/>
                        <a:t>LON</a:t>
                      </a:r>
                    </a:p>
                  </a:txBody>
                  <a:tcPr/>
                </a:tc>
                <a:extLst>
                  <a:ext uri="{0D108BD9-81ED-4DB2-BD59-A6C34878D82A}">
                    <a16:rowId xmlns:a16="http://schemas.microsoft.com/office/drawing/2014/main" val="2807747062"/>
                  </a:ext>
                </a:extLst>
              </a:tr>
              <a:tr h="370840">
                <a:tc>
                  <a:txBody>
                    <a:bodyPr/>
                    <a:lstStyle/>
                    <a:p>
                      <a:r>
                        <a:rPr lang="en-GB" dirty="0"/>
                        <a:t>SB2023</a:t>
                      </a:r>
                    </a:p>
                  </a:txBody>
                  <a:tcPr/>
                </a:tc>
                <a:tc>
                  <a:txBody>
                    <a:bodyPr/>
                    <a:lstStyle/>
                    <a:p>
                      <a:r>
                        <a:rPr lang="en-GB" dirty="0"/>
                        <a:t>CWL</a:t>
                      </a:r>
                    </a:p>
                  </a:txBody>
                  <a:tcPr/>
                </a:tc>
                <a:extLst>
                  <a:ext uri="{0D108BD9-81ED-4DB2-BD59-A6C34878D82A}">
                    <a16:rowId xmlns:a16="http://schemas.microsoft.com/office/drawing/2014/main" val="1706518718"/>
                  </a:ext>
                </a:extLst>
              </a:tr>
            </a:tbl>
          </a:graphicData>
        </a:graphic>
      </p:graphicFrame>
      <p:graphicFrame>
        <p:nvGraphicFramePr>
          <p:cNvPr id="10" name="Table 9">
            <a:extLst>
              <a:ext uri="{FF2B5EF4-FFF2-40B4-BE49-F238E27FC236}">
                <a16:creationId xmlns:a16="http://schemas.microsoft.com/office/drawing/2014/main" id="{B2B522F2-5E4A-BCA3-4FDD-5DE555CB0224}"/>
              </a:ext>
            </a:extLst>
          </p:cNvPr>
          <p:cNvGraphicFramePr>
            <a:graphicFrameLocks noGrp="1"/>
          </p:cNvGraphicFramePr>
          <p:nvPr>
            <p:extLst>
              <p:ext uri="{D42A27DB-BD31-4B8C-83A1-F6EECF244321}">
                <p14:modId xmlns:p14="http://schemas.microsoft.com/office/powerpoint/2010/main" val="1567831802"/>
              </p:ext>
            </p:extLst>
          </p:nvPr>
        </p:nvGraphicFramePr>
        <p:xfrm>
          <a:off x="4915325" y="2501900"/>
          <a:ext cx="4291233" cy="1483360"/>
        </p:xfrm>
        <a:graphic>
          <a:graphicData uri="http://schemas.openxmlformats.org/drawingml/2006/table">
            <a:tbl>
              <a:tblPr firstRow="1" bandRow="1">
                <a:tableStyleId>{21E4AEA4-8DFA-4A89-87EB-49C32662AFE0}</a:tableStyleId>
              </a:tblPr>
              <a:tblGrid>
                <a:gridCol w="1849524">
                  <a:extLst>
                    <a:ext uri="{9D8B030D-6E8A-4147-A177-3AD203B41FA5}">
                      <a16:colId xmlns:a16="http://schemas.microsoft.com/office/drawing/2014/main" val="2335154696"/>
                    </a:ext>
                  </a:extLst>
                </a:gridCol>
                <a:gridCol w="1331843">
                  <a:extLst>
                    <a:ext uri="{9D8B030D-6E8A-4147-A177-3AD203B41FA5}">
                      <a16:colId xmlns:a16="http://schemas.microsoft.com/office/drawing/2014/main" val="2145275729"/>
                    </a:ext>
                  </a:extLst>
                </a:gridCol>
                <a:gridCol w="1109866">
                  <a:extLst>
                    <a:ext uri="{9D8B030D-6E8A-4147-A177-3AD203B41FA5}">
                      <a16:colId xmlns:a16="http://schemas.microsoft.com/office/drawing/2014/main" val="1489637534"/>
                    </a:ext>
                  </a:extLst>
                </a:gridCol>
              </a:tblGrid>
              <a:tr h="370840">
                <a:tc>
                  <a:txBody>
                    <a:bodyPr/>
                    <a:lstStyle/>
                    <a:p>
                      <a:r>
                        <a:rPr lang="en-GB" dirty="0"/>
                        <a:t>Destination Code</a:t>
                      </a:r>
                    </a:p>
                  </a:txBody>
                  <a:tcPr/>
                </a:tc>
                <a:tc>
                  <a:txBody>
                    <a:bodyPr/>
                    <a:lstStyle/>
                    <a:p>
                      <a:r>
                        <a:rPr lang="en-GB" dirty="0"/>
                        <a:t>Destination</a:t>
                      </a:r>
                    </a:p>
                  </a:txBody>
                  <a:tcPr/>
                </a:tc>
                <a:tc>
                  <a:txBody>
                    <a:bodyPr/>
                    <a:lstStyle/>
                    <a:p>
                      <a:r>
                        <a:rPr lang="en-GB" dirty="0"/>
                        <a:t>Country</a:t>
                      </a:r>
                    </a:p>
                  </a:txBody>
                  <a:tcPr/>
                </a:tc>
                <a:extLst>
                  <a:ext uri="{0D108BD9-81ED-4DB2-BD59-A6C34878D82A}">
                    <a16:rowId xmlns:a16="http://schemas.microsoft.com/office/drawing/2014/main" val="726508263"/>
                  </a:ext>
                </a:extLst>
              </a:tr>
              <a:tr h="370840">
                <a:tc>
                  <a:txBody>
                    <a:bodyPr/>
                    <a:lstStyle/>
                    <a:p>
                      <a:r>
                        <a:rPr lang="en-GB" dirty="0"/>
                        <a:t>LON</a:t>
                      </a:r>
                    </a:p>
                  </a:txBody>
                  <a:tcPr/>
                </a:tc>
                <a:tc>
                  <a:txBody>
                    <a:bodyPr/>
                    <a:lstStyle/>
                    <a:p>
                      <a:r>
                        <a:rPr lang="en-GB" dirty="0"/>
                        <a:t>London</a:t>
                      </a:r>
                    </a:p>
                  </a:txBody>
                  <a:tcPr/>
                </a:tc>
                <a:tc>
                  <a:txBody>
                    <a:bodyPr/>
                    <a:lstStyle/>
                    <a:p>
                      <a:r>
                        <a:rPr lang="en-GB" dirty="0"/>
                        <a:t>England</a:t>
                      </a:r>
                    </a:p>
                  </a:txBody>
                  <a:tcPr/>
                </a:tc>
                <a:extLst>
                  <a:ext uri="{0D108BD9-81ED-4DB2-BD59-A6C34878D82A}">
                    <a16:rowId xmlns:a16="http://schemas.microsoft.com/office/drawing/2014/main" val="3596680987"/>
                  </a:ext>
                </a:extLst>
              </a:tr>
              <a:tr h="370840">
                <a:tc>
                  <a:txBody>
                    <a:bodyPr/>
                    <a:lstStyle/>
                    <a:p>
                      <a:r>
                        <a:rPr lang="en-GB" dirty="0"/>
                        <a:t>MAN</a:t>
                      </a:r>
                    </a:p>
                  </a:txBody>
                  <a:tcPr/>
                </a:tc>
                <a:tc>
                  <a:txBody>
                    <a:bodyPr/>
                    <a:lstStyle/>
                    <a:p>
                      <a:r>
                        <a:rPr lang="en-GB" dirty="0"/>
                        <a:t>Manchester</a:t>
                      </a:r>
                    </a:p>
                  </a:txBody>
                  <a:tcPr/>
                </a:tc>
                <a:tc>
                  <a:txBody>
                    <a:bodyPr/>
                    <a:lstStyle/>
                    <a:p>
                      <a:r>
                        <a:rPr lang="en-GB" dirty="0"/>
                        <a:t>England</a:t>
                      </a:r>
                    </a:p>
                  </a:txBody>
                  <a:tcPr/>
                </a:tc>
                <a:extLst>
                  <a:ext uri="{0D108BD9-81ED-4DB2-BD59-A6C34878D82A}">
                    <a16:rowId xmlns:a16="http://schemas.microsoft.com/office/drawing/2014/main" val="905302408"/>
                  </a:ext>
                </a:extLst>
              </a:tr>
              <a:tr h="370840">
                <a:tc>
                  <a:txBody>
                    <a:bodyPr/>
                    <a:lstStyle/>
                    <a:p>
                      <a:r>
                        <a:rPr lang="en-GB" dirty="0"/>
                        <a:t>CWL</a:t>
                      </a:r>
                    </a:p>
                  </a:txBody>
                  <a:tcPr/>
                </a:tc>
                <a:tc>
                  <a:txBody>
                    <a:bodyPr/>
                    <a:lstStyle/>
                    <a:p>
                      <a:r>
                        <a:rPr lang="en-GB" dirty="0"/>
                        <a:t>Cardiff</a:t>
                      </a:r>
                    </a:p>
                  </a:txBody>
                  <a:tcPr/>
                </a:tc>
                <a:tc>
                  <a:txBody>
                    <a:bodyPr/>
                    <a:lstStyle/>
                    <a:p>
                      <a:r>
                        <a:rPr lang="en-GB" dirty="0"/>
                        <a:t>Wales</a:t>
                      </a:r>
                    </a:p>
                  </a:txBody>
                  <a:tcPr/>
                </a:tc>
                <a:extLst>
                  <a:ext uri="{0D108BD9-81ED-4DB2-BD59-A6C34878D82A}">
                    <a16:rowId xmlns:a16="http://schemas.microsoft.com/office/drawing/2014/main" val="1706518718"/>
                  </a:ext>
                </a:extLst>
              </a:tr>
            </a:tbl>
          </a:graphicData>
        </a:graphic>
      </p:graphicFrame>
      <p:sp>
        <p:nvSpPr>
          <p:cNvPr id="17" name="Text Placeholder 2">
            <a:extLst>
              <a:ext uri="{FF2B5EF4-FFF2-40B4-BE49-F238E27FC236}">
                <a16:creationId xmlns:a16="http://schemas.microsoft.com/office/drawing/2014/main" id="{ADADF049-5D6D-AB8D-0A42-A097E72AFB5F}"/>
              </a:ext>
            </a:extLst>
          </p:cNvPr>
          <p:cNvSpPr>
            <a:spLocks noGrp="1"/>
          </p:cNvSpPr>
          <p:nvPr>
            <p:ph type="body" idx="1"/>
          </p:nvPr>
        </p:nvSpPr>
        <p:spPr>
          <a:xfrm>
            <a:off x="1062644" y="1819853"/>
            <a:ext cx="9793778" cy="3824488"/>
          </a:xfrm>
        </p:spPr>
        <p:txBody>
          <a:bodyPr>
            <a:normAutofit/>
          </a:bodyPr>
          <a:lstStyle/>
          <a:p>
            <a:r>
              <a:rPr lang="en-GB" dirty="0"/>
              <a:t>Second Normal Form</a:t>
            </a:r>
          </a:p>
        </p:txBody>
      </p:sp>
    </p:spTree>
    <p:extLst>
      <p:ext uri="{BB962C8B-B14F-4D97-AF65-F5344CB8AC3E}">
        <p14:creationId xmlns:p14="http://schemas.microsoft.com/office/powerpoint/2010/main" val="38973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B4CE7-40D1-5D50-477C-E6EF31931F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2A141F-36C4-9CA9-6E04-4BAD226CD46C}"/>
              </a:ext>
            </a:extLst>
          </p:cNvPr>
          <p:cNvSpPr>
            <a:spLocks noGrp="1"/>
          </p:cNvSpPr>
          <p:nvPr>
            <p:ph type="title"/>
          </p:nvPr>
        </p:nvSpPr>
        <p:spPr>
          <a:xfrm>
            <a:off x="1062644" y="905453"/>
            <a:ext cx="9793778" cy="672336"/>
          </a:xfrm>
        </p:spPr>
        <p:txBody>
          <a:bodyPr>
            <a:noAutofit/>
          </a:bodyPr>
          <a:lstStyle/>
          <a:p>
            <a:r>
              <a:rPr lang="en-GB" sz="4800" dirty="0"/>
              <a:t>10 – That’s not normal (</a:t>
            </a:r>
            <a:r>
              <a:rPr lang="en-GB" sz="4800" dirty="0" err="1"/>
              <a:t>ised</a:t>
            </a:r>
            <a:r>
              <a:rPr lang="en-GB" sz="4800" dirty="0"/>
              <a:t>)</a:t>
            </a:r>
          </a:p>
        </p:txBody>
      </p:sp>
      <p:pic>
        <p:nvPicPr>
          <p:cNvPr id="5" name="Graphic 4" descr="Blueprint with solid fill">
            <a:extLst>
              <a:ext uri="{FF2B5EF4-FFF2-40B4-BE49-F238E27FC236}">
                <a16:creationId xmlns:a16="http://schemas.microsoft.com/office/drawing/2014/main" id="{8378F4BA-DCF9-E645-C86C-D67D76E9E2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31506" y="793377"/>
            <a:ext cx="914400" cy="914400"/>
          </a:xfrm>
          <a:prstGeom prst="rect">
            <a:avLst/>
          </a:prstGeom>
        </p:spPr>
      </p:pic>
      <p:graphicFrame>
        <p:nvGraphicFramePr>
          <p:cNvPr id="12" name="Table 11">
            <a:extLst>
              <a:ext uri="{FF2B5EF4-FFF2-40B4-BE49-F238E27FC236}">
                <a16:creationId xmlns:a16="http://schemas.microsoft.com/office/drawing/2014/main" id="{BD958B60-E239-BCB6-5557-34787E3A6C50}"/>
              </a:ext>
            </a:extLst>
          </p:cNvPr>
          <p:cNvGraphicFramePr>
            <a:graphicFrameLocks noGrp="1"/>
          </p:cNvGraphicFramePr>
          <p:nvPr>
            <p:extLst>
              <p:ext uri="{D42A27DB-BD31-4B8C-83A1-F6EECF244321}">
                <p14:modId xmlns:p14="http://schemas.microsoft.com/office/powerpoint/2010/main" val="3747552204"/>
              </p:ext>
            </p:extLst>
          </p:nvPr>
        </p:nvGraphicFramePr>
        <p:xfrm>
          <a:off x="1345485" y="2501900"/>
          <a:ext cx="3335845" cy="1854200"/>
        </p:xfrm>
        <a:graphic>
          <a:graphicData uri="http://schemas.openxmlformats.org/drawingml/2006/table">
            <a:tbl>
              <a:tblPr firstRow="1" bandRow="1">
                <a:tableStyleId>{21E4AEA4-8DFA-4A89-87EB-49C32662AFE0}</a:tableStyleId>
              </a:tblPr>
              <a:tblGrid>
                <a:gridCol w="1289616">
                  <a:extLst>
                    <a:ext uri="{9D8B030D-6E8A-4147-A177-3AD203B41FA5}">
                      <a16:colId xmlns:a16="http://schemas.microsoft.com/office/drawing/2014/main" val="2335154696"/>
                    </a:ext>
                  </a:extLst>
                </a:gridCol>
                <a:gridCol w="2046229">
                  <a:extLst>
                    <a:ext uri="{9D8B030D-6E8A-4147-A177-3AD203B41FA5}">
                      <a16:colId xmlns:a16="http://schemas.microsoft.com/office/drawing/2014/main" val="2145275729"/>
                    </a:ext>
                  </a:extLst>
                </a:gridCol>
              </a:tblGrid>
              <a:tr h="370840">
                <a:tc>
                  <a:txBody>
                    <a:bodyPr/>
                    <a:lstStyle/>
                    <a:p>
                      <a:r>
                        <a:rPr lang="en-GB" dirty="0"/>
                        <a:t>Flight No</a:t>
                      </a:r>
                    </a:p>
                  </a:txBody>
                  <a:tcPr/>
                </a:tc>
                <a:tc>
                  <a:txBody>
                    <a:bodyPr/>
                    <a:lstStyle/>
                    <a:p>
                      <a:r>
                        <a:rPr lang="en-GB" dirty="0"/>
                        <a:t>Destination Code</a:t>
                      </a:r>
                    </a:p>
                  </a:txBody>
                  <a:tcPr/>
                </a:tc>
                <a:extLst>
                  <a:ext uri="{0D108BD9-81ED-4DB2-BD59-A6C34878D82A}">
                    <a16:rowId xmlns:a16="http://schemas.microsoft.com/office/drawing/2014/main" val="726508263"/>
                  </a:ext>
                </a:extLst>
              </a:tr>
              <a:tr h="370840">
                <a:tc>
                  <a:txBody>
                    <a:bodyPr/>
                    <a:lstStyle/>
                    <a:p>
                      <a:r>
                        <a:rPr lang="en-GB" dirty="0"/>
                        <a:t>SB2018</a:t>
                      </a:r>
                    </a:p>
                  </a:txBody>
                  <a:tcPr/>
                </a:tc>
                <a:tc>
                  <a:txBody>
                    <a:bodyPr/>
                    <a:lstStyle/>
                    <a:p>
                      <a:r>
                        <a:rPr lang="en-GB" dirty="0"/>
                        <a:t>LON</a:t>
                      </a:r>
                    </a:p>
                  </a:txBody>
                  <a:tcPr/>
                </a:tc>
                <a:extLst>
                  <a:ext uri="{0D108BD9-81ED-4DB2-BD59-A6C34878D82A}">
                    <a16:rowId xmlns:a16="http://schemas.microsoft.com/office/drawing/2014/main" val="3596680987"/>
                  </a:ext>
                </a:extLst>
              </a:tr>
              <a:tr h="370840">
                <a:tc>
                  <a:txBody>
                    <a:bodyPr/>
                    <a:lstStyle/>
                    <a:p>
                      <a:r>
                        <a:rPr lang="en-GB" dirty="0"/>
                        <a:t>SB2019</a:t>
                      </a:r>
                    </a:p>
                  </a:txBody>
                  <a:tcPr/>
                </a:tc>
                <a:tc>
                  <a:txBody>
                    <a:bodyPr/>
                    <a:lstStyle/>
                    <a:p>
                      <a:r>
                        <a:rPr lang="en-GB" dirty="0"/>
                        <a:t>MAN</a:t>
                      </a:r>
                    </a:p>
                  </a:txBody>
                  <a:tcPr/>
                </a:tc>
                <a:extLst>
                  <a:ext uri="{0D108BD9-81ED-4DB2-BD59-A6C34878D82A}">
                    <a16:rowId xmlns:a16="http://schemas.microsoft.com/office/drawing/2014/main" val="905302408"/>
                  </a:ext>
                </a:extLst>
              </a:tr>
              <a:tr h="370840">
                <a:tc>
                  <a:txBody>
                    <a:bodyPr/>
                    <a:lstStyle/>
                    <a:p>
                      <a:r>
                        <a:rPr lang="en-GB" dirty="0"/>
                        <a:t>SB2022</a:t>
                      </a:r>
                    </a:p>
                  </a:txBody>
                  <a:tcPr/>
                </a:tc>
                <a:tc>
                  <a:txBody>
                    <a:bodyPr/>
                    <a:lstStyle/>
                    <a:p>
                      <a:r>
                        <a:rPr lang="en-GB" dirty="0"/>
                        <a:t>LON</a:t>
                      </a:r>
                    </a:p>
                  </a:txBody>
                  <a:tcPr/>
                </a:tc>
                <a:extLst>
                  <a:ext uri="{0D108BD9-81ED-4DB2-BD59-A6C34878D82A}">
                    <a16:rowId xmlns:a16="http://schemas.microsoft.com/office/drawing/2014/main" val="2807747062"/>
                  </a:ext>
                </a:extLst>
              </a:tr>
              <a:tr h="370840">
                <a:tc>
                  <a:txBody>
                    <a:bodyPr/>
                    <a:lstStyle/>
                    <a:p>
                      <a:r>
                        <a:rPr lang="en-GB" dirty="0"/>
                        <a:t>SB2023</a:t>
                      </a:r>
                    </a:p>
                  </a:txBody>
                  <a:tcPr/>
                </a:tc>
                <a:tc>
                  <a:txBody>
                    <a:bodyPr/>
                    <a:lstStyle/>
                    <a:p>
                      <a:r>
                        <a:rPr lang="en-GB" dirty="0"/>
                        <a:t>CWL</a:t>
                      </a:r>
                    </a:p>
                  </a:txBody>
                  <a:tcPr/>
                </a:tc>
                <a:extLst>
                  <a:ext uri="{0D108BD9-81ED-4DB2-BD59-A6C34878D82A}">
                    <a16:rowId xmlns:a16="http://schemas.microsoft.com/office/drawing/2014/main" val="1706518718"/>
                  </a:ext>
                </a:extLst>
              </a:tr>
            </a:tbl>
          </a:graphicData>
        </a:graphic>
      </p:graphicFrame>
      <p:graphicFrame>
        <p:nvGraphicFramePr>
          <p:cNvPr id="13" name="Table 12">
            <a:extLst>
              <a:ext uri="{FF2B5EF4-FFF2-40B4-BE49-F238E27FC236}">
                <a16:creationId xmlns:a16="http://schemas.microsoft.com/office/drawing/2014/main" id="{FF89E13B-B15C-87F4-54C4-898F6C343E0C}"/>
              </a:ext>
            </a:extLst>
          </p:cNvPr>
          <p:cNvGraphicFramePr>
            <a:graphicFrameLocks noGrp="1"/>
          </p:cNvGraphicFramePr>
          <p:nvPr>
            <p:extLst>
              <p:ext uri="{D42A27DB-BD31-4B8C-83A1-F6EECF244321}">
                <p14:modId xmlns:p14="http://schemas.microsoft.com/office/powerpoint/2010/main" val="2867487957"/>
              </p:ext>
            </p:extLst>
          </p:nvPr>
        </p:nvGraphicFramePr>
        <p:xfrm>
          <a:off x="4925231" y="2501900"/>
          <a:ext cx="4715726" cy="1483360"/>
        </p:xfrm>
        <a:graphic>
          <a:graphicData uri="http://schemas.openxmlformats.org/drawingml/2006/table">
            <a:tbl>
              <a:tblPr firstRow="1" bandRow="1">
                <a:tableStyleId>{21E4AEA4-8DFA-4A89-87EB-49C32662AFE0}</a:tableStyleId>
              </a:tblPr>
              <a:tblGrid>
                <a:gridCol w="1849524">
                  <a:extLst>
                    <a:ext uri="{9D8B030D-6E8A-4147-A177-3AD203B41FA5}">
                      <a16:colId xmlns:a16="http://schemas.microsoft.com/office/drawing/2014/main" val="2335154696"/>
                    </a:ext>
                  </a:extLst>
                </a:gridCol>
                <a:gridCol w="1331843">
                  <a:extLst>
                    <a:ext uri="{9D8B030D-6E8A-4147-A177-3AD203B41FA5}">
                      <a16:colId xmlns:a16="http://schemas.microsoft.com/office/drawing/2014/main" val="2145275729"/>
                    </a:ext>
                  </a:extLst>
                </a:gridCol>
                <a:gridCol w="1534359">
                  <a:extLst>
                    <a:ext uri="{9D8B030D-6E8A-4147-A177-3AD203B41FA5}">
                      <a16:colId xmlns:a16="http://schemas.microsoft.com/office/drawing/2014/main" val="1489637534"/>
                    </a:ext>
                  </a:extLst>
                </a:gridCol>
              </a:tblGrid>
              <a:tr h="370840">
                <a:tc>
                  <a:txBody>
                    <a:bodyPr/>
                    <a:lstStyle/>
                    <a:p>
                      <a:r>
                        <a:rPr lang="en-GB" dirty="0"/>
                        <a:t>Destination Code</a:t>
                      </a:r>
                    </a:p>
                  </a:txBody>
                  <a:tcPr/>
                </a:tc>
                <a:tc>
                  <a:txBody>
                    <a:bodyPr/>
                    <a:lstStyle/>
                    <a:p>
                      <a:r>
                        <a:rPr lang="en-GB" dirty="0"/>
                        <a:t>Destination</a:t>
                      </a:r>
                    </a:p>
                  </a:txBody>
                  <a:tcPr/>
                </a:tc>
                <a:tc>
                  <a:txBody>
                    <a:bodyPr/>
                    <a:lstStyle/>
                    <a:p>
                      <a:r>
                        <a:rPr lang="en-GB" dirty="0"/>
                        <a:t>Country Code</a:t>
                      </a:r>
                    </a:p>
                  </a:txBody>
                  <a:tcPr/>
                </a:tc>
                <a:extLst>
                  <a:ext uri="{0D108BD9-81ED-4DB2-BD59-A6C34878D82A}">
                    <a16:rowId xmlns:a16="http://schemas.microsoft.com/office/drawing/2014/main" val="726508263"/>
                  </a:ext>
                </a:extLst>
              </a:tr>
              <a:tr h="370840">
                <a:tc>
                  <a:txBody>
                    <a:bodyPr/>
                    <a:lstStyle/>
                    <a:p>
                      <a:r>
                        <a:rPr lang="en-GB" dirty="0"/>
                        <a:t>LON</a:t>
                      </a:r>
                    </a:p>
                  </a:txBody>
                  <a:tcPr/>
                </a:tc>
                <a:tc>
                  <a:txBody>
                    <a:bodyPr/>
                    <a:lstStyle/>
                    <a:p>
                      <a:r>
                        <a:rPr lang="en-GB" dirty="0"/>
                        <a:t>London</a:t>
                      </a:r>
                    </a:p>
                  </a:txBody>
                  <a:tcPr/>
                </a:tc>
                <a:tc>
                  <a:txBody>
                    <a:bodyPr/>
                    <a:lstStyle/>
                    <a:p>
                      <a:r>
                        <a:rPr lang="en-GB" dirty="0"/>
                        <a:t>ENG</a:t>
                      </a:r>
                    </a:p>
                  </a:txBody>
                  <a:tcPr/>
                </a:tc>
                <a:extLst>
                  <a:ext uri="{0D108BD9-81ED-4DB2-BD59-A6C34878D82A}">
                    <a16:rowId xmlns:a16="http://schemas.microsoft.com/office/drawing/2014/main" val="3596680987"/>
                  </a:ext>
                </a:extLst>
              </a:tr>
              <a:tr h="370840">
                <a:tc>
                  <a:txBody>
                    <a:bodyPr/>
                    <a:lstStyle/>
                    <a:p>
                      <a:r>
                        <a:rPr lang="en-GB" dirty="0"/>
                        <a:t>MAN</a:t>
                      </a:r>
                    </a:p>
                  </a:txBody>
                  <a:tcPr/>
                </a:tc>
                <a:tc>
                  <a:txBody>
                    <a:bodyPr/>
                    <a:lstStyle/>
                    <a:p>
                      <a:r>
                        <a:rPr lang="en-GB" dirty="0"/>
                        <a:t>Manchester</a:t>
                      </a:r>
                    </a:p>
                  </a:txBody>
                  <a:tcPr/>
                </a:tc>
                <a:tc>
                  <a:txBody>
                    <a:bodyPr/>
                    <a:lstStyle/>
                    <a:p>
                      <a:r>
                        <a:rPr lang="en-GB" dirty="0"/>
                        <a:t>ENG</a:t>
                      </a:r>
                    </a:p>
                  </a:txBody>
                  <a:tcPr/>
                </a:tc>
                <a:extLst>
                  <a:ext uri="{0D108BD9-81ED-4DB2-BD59-A6C34878D82A}">
                    <a16:rowId xmlns:a16="http://schemas.microsoft.com/office/drawing/2014/main" val="905302408"/>
                  </a:ext>
                </a:extLst>
              </a:tr>
              <a:tr h="370840">
                <a:tc>
                  <a:txBody>
                    <a:bodyPr/>
                    <a:lstStyle/>
                    <a:p>
                      <a:r>
                        <a:rPr lang="en-GB" dirty="0"/>
                        <a:t>CWL</a:t>
                      </a:r>
                    </a:p>
                  </a:txBody>
                  <a:tcPr/>
                </a:tc>
                <a:tc>
                  <a:txBody>
                    <a:bodyPr/>
                    <a:lstStyle/>
                    <a:p>
                      <a:r>
                        <a:rPr lang="en-GB" dirty="0"/>
                        <a:t>Cardiff</a:t>
                      </a:r>
                    </a:p>
                  </a:txBody>
                  <a:tcPr/>
                </a:tc>
                <a:tc>
                  <a:txBody>
                    <a:bodyPr/>
                    <a:lstStyle/>
                    <a:p>
                      <a:r>
                        <a:rPr lang="en-GB" dirty="0"/>
                        <a:t>CYM</a:t>
                      </a:r>
                    </a:p>
                  </a:txBody>
                  <a:tcPr/>
                </a:tc>
                <a:extLst>
                  <a:ext uri="{0D108BD9-81ED-4DB2-BD59-A6C34878D82A}">
                    <a16:rowId xmlns:a16="http://schemas.microsoft.com/office/drawing/2014/main" val="1706518718"/>
                  </a:ext>
                </a:extLst>
              </a:tr>
            </a:tbl>
          </a:graphicData>
        </a:graphic>
      </p:graphicFrame>
      <p:graphicFrame>
        <p:nvGraphicFramePr>
          <p:cNvPr id="16" name="Table 15">
            <a:extLst>
              <a:ext uri="{FF2B5EF4-FFF2-40B4-BE49-F238E27FC236}">
                <a16:creationId xmlns:a16="http://schemas.microsoft.com/office/drawing/2014/main" id="{0DDB14F4-5275-58DF-B068-A70E73FE52CC}"/>
              </a:ext>
            </a:extLst>
          </p:cNvPr>
          <p:cNvGraphicFramePr>
            <a:graphicFrameLocks noGrp="1"/>
          </p:cNvGraphicFramePr>
          <p:nvPr>
            <p:extLst>
              <p:ext uri="{D42A27DB-BD31-4B8C-83A1-F6EECF244321}">
                <p14:modId xmlns:p14="http://schemas.microsoft.com/office/powerpoint/2010/main" val="3480727650"/>
              </p:ext>
            </p:extLst>
          </p:nvPr>
        </p:nvGraphicFramePr>
        <p:xfrm>
          <a:off x="4925231" y="4227324"/>
          <a:ext cx="2959390" cy="1112520"/>
        </p:xfrm>
        <a:graphic>
          <a:graphicData uri="http://schemas.openxmlformats.org/drawingml/2006/table">
            <a:tbl>
              <a:tblPr firstRow="1" bandRow="1">
                <a:tableStyleId>{21E4AEA4-8DFA-4A89-87EB-49C32662AFE0}</a:tableStyleId>
              </a:tblPr>
              <a:tblGrid>
                <a:gridCol w="1849524">
                  <a:extLst>
                    <a:ext uri="{9D8B030D-6E8A-4147-A177-3AD203B41FA5}">
                      <a16:colId xmlns:a16="http://schemas.microsoft.com/office/drawing/2014/main" val="2335154696"/>
                    </a:ext>
                  </a:extLst>
                </a:gridCol>
                <a:gridCol w="1109866">
                  <a:extLst>
                    <a:ext uri="{9D8B030D-6E8A-4147-A177-3AD203B41FA5}">
                      <a16:colId xmlns:a16="http://schemas.microsoft.com/office/drawing/2014/main" val="1489637534"/>
                    </a:ext>
                  </a:extLst>
                </a:gridCol>
              </a:tblGrid>
              <a:tr h="370840">
                <a:tc>
                  <a:txBody>
                    <a:bodyPr/>
                    <a:lstStyle/>
                    <a:p>
                      <a:r>
                        <a:rPr lang="en-GB" dirty="0"/>
                        <a:t>Country Code</a:t>
                      </a:r>
                    </a:p>
                  </a:txBody>
                  <a:tcPr/>
                </a:tc>
                <a:tc>
                  <a:txBody>
                    <a:bodyPr/>
                    <a:lstStyle/>
                    <a:p>
                      <a:r>
                        <a:rPr lang="en-GB" dirty="0"/>
                        <a:t>Country</a:t>
                      </a:r>
                    </a:p>
                  </a:txBody>
                  <a:tcPr/>
                </a:tc>
                <a:extLst>
                  <a:ext uri="{0D108BD9-81ED-4DB2-BD59-A6C34878D82A}">
                    <a16:rowId xmlns:a16="http://schemas.microsoft.com/office/drawing/2014/main" val="726508263"/>
                  </a:ext>
                </a:extLst>
              </a:tr>
              <a:tr h="370840">
                <a:tc>
                  <a:txBody>
                    <a:bodyPr/>
                    <a:lstStyle/>
                    <a:p>
                      <a:r>
                        <a:rPr lang="en-GB" dirty="0"/>
                        <a:t>ENG</a:t>
                      </a:r>
                    </a:p>
                  </a:txBody>
                  <a:tcPr/>
                </a:tc>
                <a:tc>
                  <a:txBody>
                    <a:bodyPr/>
                    <a:lstStyle/>
                    <a:p>
                      <a:r>
                        <a:rPr lang="en-GB" dirty="0"/>
                        <a:t>England</a:t>
                      </a:r>
                    </a:p>
                  </a:txBody>
                  <a:tcPr/>
                </a:tc>
                <a:extLst>
                  <a:ext uri="{0D108BD9-81ED-4DB2-BD59-A6C34878D82A}">
                    <a16:rowId xmlns:a16="http://schemas.microsoft.com/office/drawing/2014/main" val="3596680987"/>
                  </a:ext>
                </a:extLst>
              </a:tr>
              <a:tr h="370840">
                <a:tc>
                  <a:txBody>
                    <a:bodyPr/>
                    <a:lstStyle/>
                    <a:p>
                      <a:r>
                        <a:rPr lang="en-GB" dirty="0"/>
                        <a:t>CYM</a:t>
                      </a:r>
                    </a:p>
                  </a:txBody>
                  <a:tcPr/>
                </a:tc>
                <a:tc>
                  <a:txBody>
                    <a:bodyPr/>
                    <a:lstStyle/>
                    <a:p>
                      <a:r>
                        <a:rPr lang="en-GB" dirty="0"/>
                        <a:t>Wales</a:t>
                      </a:r>
                    </a:p>
                  </a:txBody>
                  <a:tcPr/>
                </a:tc>
                <a:extLst>
                  <a:ext uri="{0D108BD9-81ED-4DB2-BD59-A6C34878D82A}">
                    <a16:rowId xmlns:a16="http://schemas.microsoft.com/office/drawing/2014/main" val="1706518718"/>
                  </a:ext>
                </a:extLst>
              </a:tr>
            </a:tbl>
          </a:graphicData>
        </a:graphic>
      </p:graphicFrame>
      <p:sp>
        <p:nvSpPr>
          <p:cNvPr id="3" name="Text Placeholder 2">
            <a:extLst>
              <a:ext uri="{FF2B5EF4-FFF2-40B4-BE49-F238E27FC236}">
                <a16:creationId xmlns:a16="http://schemas.microsoft.com/office/drawing/2014/main" id="{C67C2436-A964-E753-F3A1-9191F88B04E7}"/>
              </a:ext>
            </a:extLst>
          </p:cNvPr>
          <p:cNvSpPr>
            <a:spLocks noGrp="1"/>
          </p:cNvSpPr>
          <p:nvPr>
            <p:ph type="body" idx="1"/>
          </p:nvPr>
        </p:nvSpPr>
        <p:spPr>
          <a:xfrm>
            <a:off x="1062644" y="1819853"/>
            <a:ext cx="9793778" cy="3824488"/>
          </a:xfrm>
        </p:spPr>
        <p:txBody>
          <a:bodyPr>
            <a:normAutofit/>
          </a:bodyPr>
          <a:lstStyle/>
          <a:p>
            <a:r>
              <a:rPr lang="en-GB" dirty="0"/>
              <a:t>Third Normal Form</a:t>
            </a:r>
          </a:p>
        </p:txBody>
      </p:sp>
    </p:spTree>
    <p:extLst>
      <p:ext uri="{BB962C8B-B14F-4D97-AF65-F5344CB8AC3E}">
        <p14:creationId xmlns:p14="http://schemas.microsoft.com/office/powerpoint/2010/main" val="202731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6CB46AF1B55445AFFCE62E7D374E1A" ma:contentTypeVersion="18" ma:contentTypeDescription="Create a new document." ma:contentTypeScope="" ma:versionID="553ef55b15c9ee91e8936282d2458a82">
  <xsd:schema xmlns:xsd="http://www.w3.org/2001/XMLSchema" xmlns:xs="http://www.w3.org/2001/XMLSchema" xmlns:p="http://schemas.microsoft.com/office/2006/metadata/properties" xmlns:ns2="6fef856b-9957-4c63-8350-3d47a877eed5" xmlns:ns3="5c1ef3b4-dda5-4ed2-aafb-ef543d07122a" targetNamespace="http://schemas.microsoft.com/office/2006/metadata/properties" ma:root="true" ma:fieldsID="3ca161407472da45f55f3fbd8e16a48f" ns2:_="" ns3:_="">
    <xsd:import namespace="6fef856b-9957-4c63-8350-3d47a877eed5"/>
    <xsd:import namespace="5c1ef3b4-dda5-4ed2-aafb-ef543d07122a"/>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2:TaxCatchAll" minOccurs="0"/>
                <xsd:element ref="ns3:MediaServiceSearchPropertie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ef856b-9957-4c63-8350-3d47a877ee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TaxCatchAll" ma:index="22" nillable="true" ma:displayName="Taxonomy Catch All Column" ma:hidden="true" ma:list="{6c5012b2-fd90-4653-9f66-53529b1924c6}" ma:internalName="TaxCatchAll" ma:showField="CatchAllData" ma:web="6fef856b-9957-4c63-8350-3d47a877ee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c1ef3b4-dda5-4ed2-aafb-ef543d07122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4273c50-2572-4e30-a8ed-000810e0682b"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fef856b-9957-4c63-8350-3d47a877eed5" xsi:nil="true"/>
    <lcf76f155ced4ddcb4097134ff3c332f xmlns="5c1ef3b4-dda5-4ed2-aafb-ef543d07122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344A534-2DC3-4D64-882D-BC66A94C7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ef856b-9957-4c63-8350-3d47a877eed5"/>
    <ds:schemaRef ds:uri="5c1ef3b4-dda5-4ed2-aafb-ef543d0712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100325-5E82-423C-9840-FAF71CE7122F}">
  <ds:schemaRefs>
    <ds:schemaRef ds:uri="http://schemas.microsoft.com/sharepoint/v3/contenttype/forms"/>
  </ds:schemaRefs>
</ds:datastoreItem>
</file>

<file path=customXml/itemProps3.xml><?xml version="1.0" encoding="utf-8"?>
<ds:datastoreItem xmlns:ds="http://schemas.openxmlformats.org/officeDocument/2006/customXml" ds:itemID="{89D06969-232C-4B45-A023-22C785139D66}">
  <ds:schemaRefs>
    <ds:schemaRef ds:uri="http://schemas.microsoft.com/office/2006/metadata/properties"/>
    <ds:schemaRef ds:uri="http://schemas.microsoft.com/office/infopath/2007/PartnerControls"/>
    <ds:schemaRef ds:uri="6fef856b-9957-4c63-8350-3d47a877eed5"/>
    <ds:schemaRef ds:uri="5c1ef3b4-dda5-4ed2-aafb-ef543d07122a"/>
  </ds:schemaRefs>
</ds:datastoreItem>
</file>

<file path=docProps/app.xml><?xml version="1.0" encoding="utf-8"?>
<Properties xmlns="http://schemas.openxmlformats.org/officeDocument/2006/extended-properties" xmlns:vt="http://schemas.openxmlformats.org/officeDocument/2006/docPropsVTypes">
  <TotalTime>3312</TotalTime>
  <Words>3212</Words>
  <Application>Microsoft Office PowerPoint</Application>
  <PresentationFormat>Widescreen</PresentationFormat>
  <Paragraphs>513</Paragraphs>
  <Slides>24</Slides>
  <Notes>24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Arial</vt:lpstr>
      <vt:lpstr>Calibri</vt:lpstr>
      <vt:lpstr>Calibri Light</vt:lpstr>
      <vt:lpstr>Congenial</vt:lpstr>
      <vt:lpstr>Inter</vt:lpstr>
      <vt:lpstr>Office Theme</vt:lpstr>
      <vt:lpstr>Top 10 transactional  database mistakes,  and how to avoid them</vt:lpstr>
      <vt:lpstr>Introduction</vt:lpstr>
      <vt:lpstr>Overview</vt:lpstr>
      <vt:lpstr>Issues</vt:lpstr>
      <vt:lpstr>10 – That’s not normal (ised)</vt:lpstr>
      <vt:lpstr>10 – That’s not normal (ised)</vt:lpstr>
      <vt:lpstr>10 – That’s not normal (ised)</vt:lpstr>
      <vt:lpstr>10 – That’s not normal (ised)</vt:lpstr>
      <vt:lpstr>10 – That’s not normal (ised)</vt:lpstr>
      <vt:lpstr>9 – Identity issues</vt:lpstr>
      <vt:lpstr>9 – Identity issues</vt:lpstr>
      <vt:lpstr>8 – That’s way too hard (delete)</vt:lpstr>
      <vt:lpstr>8 – That’s way too hard (delete)</vt:lpstr>
      <vt:lpstr>7 – Lost in time and space</vt:lpstr>
      <vt:lpstr>6 – Lack of constraint</vt:lpstr>
      <vt:lpstr>5 – Trigger happy</vt:lpstr>
      <vt:lpstr>4 – Chained down</vt:lpstr>
      <vt:lpstr>3 – Index finger</vt:lpstr>
      <vt:lpstr>2 – Inappropriate cursoring</vt:lpstr>
      <vt:lpstr>2 – Inappropriate cursoring</vt:lpstr>
      <vt:lpstr>1 – Dynamic dynamite</vt:lpstr>
      <vt:lpstr>1 – Dynamic dynamite</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Annabel Hemingbrough</dc:creator>
  <cp:lastModifiedBy>Rae Ellingham</cp:lastModifiedBy>
  <cp:revision>2</cp:revision>
  <dcterms:created xsi:type="dcterms:W3CDTF">2023-09-13T08:13:44Z</dcterms:created>
  <dcterms:modified xsi:type="dcterms:W3CDTF">2024-03-22T10:05:37Z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Internal Purple Frog Systems document</vt:lpwstr>
  </property>
  <property fmtid="{D5CDD505-2E9C-101B-9397-08002B2CF9AE}" pid="4" name="MSIP_Label_a81883d7-7687-437e-93f2-e8f88ef256b4_Enabled">
    <vt:lpwstr>true</vt:lpwstr>
  </property>
  <property fmtid="{D5CDD505-2E9C-101B-9397-08002B2CF9AE}" pid="5" name="MSIP_Label_a81883d7-7687-437e-93f2-e8f88ef256b4_SetDate">
    <vt:lpwstr>2023-09-13T08:41:58Z</vt:lpwstr>
  </property>
  <property fmtid="{D5CDD505-2E9C-101B-9397-08002B2CF9AE}" pid="6" name="MSIP_Label_a81883d7-7687-437e-93f2-e8f88ef256b4_Method">
    <vt:lpwstr>Privileged</vt:lpwstr>
  </property>
  <property fmtid="{D5CDD505-2E9C-101B-9397-08002B2CF9AE}" pid="7" name="MSIP_Label_a81883d7-7687-437e-93f2-e8f88ef256b4_Name">
    <vt:lpwstr>Public</vt:lpwstr>
  </property>
  <property fmtid="{D5CDD505-2E9C-101B-9397-08002B2CF9AE}" pid="8" name="MSIP_Label_a81883d7-7687-437e-93f2-e8f88ef256b4_SiteId">
    <vt:lpwstr>7e3de8e7-4d84-476e-98b0-8c195a3a2a1e</vt:lpwstr>
  </property>
  <property fmtid="{D5CDD505-2E9C-101B-9397-08002B2CF9AE}" pid="9" name="MSIP_Label_a81883d7-7687-437e-93f2-e8f88ef256b4_ActionId">
    <vt:lpwstr>8d1a62ca-c679-4a0f-9654-1f372a9ea4a8</vt:lpwstr>
  </property>
  <property fmtid="{D5CDD505-2E9C-101B-9397-08002B2CF9AE}" pid="10" name="MSIP_Label_a81883d7-7687-437e-93f2-e8f88ef256b4_ContentBits">
    <vt:lpwstr>0</vt:lpwstr>
  </property>
  <property fmtid="{D5CDD505-2E9C-101B-9397-08002B2CF9AE}" pid="11" name="ContentTypeId">
    <vt:lpwstr>0x010100916CB46AF1B55445AFFCE62E7D374E1A</vt:lpwstr>
  </property>
</Properties>
</file>